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Covered By Your Grace"/>
      <p:regular r:id="rId15"/>
    </p:embeddedFont>
    <p:embeddedFont>
      <p:font typeface="Boogaloo"/>
      <p:regular r:id="rId16"/>
    </p:embeddedFont>
    <p:embeddedFont>
      <p:font typeface="Pacifico"/>
      <p:regular r:id="rId17"/>
    </p:embeddedFont>
    <p:embeddedFont>
      <p:font typeface="Quicksan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veredByYourGrace-regular.fntdata"/><Relationship Id="rId14" Type="http://schemas.openxmlformats.org/officeDocument/2006/relationships/slide" Target="slides/slide9.xml"/><Relationship Id="rId17" Type="http://schemas.openxmlformats.org/officeDocument/2006/relationships/font" Target="fonts/Pacifico-regular.fntdata"/><Relationship Id="rId16" Type="http://schemas.openxmlformats.org/officeDocument/2006/relationships/font" Target="fonts/Boogaloo-regular.fntdata"/><Relationship Id="rId5" Type="http://schemas.openxmlformats.org/officeDocument/2006/relationships/notesMaster" Target="notesMasters/notesMaster1.xml"/><Relationship Id="rId19" Type="http://schemas.openxmlformats.org/officeDocument/2006/relationships/font" Target="fonts/Quicksand-bold.fntdata"/><Relationship Id="rId6" Type="http://schemas.openxmlformats.org/officeDocument/2006/relationships/slide" Target="slides/slide1.xml"/><Relationship Id="rId18" Type="http://schemas.openxmlformats.org/officeDocument/2006/relationships/font" Target="fonts/Quicksan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5.png"/><Relationship Id="rId11" Type="http://schemas.openxmlformats.org/officeDocument/2006/relationships/image" Target="../media/image31.png"/><Relationship Id="rId10"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9.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16.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9.jpg"/><Relationship Id="rId4" Type="http://schemas.openxmlformats.org/officeDocument/2006/relationships/image" Target="../media/image1.png"/><Relationship Id="rId10" Type="http://schemas.openxmlformats.org/officeDocument/2006/relationships/image" Target="../media/image34.jpg"/><Relationship Id="rId9" Type="http://schemas.openxmlformats.org/officeDocument/2006/relationships/hyperlink" Target="http://www.youtube.com/watch?v=RbXGjnvbQUY" TargetMode="External"/><Relationship Id="rId5" Type="http://schemas.openxmlformats.org/officeDocument/2006/relationships/image" Target="../media/image23.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35.jpg"/><Relationship Id="rId5" Type="http://schemas.openxmlformats.org/officeDocument/2006/relationships/image" Target="../media/image1.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37.png"/><Relationship Id="rId7" Type="http://schemas.openxmlformats.org/officeDocument/2006/relationships/image" Target="../media/image49.png"/><Relationship Id="rId8"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47.png"/><Relationship Id="rId7" Type="http://schemas.openxmlformats.org/officeDocument/2006/relationships/image" Target="../media/image4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jpg"/><Relationship Id="rId4" Type="http://schemas.openxmlformats.org/officeDocument/2006/relationships/image" Target="../media/image45.png"/><Relationship Id="rId5" Type="http://schemas.openxmlformats.org/officeDocument/2006/relationships/image" Target="../media/image36.png"/><Relationship Id="rId6" Type="http://schemas.openxmlformats.org/officeDocument/2006/relationships/image" Target="../media/image43.gif"/><Relationship Id="rId7" Type="http://schemas.openxmlformats.org/officeDocument/2006/relationships/image" Target="../media/image1.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sp>
        <p:nvSpPr>
          <p:cNvPr id="85" name="Google Shape;85;p13"/>
          <p:cNvSpPr/>
          <p:nvPr/>
        </p:nvSpPr>
        <p:spPr>
          <a:xfrm rot="2230466">
            <a:off x="16315097" y="-620873"/>
            <a:ext cx="2078907" cy="3108645"/>
          </a:xfrm>
          <a:custGeom>
            <a:rect b="b" l="l" r="r" t="t"/>
            <a:pathLst>
              <a:path extrusionOk="0" h="3108645" w="2078907">
                <a:moveTo>
                  <a:pt x="0" y="0"/>
                </a:moveTo>
                <a:lnTo>
                  <a:pt x="2078906" y="0"/>
                </a:lnTo>
                <a:lnTo>
                  <a:pt x="2078906" y="3108646"/>
                </a:lnTo>
                <a:lnTo>
                  <a:pt x="0" y="3108646"/>
                </a:lnTo>
                <a:lnTo>
                  <a:pt x="0" y="0"/>
                </a:lnTo>
                <a:close/>
              </a:path>
            </a:pathLst>
          </a:custGeom>
          <a:blipFill rotWithShape="1">
            <a:blip r:embed="rId4">
              <a:alphaModFix/>
            </a:blip>
            <a:stretch>
              <a:fillRect b="0" l="0" r="0" t="0"/>
            </a:stretch>
          </a:blipFill>
          <a:ln>
            <a:noFill/>
          </a:ln>
        </p:spPr>
      </p:sp>
      <p:sp>
        <p:nvSpPr>
          <p:cNvPr id="86" name="Google Shape;86;p13"/>
          <p:cNvSpPr/>
          <p:nvPr/>
        </p:nvSpPr>
        <p:spPr>
          <a:xfrm>
            <a:off x="-249612" y="3081266"/>
            <a:ext cx="1814132" cy="3646497"/>
          </a:xfrm>
          <a:custGeom>
            <a:rect b="b" l="l" r="r" t="t"/>
            <a:pathLst>
              <a:path extrusionOk="0" h="3646497" w="1814132">
                <a:moveTo>
                  <a:pt x="0" y="0"/>
                </a:moveTo>
                <a:lnTo>
                  <a:pt x="1814132" y="0"/>
                </a:lnTo>
                <a:lnTo>
                  <a:pt x="1814132" y="3646497"/>
                </a:lnTo>
                <a:lnTo>
                  <a:pt x="0" y="3646497"/>
                </a:lnTo>
                <a:lnTo>
                  <a:pt x="0" y="0"/>
                </a:lnTo>
                <a:close/>
              </a:path>
            </a:pathLst>
          </a:custGeom>
          <a:blipFill rotWithShape="1">
            <a:blip r:embed="rId5">
              <a:alphaModFix/>
            </a:blip>
            <a:stretch>
              <a:fillRect b="0" l="0" r="0" t="0"/>
            </a:stretch>
          </a:blipFill>
          <a:ln>
            <a:noFill/>
          </a:ln>
        </p:spPr>
      </p:sp>
      <p:sp>
        <p:nvSpPr>
          <p:cNvPr id="87" name="Google Shape;87;p13"/>
          <p:cNvSpPr/>
          <p:nvPr/>
        </p:nvSpPr>
        <p:spPr>
          <a:xfrm>
            <a:off x="-190500" y="8283998"/>
            <a:ext cx="2529813" cy="2529813"/>
          </a:xfrm>
          <a:custGeom>
            <a:rect b="b" l="l" r="r" t="t"/>
            <a:pathLst>
              <a:path extrusionOk="0" h="2529813" w="2529813">
                <a:moveTo>
                  <a:pt x="0" y="0"/>
                </a:moveTo>
                <a:lnTo>
                  <a:pt x="2529813" y="0"/>
                </a:lnTo>
                <a:lnTo>
                  <a:pt x="2529813" y="2529813"/>
                </a:lnTo>
                <a:lnTo>
                  <a:pt x="0" y="2529813"/>
                </a:lnTo>
                <a:lnTo>
                  <a:pt x="0" y="0"/>
                </a:lnTo>
                <a:close/>
              </a:path>
            </a:pathLst>
          </a:custGeom>
          <a:blipFill rotWithShape="1">
            <a:blip r:embed="rId6">
              <a:alphaModFix/>
            </a:blip>
            <a:stretch>
              <a:fillRect b="0" l="0" r="0" t="0"/>
            </a:stretch>
          </a:blipFill>
          <a:ln>
            <a:noFill/>
          </a:ln>
        </p:spPr>
      </p:sp>
      <p:sp>
        <p:nvSpPr>
          <p:cNvPr id="88" name="Google Shape;88;p13"/>
          <p:cNvSpPr/>
          <p:nvPr/>
        </p:nvSpPr>
        <p:spPr>
          <a:xfrm flipH="1">
            <a:off x="16617718" y="4211192"/>
            <a:ext cx="2011701" cy="2853477"/>
          </a:xfrm>
          <a:custGeom>
            <a:rect b="b" l="l" r="r" t="t"/>
            <a:pathLst>
              <a:path extrusionOk="0" h="2853477" w="2011701">
                <a:moveTo>
                  <a:pt x="2011701" y="0"/>
                </a:moveTo>
                <a:lnTo>
                  <a:pt x="0" y="0"/>
                </a:lnTo>
                <a:lnTo>
                  <a:pt x="0" y="2853477"/>
                </a:lnTo>
                <a:lnTo>
                  <a:pt x="2011701" y="2853477"/>
                </a:lnTo>
                <a:lnTo>
                  <a:pt x="2011701" y="0"/>
                </a:lnTo>
                <a:close/>
              </a:path>
            </a:pathLst>
          </a:custGeom>
          <a:blipFill rotWithShape="1">
            <a:blip r:embed="rId7">
              <a:alphaModFix/>
            </a:blip>
            <a:stretch>
              <a:fillRect b="0" l="0" r="0" t="0"/>
            </a:stretch>
          </a:blipFill>
          <a:ln>
            <a:noFill/>
          </a:ln>
        </p:spPr>
      </p:sp>
      <p:sp>
        <p:nvSpPr>
          <p:cNvPr id="89" name="Google Shape;89;p13"/>
          <p:cNvSpPr/>
          <p:nvPr/>
        </p:nvSpPr>
        <p:spPr>
          <a:xfrm>
            <a:off x="15331472" y="8003499"/>
            <a:ext cx="2292097" cy="2283501"/>
          </a:xfrm>
          <a:custGeom>
            <a:rect b="b" l="l" r="r" t="t"/>
            <a:pathLst>
              <a:path extrusionOk="0" h="2283501" w="2292097">
                <a:moveTo>
                  <a:pt x="0" y="0"/>
                </a:moveTo>
                <a:lnTo>
                  <a:pt x="2292097" y="0"/>
                </a:lnTo>
                <a:lnTo>
                  <a:pt x="2292097" y="2283501"/>
                </a:lnTo>
                <a:lnTo>
                  <a:pt x="0" y="2283501"/>
                </a:lnTo>
                <a:lnTo>
                  <a:pt x="0" y="0"/>
                </a:lnTo>
                <a:close/>
              </a:path>
            </a:pathLst>
          </a:custGeom>
          <a:blipFill rotWithShape="1">
            <a:blip r:embed="rId8">
              <a:alphaModFix/>
            </a:blip>
            <a:stretch>
              <a:fillRect b="0" l="0" r="0" t="0"/>
            </a:stretch>
          </a:blipFill>
          <a:ln>
            <a:noFill/>
          </a:ln>
        </p:spPr>
      </p:sp>
      <p:sp>
        <p:nvSpPr>
          <p:cNvPr id="90" name="Google Shape;90;p13"/>
          <p:cNvSpPr/>
          <p:nvPr/>
        </p:nvSpPr>
        <p:spPr>
          <a:xfrm>
            <a:off x="15491874" y="3271766"/>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9">
              <a:alphaModFix amt="50000"/>
            </a:blip>
            <a:stretch>
              <a:fillRect b="0" l="0" r="0" t="0"/>
            </a:stretch>
          </a:blipFill>
          <a:ln>
            <a:noFill/>
          </a:ln>
        </p:spPr>
      </p:sp>
      <p:sp>
        <p:nvSpPr>
          <p:cNvPr id="91" name="Google Shape;91;p13"/>
          <p:cNvSpPr/>
          <p:nvPr/>
        </p:nvSpPr>
        <p:spPr>
          <a:xfrm>
            <a:off x="16665587" y="8962841"/>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9">
              <a:alphaModFix amt="50000"/>
            </a:blip>
            <a:stretch>
              <a:fillRect b="0" l="0" r="0" t="0"/>
            </a:stretch>
          </a:blipFill>
          <a:ln>
            <a:noFill/>
          </a:ln>
        </p:spPr>
      </p:sp>
      <p:sp>
        <p:nvSpPr>
          <p:cNvPr id="92" name="Google Shape;92;p13"/>
          <p:cNvSpPr/>
          <p:nvPr/>
        </p:nvSpPr>
        <p:spPr>
          <a:xfrm>
            <a:off x="3444680" y="9448800"/>
            <a:ext cx="576982" cy="581209"/>
          </a:xfrm>
          <a:custGeom>
            <a:rect b="b" l="l" r="r" t="t"/>
            <a:pathLst>
              <a:path extrusionOk="0" h="581209" w="576982">
                <a:moveTo>
                  <a:pt x="0" y="0"/>
                </a:moveTo>
                <a:lnTo>
                  <a:pt x="576981" y="0"/>
                </a:lnTo>
                <a:lnTo>
                  <a:pt x="576981" y="581209"/>
                </a:lnTo>
                <a:lnTo>
                  <a:pt x="0" y="581209"/>
                </a:lnTo>
                <a:lnTo>
                  <a:pt x="0" y="0"/>
                </a:lnTo>
                <a:close/>
              </a:path>
            </a:pathLst>
          </a:custGeom>
          <a:blipFill rotWithShape="1">
            <a:blip r:embed="rId9">
              <a:alphaModFix amt="50000"/>
            </a:blip>
            <a:stretch>
              <a:fillRect b="0" l="0" r="0" t="0"/>
            </a:stretch>
          </a:blipFill>
          <a:ln>
            <a:noFill/>
          </a:ln>
        </p:spPr>
      </p:sp>
      <p:sp>
        <p:nvSpPr>
          <p:cNvPr id="93" name="Google Shape;93;p13"/>
          <p:cNvSpPr/>
          <p:nvPr/>
        </p:nvSpPr>
        <p:spPr>
          <a:xfrm>
            <a:off x="466954" y="1396908"/>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9">
              <a:alphaModFix amt="50000"/>
            </a:blip>
            <a:stretch>
              <a:fillRect b="0" l="0" r="0" t="0"/>
            </a:stretch>
          </a:blipFill>
          <a:ln>
            <a:noFill/>
          </a:ln>
        </p:spPr>
      </p:sp>
      <p:sp>
        <p:nvSpPr>
          <p:cNvPr id="94" name="Google Shape;94;p13"/>
          <p:cNvSpPr/>
          <p:nvPr/>
        </p:nvSpPr>
        <p:spPr>
          <a:xfrm>
            <a:off x="332588" y="169596"/>
            <a:ext cx="2463864" cy="2454624"/>
          </a:xfrm>
          <a:custGeom>
            <a:rect b="b" l="l" r="r" t="t"/>
            <a:pathLst>
              <a:path extrusionOk="0" h="2454624" w="2463864">
                <a:moveTo>
                  <a:pt x="0" y="0"/>
                </a:moveTo>
                <a:lnTo>
                  <a:pt x="2463864" y="0"/>
                </a:lnTo>
                <a:lnTo>
                  <a:pt x="2463864" y="2454624"/>
                </a:lnTo>
                <a:lnTo>
                  <a:pt x="0" y="2454624"/>
                </a:lnTo>
                <a:lnTo>
                  <a:pt x="0" y="0"/>
                </a:lnTo>
                <a:close/>
              </a:path>
            </a:pathLst>
          </a:custGeom>
          <a:blipFill rotWithShape="1">
            <a:blip r:embed="rId10">
              <a:alphaModFix/>
            </a:blip>
            <a:stretch>
              <a:fillRect b="0" l="0" r="0" t="0"/>
            </a:stretch>
          </a:blipFill>
          <a:ln>
            <a:noFill/>
          </a:ln>
        </p:spPr>
      </p:sp>
      <p:sp>
        <p:nvSpPr>
          <p:cNvPr id="95" name="Google Shape;95;p13"/>
          <p:cNvSpPr txBox="1"/>
          <p:nvPr/>
        </p:nvSpPr>
        <p:spPr>
          <a:xfrm>
            <a:off x="4170311" y="4211580"/>
            <a:ext cx="10480800" cy="2852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Clr>
                <a:srgbClr val="000000"/>
              </a:buClr>
              <a:buSzPts val="18534"/>
              <a:buFont typeface="Arial"/>
              <a:buNone/>
            </a:pPr>
            <a:r>
              <a:rPr b="1" i="0" lang="en-US" sz="18534" u="none" cap="none" strike="noStrike">
                <a:solidFill>
                  <a:srgbClr val="073A64"/>
                </a:solidFill>
                <a:latin typeface="Covered By Your Grace"/>
                <a:ea typeface="Covered By Your Grace"/>
                <a:cs typeface="Covered By Your Grace"/>
                <a:sym typeface="Covered By Your Grace"/>
              </a:rPr>
              <a:t>Diligence</a:t>
            </a:r>
            <a:endParaRPr b="1" i="0" sz="1400" u="none" cap="none" strike="noStrike">
              <a:solidFill>
                <a:srgbClr val="000000"/>
              </a:solidFill>
              <a:latin typeface="Covered By Your Grace"/>
              <a:ea typeface="Covered By Your Grace"/>
              <a:cs typeface="Covered By Your Grace"/>
              <a:sym typeface="Covered By Your Grace"/>
            </a:endParaRPr>
          </a:p>
        </p:txBody>
      </p:sp>
      <p:sp>
        <p:nvSpPr>
          <p:cNvPr id="96" name="Google Shape;96;p13"/>
          <p:cNvSpPr/>
          <p:nvPr/>
        </p:nvSpPr>
        <p:spPr>
          <a:xfrm>
            <a:off x="1867339" y="554632"/>
            <a:ext cx="15086739" cy="2717135"/>
          </a:xfrm>
          <a:custGeom>
            <a:rect b="b" l="l" r="r" t="t"/>
            <a:pathLst>
              <a:path extrusionOk="0" h="2717135" w="15086739">
                <a:moveTo>
                  <a:pt x="0" y="0"/>
                </a:moveTo>
                <a:lnTo>
                  <a:pt x="15086739" y="0"/>
                </a:lnTo>
                <a:lnTo>
                  <a:pt x="15086739" y="2717134"/>
                </a:lnTo>
                <a:lnTo>
                  <a:pt x="0" y="2717134"/>
                </a:lnTo>
                <a:lnTo>
                  <a:pt x="0" y="0"/>
                </a:lnTo>
                <a:close/>
              </a:path>
            </a:pathLst>
          </a:custGeom>
          <a:blipFill rotWithShape="1">
            <a:blip r:embed="rId11">
              <a:alphaModFix/>
            </a:blip>
            <a:stretch>
              <a:fillRect b="-1183" l="0" r="0" t="-1183"/>
            </a:stretch>
          </a:blipFill>
          <a:ln>
            <a:noFill/>
          </a:ln>
        </p:spPr>
      </p:sp>
      <p:sp>
        <p:nvSpPr>
          <p:cNvPr id="97" name="Google Shape;97;p13"/>
          <p:cNvSpPr txBox="1"/>
          <p:nvPr/>
        </p:nvSpPr>
        <p:spPr>
          <a:xfrm>
            <a:off x="4754250" y="7413450"/>
            <a:ext cx="8779500" cy="221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6000"/>
              <a:buFont typeface="Arial"/>
              <a:buNone/>
            </a:pPr>
            <a:r>
              <a:rPr b="0" i="0" lang="en-US" sz="6000" u="none" cap="none" strike="noStrike">
                <a:solidFill>
                  <a:srgbClr val="073A64"/>
                </a:solidFill>
                <a:latin typeface="Boogaloo"/>
                <a:ea typeface="Boogaloo"/>
                <a:cs typeface="Boogaloo"/>
                <a:sym typeface="Boogaloo"/>
              </a:rPr>
              <a:t>April Character Trait  </a:t>
            </a:r>
            <a:endParaRPr b="0" i="0" sz="1400" u="none" cap="none" strike="noStrike">
              <a:solidFill>
                <a:srgbClr val="000000"/>
              </a:solidFill>
              <a:latin typeface="Boogaloo"/>
              <a:ea typeface="Boogaloo"/>
              <a:cs typeface="Boogaloo"/>
              <a:sym typeface="Boogaloo"/>
            </a:endParaRPr>
          </a:p>
          <a:p>
            <a:pPr indent="0" lvl="0" marL="0" marR="0" rtl="0" algn="ctr">
              <a:lnSpc>
                <a:spcPct val="140000"/>
              </a:lnSpc>
              <a:spcBef>
                <a:spcPts val="0"/>
              </a:spcBef>
              <a:spcAft>
                <a:spcPts val="0"/>
              </a:spcAft>
              <a:buClr>
                <a:srgbClr val="000000"/>
              </a:buClr>
              <a:buSzPts val="6000"/>
              <a:buFont typeface="Arial"/>
              <a:buNone/>
            </a:pPr>
            <a:r>
              <a:rPr b="0" i="0" lang="en-US" sz="6000" u="none" cap="none" strike="noStrike">
                <a:solidFill>
                  <a:srgbClr val="073A64"/>
                </a:solidFill>
                <a:latin typeface="Boogaloo"/>
                <a:ea typeface="Boogaloo"/>
                <a:cs typeface="Boogaloo"/>
                <a:sym typeface="Boogaloo"/>
              </a:rPr>
              <a:t>6th -8th</a:t>
            </a:r>
            <a:endParaRPr b="0" i="0" sz="1400" u="none" cap="none" strike="noStrike">
              <a:solidFill>
                <a:srgbClr val="000000"/>
              </a:solidFill>
              <a:latin typeface="Boogaloo"/>
              <a:ea typeface="Boogaloo"/>
              <a:cs typeface="Boogaloo"/>
              <a:sym typeface="Boogalo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7777" l="0" r="0" t="7776"/>
          <a:stretch/>
        </p:blipFill>
        <p:spPr>
          <a:xfrm>
            <a:off x="0" y="0"/>
            <a:ext cx="18288000" cy="10287000"/>
          </a:xfrm>
          <a:prstGeom prst="rect">
            <a:avLst/>
          </a:prstGeom>
          <a:noFill/>
          <a:ln>
            <a:noFill/>
          </a:ln>
        </p:spPr>
      </p:pic>
      <p:sp>
        <p:nvSpPr>
          <p:cNvPr id="103" name="Google Shape;103;p14"/>
          <p:cNvSpPr/>
          <p:nvPr/>
        </p:nvSpPr>
        <p:spPr>
          <a:xfrm>
            <a:off x="-640404" y="5591604"/>
            <a:ext cx="4191000" cy="411480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mt="30000"/>
            </a:blip>
            <a:stretch>
              <a:fillRect b="0" l="0" r="0" t="0"/>
            </a:stretch>
          </a:blipFill>
          <a:ln>
            <a:noFill/>
          </a:ln>
        </p:spPr>
      </p:sp>
      <p:sp>
        <p:nvSpPr>
          <p:cNvPr id="104" name="Google Shape;104;p14"/>
          <p:cNvSpPr/>
          <p:nvPr/>
        </p:nvSpPr>
        <p:spPr>
          <a:xfrm>
            <a:off x="15281880" y="336916"/>
            <a:ext cx="4191000" cy="411480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mt="30000"/>
            </a:blip>
            <a:stretch>
              <a:fillRect b="0" l="0" r="0" t="0"/>
            </a:stretch>
          </a:blipFill>
          <a:ln>
            <a:noFill/>
          </a:ln>
        </p:spPr>
      </p:sp>
      <p:grpSp>
        <p:nvGrpSpPr>
          <p:cNvPr id="105" name="Google Shape;105;p14"/>
          <p:cNvGrpSpPr/>
          <p:nvPr/>
        </p:nvGrpSpPr>
        <p:grpSpPr>
          <a:xfrm>
            <a:off x="1455096" y="2581497"/>
            <a:ext cx="15703472" cy="7414941"/>
            <a:chOff x="0" y="0"/>
            <a:chExt cx="2343417" cy="1106526"/>
          </a:xfrm>
        </p:grpSpPr>
        <p:sp>
          <p:nvSpPr>
            <p:cNvPr id="106" name="Google Shape;106;p14"/>
            <p:cNvSpPr/>
            <p:nvPr/>
          </p:nvSpPr>
          <p:spPr>
            <a:xfrm>
              <a:off x="92710" y="106680"/>
              <a:ext cx="2239277" cy="987146"/>
            </a:xfrm>
            <a:custGeom>
              <a:rect b="b" l="l" r="r" t="t"/>
              <a:pathLst>
                <a:path extrusionOk="0" h="987146" w="2239277">
                  <a:moveTo>
                    <a:pt x="2212607" y="797916"/>
                  </a:moveTo>
                  <a:cubicBezTo>
                    <a:pt x="2212607" y="885546"/>
                    <a:pt x="2136407" y="956666"/>
                    <a:pt x="2055127" y="956666"/>
                  </a:cubicBezTo>
                  <a:lnTo>
                    <a:pt x="66040" y="956666"/>
                  </a:lnTo>
                  <a:cubicBezTo>
                    <a:pt x="43180" y="956666"/>
                    <a:pt x="20320" y="951586"/>
                    <a:pt x="0" y="942696"/>
                  </a:cubicBezTo>
                  <a:cubicBezTo>
                    <a:pt x="26670" y="970636"/>
                    <a:pt x="63500" y="987146"/>
                    <a:pt x="108399" y="987146"/>
                  </a:cubicBezTo>
                  <a:lnTo>
                    <a:pt x="2093227" y="987146"/>
                  </a:lnTo>
                  <a:cubicBezTo>
                    <a:pt x="2173237" y="987146"/>
                    <a:pt x="2239277" y="921106"/>
                    <a:pt x="2239277" y="841096"/>
                  </a:cubicBezTo>
                  <a:lnTo>
                    <a:pt x="2239277" y="95250"/>
                  </a:lnTo>
                  <a:cubicBezTo>
                    <a:pt x="2239277" y="58420"/>
                    <a:pt x="2225307" y="25400"/>
                    <a:pt x="2203717" y="0"/>
                  </a:cubicBezTo>
                  <a:cubicBezTo>
                    <a:pt x="2210067" y="16510"/>
                    <a:pt x="2212607" y="34290"/>
                    <a:pt x="2212607" y="52070"/>
                  </a:cubicBezTo>
                  <a:lnTo>
                    <a:pt x="2212607" y="797916"/>
                  </a:lnTo>
                  <a:lnTo>
                    <a:pt x="2212607" y="797916"/>
                  </a:lnTo>
                  <a:close/>
                </a:path>
              </a:pathLst>
            </a:custGeom>
            <a:solidFill>
              <a:srgbClr val="8BAF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4"/>
            <p:cNvSpPr/>
            <p:nvPr/>
          </p:nvSpPr>
          <p:spPr>
            <a:xfrm>
              <a:off x="12700" y="12700"/>
              <a:ext cx="2278647" cy="1037946"/>
            </a:xfrm>
            <a:custGeom>
              <a:rect b="b" l="l" r="r" t="t"/>
              <a:pathLst>
                <a:path extrusionOk="0" h="1037946" w="2278647">
                  <a:moveTo>
                    <a:pt x="146050" y="1037946"/>
                  </a:moveTo>
                  <a:lnTo>
                    <a:pt x="2132597" y="1037946"/>
                  </a:lnTo>
                  <a:cubicBezTo>
                    <a:pt x="2212607" y="1037946"/>
                    <a:pt x="2278647" y="971906"/>
                    <a:pt x="2278647" y="891896"/>
                  </a:cubicBezTo>
                  <a:lnTo>
                    <a:pt x="2278647" y="146050"/>
                  </a:lnTo>
                  <a:cubicBezTo>
                    <a:pt x="2278647" y="66040"/>
                    <a:pt x="2212607" y="0"/>
                    <a:pt x="2132597"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p:nvPr/>
          </p:nvSpPr>
          <p:spPr>
            <a:xfrm>
              <a:off x="0" y="0"/>
              <a:ext cx="2343417" cy="1106526"/>
            </a:xfrm>
            <a:custGeom>
              <a:rect b="b" l="l" r="r" t="t"/>
              <a:pathLst>
                <a:path extrusionOk="0" h="1106526" w="2343417">
                  <a:moveTo>
                    <a:pt x="2279917" y="74930"/>
                  </a:moveTo>
                  <a:cubicBezTo>
                    <a:pt x="2251977" y="30480"/>
                    <a:pt x="2202447" y="0"/>
                    <a:pt x="2145297" y="0"/>
                  </a:cubicBezTo>
                  <a:lnTo>
                    <a:pt x="158750" y="0"/>
                  </a:lnTo>
                  <a:cubicBezTo>
                    <a:pt x="71120" y="0"/>
                    <a:pt x="0" y="71120"/>
                    <a:pt x="0" y="158750"/>
                  </a:cubicBezTo>
                  <a:lnTo>
                    <a:pt x="0" y="904596"/>
                  </a:lnTo>
                  <a:cubicBezTo>
                    <a:pt x="0" y="956666"/>
                    <a:pt x="25400" y="1002386"/>
                    <a:pt x="63500" y="1031596"/>
                  </a:cubicBezTo>
                  <a:cubicBezTo>
                    <a:pt x="91440" y="1076046"/>
                    <a:pt x="140970" y="1106526"/>
                    <a:pt x="203044" y="1106526"/>
                  </a:cubicBezTo>
                  <a:lnTo>
                    <a:pt x="2184667" y="1106526"/>
                  </a:lnTo>
                  <a:cubicBezTo>
                    <a:pt x="2272297" y="1106526"/>
                    <a:pt x="2343417" y="1035406"/>
                    <a:pt x="2343417" y="947776"/>
                  </a:cubicBezTo>
                  <a:lnTo>
                    <a:pt x="2343417" y="201930"/>
                  </a:lnTo>
                  <a:cubicBezTo>
                    <a:pt x="2343417" y="149860"/>
                    <a:pt x="2318017" y="104140"/>
                    <a:pt x="2279917" y="74930"/>
                  </a:cubicBezTo>
                  <a:close/>
                  <a:moveTo>
                    <a:pt x="12700" y="904596"/>
                  </a:moveTo>
                  <a:lnTo>
                    <a:pt x="12700" y="158750"/>
                  </a:lnTo>
                  <a:cubicBezTo>
                    <a:pt x="12700" y="78740"/>
                    <a:pt x="78740" y="12700"/>
                    <a:pt x="158750" y="12700"/>
                  </a:cubicBezTo>
                  <a:lnTo>
                    <a:pt x="2145297" y="12700"/>
                  </a:lnTo>
                  <a:cubicBezTo>
                    <a:pt x="2225307" y="12700"/>
                    <a:pt x="2291347" y="78740"/>
                    <a:pt x="2291347" y="158750"/>
                  </a:cubicBezTo>
                  <a:lnTo>
                    <a:pt x="2291347" y="904596"/>
                  </a:lnTo>
                  <a:cubicBezTo>
                    <a:pt x="2291347" y="984606"/>
                    <a:pt x="2225307" y="1050646"/>
                    <a:pt x="2145297" y="1050646"/>
                  </a:cubicBezTo>
                  <a:lnTo>
                    <a:pt x="158750" y="1050646"/>
                  </a:lnTo>
                  <a:cubicBezTo>
                    <a:pt x="78740" y="1050646"/>
                    <a:pt x="12700" y="985876"/>
                    <a:pt x="12700" y="904596"/>
                  </a:cubicBezTo>
                  <a:close/>
                  <a:moveTo>
                    <a:pt x="2331987" y="947776"/>
                  </a:moveTo>
                  <a:cubicBezTo>
                    <a:pt x="2331987" y="1027786"/>
                    <a:pt x="2264677" y="1093826"/>
                    <a:pt x="2184667" y="1093826"/>
                  </a:cubicBezTo>
                  <a:lnTo>
                    <a:pt x="203044" y="1093826"/>
                  </a:lnTo>
                  <a:cubicBezTo>
                    <a:pt x="157480" y="1093826"/>
                    <a:pt x="120650" y="1077316"/>
                    <a:pt x="93980" y="1049376"/>
                  </a:cubicBezTo>
                  <a:cubicBezTo>
                    <a:pt x="114300" y="1058266"/>
                    <a:pt x="135890" y="1063346"/>
                    <a:pt x="160020" y="1063346"/>
                  </a:cubicBezTo>
                  <a:lnTo>
                    <a:pt x="2146567" y="1063346"/>
                  </a:lnTo>
                  <a:cubicBezTo>
                    <a:pt x="2234197" y="1063346"/>
                    <a:pt x="2305317" y="992226"/>
                    <a:pt x="2305317" y="904596"/>
                  </a:cubicBezTo>
                  <a:lnTo>
                    <a:pt x="2305317" y="158750"/>
                  </a:lnTo>
                  <a:cubicBezTo>
                    <a:pt x="2305317" y="140970"/>
                    <a:pt x="2301507" y="123190"/>
                    <a:pt x="2296427" y="106680"/>
                  </a:cubicBezTo>
                  <a:cubicBezTo>
                    <a:pt x="2318017" y="132080"/>
                    <a:pt x="2331987" y="165100"/>
                    <a:pt x="2331987" y="201930"/>
                  </a:cubicBezTo>
                  <a:lnTo>
                    <a:pt x="2331987" y="947776"/>
                  </a:lnTo>
                  <a:cubicBezTo>
                    <a:pt x="2331987" y="947776"/>
                    <a:pt x="2331987" y="947776"/>
                    <a:pt x="2331987"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14"/>
          <p:cNvGrpSpPr/>
          <p:nvPr/>
        </p:nvGrpSpPr>
        <p:grpSpPr>
          <a:xfrm>
            <a:off x="4870246" y="598685"/>
            <a:ext cx="9156793" cy="1431710"/>
            <a:chOff x="0" y="0"/>
            <a:chExt cx="12209057" cy="1908946"/>
          </a:xfrm>
        </p:grpSpPr>
        <p:sp>
          <p:nvSpPr>
            <p:cNvPr id="110" name="Google Shape;110;p14"/>
            <p:cNvSpPr/>
            <p:nvPr/>
          </p:nvSpPr>
          <p:spPr>
            <a:xfrm>
              <a:off x="0" y="0"/>
              <a:ext cx="12209057" cy="1908946"/>
            </a:xfrm>
            <a:custGeom>
              <a:rect b="b" l="l" r="r" t="t"/>
              <a:pathLst>
                <a:path extrusionOk="0" h="717649" w="4589871">
                  <a:moveTo>
                    <a:pt x="4465411" y="717649"/>
                  </a:moveTo>
                  <a:lnTo>
                    <a:pt x="124460" y="717649"/>
                  </a:lnTo>
                  <a:cubicBezTo>
                    <a:pt x="55880" y="717649"/>
                    <a:pt x="0" y="661769"/>
                    <a:pt x="0" y="593189"/>
                  </a:cubicBezTo>
                  <a:lnTo>
                    <a:pt x="0" y="124460"/>
                  </a:lnTo>
                  <a:cubicBezTo>
                    <a:pt x="0" y="55880"/>
                    <a:pt x="55880" y="0"/>
                    <a:pt x="124460" y="0"/>
                  </a:cubicBezTo>
                  <a:lnTo>
                    <a:pt x="4465412" y="0"/>
                  </a:lnTo>
                  <a:cubicBezTo>
                    <a:pt x="4533991" y="0"/>
                    <a:pt x="4589871" y="55880"/>
                    <a:pt x="4589871" y="124460"/>
                  </a:cubicBezTo>
                  <a:lnTo>
                    <a:pt x="4589871" y="593189"/>
                  </a:lnTo>
                  <a:cubicBezTo>
                    <a:pt x="4589871" y="661769"/>
                    <a:pt x="4533991" y="717649"/>
                    <a:pt x="4465412" y="717649"/>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p:nvPr/>
          </p:nvSpPr>
          <p:spPr>
            <a:xfrm>
              <a:off x="79670" y="89496"/>
              <a:ext cx="12051914" cy="1730228"/>
            </a:xfrm>
            <a:custGeom>
              <a:rect b="b" l="l" r="r" t="t"/>
              <a:pathLst>
                <a:path extrusionOk="0" h="669334" w="4662249">
                  <a:moveTo>
                    <a:pt x="4537789" y="669334"/>
                  </a:moveTo>
                  <a:lnTo>
                    <a:pt x="124460" y="669334"/>
                  </a:lnTo>
                  <a:cubicBezTo>
                    <a:pt x="55880" y="669334"/>
                    <a:pt x="0" y="613454"/>
                    <a:pt x="0" y="544874"/>
                  </a:cubicBezTo>
                  <a:lnTo>
                    <a:pt x="0" y="124460"/>
                  </a:lnTo>
                  <a:cubicBezTo>
                    <a:pt x="0" y="55880"/>
                    <a:pt x="55880" y="0"/>
                    <a:pt x="124460" y="0"/>
                  </a:cubicBezTo>
                  <a:lnTo>
                    <a:pt x="4537789" y="0"/>
                  </a:lnTo>
                  <a:cubicBezTo>
                    <a:pt x="4606368" y="0"/>
                    <a:pt x="4662249" y="55880"/>
                    <a:pt x="4662249" y="124460"/>
                  </a:cubicBezTo>
                  <a:lnTo>
                    <a:pt x="4662249" y="544874"/>
                  </a:lnTo>
                  <a:cubicBezTo>
                    <a:pt x="4662249" y="613454"/>
                    <a:pt x="4606368" y="669334"/>
                    <a:pt x="4537789" y="669334"/>
                  </a:cubicBezTo>
                  <a:close/>
                </a:path>
              </a:pathLst>
            </a:custGeom>
            <a:solidFill>
              <a:srgbClr val="FF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p14"/>
          <p:cNvSpPr/>
          <p:nvPr/>
        </p:nvSpPr>
        <p:spPr>
          <a:xfrm>
            <a:off x="18084313" y="7877438"/>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50000"/>
            </a:blip>
            <a:stretch>
              <a:fillRect b="0" l="0" r="0" t="0"/>
            </a:stretch>
          </a:blipFill>
          <a:ln>
            <a:noFill/>
          </a:ln>
        </p:spPr>
      </p:sp>
      <p:sp>
        <p:nvSpPr>
          <p:cNvPr id="113" name="Google Shape;113;p14"/>
          <p:cNvSpPr/>
          <p:nvPr/>
        </p:nvSpPr>
        <p:spPr>
          <a:xfrm>
            <a:off x="1166605" y="918124"/>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50000"/>
            </a:blip>
            <a:stretch>
              <a:fillRect b="0" l="0" r="0" t="0"/>
            </a:stretch>
          </a:blipFill>
          <a:ln>
            <a:noFill/>
          </a:ln>
        </p:spPr>
      </p:sp>
      <p:sp>
        <p:nvSpPr>
          <p:cNvPr id="114" name="Google Shape;114;p14"/>
          <p:cNvSpPr/>
          <p:nvPr/>
        </p:nvSpPr>
        <p:spPr>
          <a:xfrm>
            <a:off x="5327172" y="9996396"/>
            <a:ext cx="576982" cy="581209"/>
          </a:xfrm>
          <a:custGeom>
            <a:rect b="b" l="l" r="r" t="t"/>
            <a:pathLst>
              <a:path extrusionOk="0" h="581209" w="576982">
                <a:moveTo>
                  <a:pt x="0" y="0"/>
                </a:moveTo>
                <a:lnTo>
                  <a:pt x="576982" y="0"/>
                </a:lnTo>
                <a:lnTo>
                  <a:pt x="576982" y="581208"/>
                </a:lnTo>
                <a:lnTo>
                  <a:pt x="0" y="581208"/>
                </a:lnTo>
                <a:lnTo>
                  <a:pt x="0" y="0"/>
                </a:lnTo>
                <a:close/>
              </a:path>
            </a:pathLst>
          </a:custGeom>
          <a:blipFill rotWithShape="1">
            <a:blip r:embed="rId5">
              <a:alphaModFix amt="50000"/>
            </a:blip>
            <a:stretch>
              <a:fillRect b="0" l="0" r="0" t="0"/>
            </a:stretch>
          </a:blipFill>
          <a:ln>
            <a:noFill/>
          </a:ln>
        </p:spPr>
      </p:sp>
      <p:sp>
        <p:nvSpPr>
          <p:cNvPr id="115" name="Google Shape;115;p14"/>
          <p:cNvSpPr txBox="1"/>
          <p:nvPr/>
        </p:nvSpPr>
        <p:spPr>
          <a:xfrm>
            <a:off x="2106753" y="3236775"/>
            <a:ext cx="14074500" cy="5892600"/>
          </a:xfrm>
          <a:prstGeom prst="rect">
            <a:avLst/>
          </a:prstGeom>
          <a:noFill/>
          <a:ln>
            <a:noFill/>
          </a:ln>
        </p:spPr>
        <p:txBody>
          <a:bodyPr anchorCtr="0" anchor="t" bIns="0" lIns="0" spcFirstLastPara="1" rIns="0" wrap="square" tIns="0">
            <a:spAutoFit/>
          </a:bodyPr>
          <a:lstStyle/>
          <a:p>
            <a:pPr indent="0" lvl="0" marL="0" marR="0" rtl="0" algn="ctr">
              <a:lnSpc>
                <a:spcPct val="150021"/>
              </a:lnSpc>
              <a:spcBef>
                <a:spcPts val="0"/>
              </a:spcBef>
              <a:spcAft>
                <a:spcPts val="0"/>
              </a:spcAft>
              <a:buClr>
                <a:schemeClr val="dk1"/>
              </a:buClr>
              <a:buSzPts val="5500"/>
              <a:buFont typeface="Arial"/>
              <a:buNone/>
            </a:pPr>
            <a:r>
              <a:rPr b="0" i="0" lang="en-US" sz="5500" u="none" cap="none" strike="noStrike">
                <a:solidFill>
                  <a:srgbClr val="13446A"/>
                </a:solidFill>
                <a:latin typeface="Boogaloo"/>
                <a:ea typeface="Boogaloo"/>
                <a:cs typeface="Boogaloo"/>
                <a:sym typeface="Boogaloo"/>
              </a:rPr>
              <a:t>In the presentation,  students will  learn what it means to be Diligent in different situations. Each slide will contain interactive activities and guided questions  for “Bring Out The Best” Diligence Character Trait for grades 6-8.</a:t>
            </a:r>
            <a:endParaRPr b="0" i="0" sz="5500" u="none" cap="none" strike="noStrike">
              <a:solidFill>
                <a:srgbClr val="13446A"/>
              </a:solidFill>
              <a:latin typeface="Boogaloo"/>
              <a:ea typeface="Boogaloo"/>
              <a:cs typeface="Boogaloo"/>
              <a:sym typeface="Boogaloo"/>
            </a:endParaRPr>
          </a:p>
          <a:p>
            <a:pPr indent="0" lvl="0" marL="0" marR="0" rtl="0" algn="ctr">
              <a:lnSpc>
                <a:spcPct val="118018"/>
              </a:lnSpc>
              <a:spcBef>
                <a:spcPts val="0"/>
              </a:spcBef>
              <a:spcAft>
                <a:spcPts val="0"/>
              </a:spcAft>
              <a:buClr>
                <a:srgbClr val="000000"/>
              </a:buClr>
              <a:buSzPts val="5278"/>
              <a:buFont typeface="Arial"/>
              <a:buNone/>
            </a:pPr>
            <a:r>
              <a:t/>
            </a:r>
            <a:endParaRPr b="0" i="0" sz="5278" u="none" cap="none" strike="noStrike">
              <a:solidFill>
                <a:srgbClr val="000000"/>
              </a:solidFill>
              <a:latin typeface="Quicksand"/>
              <a:ea typeface="Quicksand"/>
              <a:cs typeface="Quicksand"/>
              <a:sym typeface="Quicksand"/>
            </a:endParaRPr>
          </a:p>
        </p:txBody>
      </p:sp>
      <p:sp>
        <p:nvSpPr>
          <p:cNvPr id="116" name="Google Shape;116;p14"/>
          <p:cNvSpPr txBox="1"/>
          <p:nvPr/>
        </p:nvSpPr>
        <p:spPr>
          <a:xfrm>
            <a:off x="5013457" y="698940"/>
            <a:ext cx="8870400" cy="1231200"/>
          </a:xfrm>
          <a:prstGeom prst="rect">
            <a:avLst/>
          </a:prstGeom>
          <a:noFill/>
          <a:ln>
            <a:noFill/>
          </a:ln>
        </p:spPr>
        <p:txBody>
          <a:bodyPr anchorCtr="0" anchor="t" bIns="0" lIns="0" spcFirstLastPara="1" rIns="0" wrap="square" tIns="0">
            <a:spAutoFit/>
          </a:bodyPr>
          <a:lstStyle/>
          <a:p>
            <a:pPr indent="0" lvl="0" marL="0" marR="0" rtl="0" algn="ctr">
              <a:lnSpc>
                <a:spcPct val="79995"/>
              </a:lnSpc>
              <a:spcBef>
                <a:spcPts val="0"/>
              </a:spcBef>
              <a:spcAft>
                <a:spcPts val="0"/>
              </a:spcAft>
              <a:buClr>
                <a:srgbClr val="000000"/>
              </a:buClr>
              <a:buSzPts val="10000"/>
              <a:buFont typeface="Arial"/>
              <a:buNone/>
            </a:pPr>
            <a:r>
              <a:rPr b="0" i="0" lang="en-US" sz="10000" u="none" cap="none" strike="noStrike">
                <a:solidFill>
                  <a:srgbClr val="13446A"/>
                </a:solidFill>
                <a:latin typeface="Covered By Your Grace"/>
                <a:ea typeface="Covered By Your Grace"/>
                <a:cs typeface="Covered By Your Grace"/>
                <a:sym typeface="Covered By Your Grace"/>
              </a:rPr>
              <a:t>Teachers,</a:t>
            </a:r>
            <a:endParaRPr b="0" i="0" sz="10000" u="none" cap="none" strike="noStrike">
              <a:solidFill>
                <a:srgbClr val="000000"/>
              </a:solidFill>
              <a:latin typeface="Covered By Your Grace"/>
              <a:ea typeface="Covered By Your Grace"/>
              <a:cs typeface="Covered By Your Grace"/>
              <a:sym typeface="Covered By Your Grace"/>
            </a:endParaRPr>
          </a:p>
        </p:txBody>
      </p:sp>
      <p:sp>
        <p:nvSpPr>
          <p:cNvPr id="117" name="Google Shape;117;p14"/>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5"/>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sp>
        <p:nvSpPr>
          <p:cNvPr id="123" name="Google Shape;123;p15"/>
          <p:cNvSpPr/>
          <p:nvPr/>
        </p:nvSpPr>
        <p:spPr>
          <a:xfrm rot="-5400000">
            <a:off x="14279580" y="2146133"/>
            <a:ext cx="2669165" cy="3529474"/>
          </a:xfrm>
          <a:custGeom>
            <a:rect b="b" l="l" r="r" t="t"/>
            <a:pathLst>
              <a:path extrusionOk="0" h="3529474" w="2669165">
                <a:moveTo>
                  <a:pt x="0" y="0"/>
                </a:moveTo>
                <a:lnTo>
                  <a:pt x="2669165" y="0"/>
                </a:lnTo>
                <a:lnTo>
                  <a:pt x="2669165" y="3529474"/>
                </a:lnTo>
                <a:lnTo>
                  <a:pt x="0" y="3529474"/>
                </a:lnTo>
                <a:lnTo>
                  <a:pt x="0" y="0"/>
                </a:lnTo>
                <a:close/>
              </a:path>
            </a:pathLst>
          </a:custGeom>
          <a:blipFill rotWithShape="1">
            <a:blip r:embed="rId4">
              <a:alphaModFix/>
            </a:blip>
            <a:stretch>
              <a:fillRect b="0" l="0" r="0" t="0"/>
            </a:stretch>
          </a:blipFill>
          <a:ln>
            <a:noFill/>
          </a:ln>
        </p:spPr>
      </p:sp>
      <p:sp>
        <p:nvSpPr>
          <p:cNvPr id="124" name="Google Shape;124;p15"/>
          <p:cNvSpPr/>
          <p:nvPr/>
        </p:nvSpPr>
        <p:spPr>
          <a:xfrm>
            <a:off x="13115215" y="8820301"/>
            <a:ext cx="4997895" cy="805911"/>
          </a:xfrm>
          <a:custGeom>
            <a:rect b="b" l="l" r="r" t="t"/>
            <a:pathLst>
              <a:path extrusionOk="0" h="805911" w="4997895">
                <a:moveTo>
                  <a:pt x="0" y="0"/>
                </a:moveTo>
                <a:lnTo>
                  <a:pt x="4997895" y="0"/>
                </a:lnTo>
                <a:lnTo>
                  <a:pt x="4997895" y="805910"/>
                </a:lnTo>
                <a:lnTo>
                  <a:pt x="0" y="805910"/>
                </a:lnTo>
                <a:lnTo>
                  <a:pt x="0" y="0"/>
                </a:lnTo>
                <a:close/>
              </a:path>
            </a:pathLst>
          </a:custGeom>
          <a:blipFill rotWithShape="1">
            <a:blip r:embed="rId5">
              <a:alphaModFix/>
            </a:blip>
            <a:stretch>
              <a:fillRect b="0" l="0" r="0" t="0"/>
            </a:stretch>
          </a:blipFill>
          <a:ln>
            <a:noFill/>
          </a:ln>
        </p:spPr>
      </p:sp>
      <p:grpSp>
        <p:nvGrpSpPr>
          <p:cNvPr id="125" name="Google Shape;125;p15"/>
          <p:cNvGrpSpPr/>
          <p:nvPr/>
        </p:nvGrpSpPr>
        <p:grpSpPr>
          <a:xfrm>
            <a:off x="2729329" y="3732635"/>
            <a:ext cx="10273983" cy="1512818"/>
            <a:chOff x="0" y="0"/>
            <a:chExt cx="3048755" cy="448921"/>
          </a:xfrm>
        </p:grpSpPr>
        <p:sp>
          <p:nvSpPr>
            <p:cNvPr id="126" name="Google Shape;126;p15"/>
            <p:cNvSpPr/>
            <p:nvPr/>
          </p:nvSpPr>
          <p:spPr>
            <a:xfrm>
              <a:off x="92710" y="106680"/>
              <a:ext cx="2944615" cy="329541"/>
            </a:xfrm>
            <a:custGeom>
              <a:rect b="b" l="l" r="r" t="t"/>
              <a:pathLst>
                <a:path extrusionOk="0" h="329541" w="2944615">
                  <a:moveTo>
                    <a:pt x="2917945" y="140311"/>
                  </a:moveTo>
                  <a:cubicBezTo>
                    <a:pt x="2917945" y="227941"/>
                    <a:pt x="2841745" y="299061"/>
                    <a:pt x="2760465" y="299061"/>
                  </a:cubicBezTo>
                  <a:lnTo>
                    <a:pt x="66040" y="299061"/>
                  </a:lnTo>
                  <a:cubicBezTo>
                    <a:pt x="43180" y="299061"/>
                    <a:pt x="20320" y="293981"/>
                    <a:pt x="0" y="285091"/>
                  </a:cubicBezTo>
                  <a:cubicBezTo>
                    <a:pt x="26670" y="313031"/>
                    <a:pt x="63500" y="329541"/>
                    <a:pt x="112895" y="329541"/>
                  </a:cubicBezTo>
                  <a:lnTo>
                    <a:pt x="2798565" y="329541"/>
                  </a:lnTo>
                  <a:cubicBezTo>
                    <a:pt x="2878575" y="329541"/>
                    <a:pt x="2944615" y="263501"/>
                    <a:pt x="2944615" y="183491"/>
                  </a:cubicBezTo>
                  <a:lnTo>
                    <a:pt x="2944615" y="95250"/>
                  </a:lnTo>
                  <a:cubicBezTo>
                    <a:pt x="2944615" y="58420"/>
                    <a:pt x="2930645" y="25400"/>
                    <a:pt x="2909055" y="0"/>
                  </a:cubicBezTo>
                  <a:cubicBezTo>
                    <a:pt x="2915405" y="16510"/>
                    <a:pt x="2917945" y="34290"/>
                    <a:pt x="2917945" y="52070"/>
                  </a:cubicBezTo>
                  <a:lnTo>
                    <a:pt x="2917945" y="140311"/>
                  </a:lnTo>
                  <a:lnTo>
                    <a:pt x="2917945" y="140311"/>
                  </a:ln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5"/>
            <p:cNvSpPr/>
            <p:nvPr/>
          </p:nvSpPr>
          <p:spPr>
            <a:xfrm>
              <a:off x="12700" y="12700"/>
              <a:ext cx="2983985" cy="380341"/>
            </a:xfrm>
            <a:custGeom>
              <a:rect b="b" l="l" r="r" t="t"/>
              <a:pathLst>
                <a:path extrusionOk="0" h="380341" w="2983985">
                  <a:moveTo>
                    <a:pt x="146050" y="380341"/>
                  </a:moveTo>
                  <a:lnTo>
                    <a:pt x="2837935" y="380341"/>
                  </a:lnTo>
                  <a:cubicBezTo>
                    <a:pt x="2917946" y="380341"/>
                    <a:pt x="2983985" y="314301"/>
                    <a:pt x="2983985" y="234291"/>
                  </a:cubicBezTo>
                  <a:lnTo>
                    <a:pt x="2983985" y="146050"/>
                  </a:lnTo>
                  <a:cubicBezTo>
                    <a:pt x="2983985" y="66040"/>
                    <a:pt x="2917946" y="0"/>
                    <a:pt x="2837935" y="0"/>
                  </a:cubicBezTo>
                  <a:lnTo>
                    <a:pt x="146050" y="0"/>
                  </a:lnTo>
                  <a:cubicBezTo>
                    <a:pt x="66040" y="0"/>
                    <a:pt x="0" y="66040"/>
                    <a:pt x="0" y="146050"/>
                  </a:cubicBezTo>
                  <a:lnTo>
                    <a:pt x="0" y="234291"/>
                  </a:lnTo>
                  <a:cubicBezTo>
                    <a:pt x="0" y="315571"/>
                    <a:pt x="66040" y="380341"/>
                    <a:pt x="146050" y="38034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5"/>
            <p:cNvSpPr/>
            <p:nvPr/>
          </p:nvSpPr>
          <p:spPr>
            <a:xfrm>
              <a:off x="0" y="0"/>
              <a:ext cx="3048755" cy="448921"/>
            </a:xfrm>
            <a:custGeom>
              <a:rect b="b" l="l" r="r" t="t"/>
              <a:pathLst>
                <a:path extrusionOk="0" h="448921" w="3048755">
                  <a:moveTo>
                    <a:pt x="2985255" y="74930"/>
                  </a:moveTo>
                  <a:cubicBezTo>
                    <a:pt x="2957315" y="30480"/>
                    <a:pt x="2907785" y="0"/>
                    <a:pt x="2850635" y="0"/>
                  </a:cubicBezTo>
                  <a:lnTo>
                    <a:pt x="158750" y="0"/>
                  </a:lnTo>
                  <a:cubicBezTo>
                    <a:pt x="71120" y="0"/>
                    <a:pt x="0" y="71120"/>
                    <a:pt x="0" y="158750"/>
                  </a:cubicBezTo>
                  <a:lnTo>
                    <a:pt x="0" y="246991"/>
                  </a:lnTo>
                  <a:cubicBezTo>
                    <a:pt x="0" y="299061"/>
                    <a:pt x="25400" y="344781"/>
                    <a:pt x="63500" y="373991"/>
                  </a:cubicBezTo>
                  <a:cubicBezTo>
                    <a:pt x="91440" y="418441"/>
                    <a:pt x="140970" y="448921"/>
                    <a:pt x="208241" y="448921"/>
                  </a:cubicBezTo>
                  <a:lnTo>
                    <a:pt x="2890005" y="448921"/>
                  </a:lnTo>
                  <a:cubicBezTo>
                    <a:pt x="2977635" y="448921"/>
                    <a:pt x="3048755" y="377801"/>
                    <a:pt x="3048755" y="290171"/>
                  </a:cubicBezTo>
                  <a:lnTo>
                    <a:pt x="3048755" y="201930"/>
                  </a:lnTo>
                  <a:cubicBezTo>
                    <a:pt x="3048755" y="149860"/>
                    <a:pt x="3023355" y="104140"/>
                    <a:pt x="2985255" y="74930"/>
                  </a:cubicBezTo>
                  <a:close/>
                  <a:moveTo>
                    <a:pt x="12700" y="246991"/>
                  </a:moveTo>
                  <a:lnTo>
                    <a:pt x="12700" y="158750"/>
                  </a:lnTo>
                  <a:cubicBezTo>
                    <a:pt x="12700" y="78740"/>
                    <a:pt x="78740" y="12700"/>
                    <a:pt x="158750" y="12700"/>
                  </a:cubicBezTo>
                  <a:lnTo>
                    <a:pt x="2850635" y="12700"/>
                  </a:lnTo>
                  <a:cubicBezTo>
                    <a:pt x="2930646" y="12700"/>
                    <a:pt x="2996685" y="78740"/>
                    <a:pt x="2996685" y="158750"/>
                  </a:cubicBezTo>
                  <a:lnTo>
                    <a:pt x="2996685" y="246991"/>
                  </a:lnTo>
                  <a:cubicBezTo>
                    <a:pt x="2996685" y="327001"/>
                    <a:pt x="2930646" y="393041"/>
                    <a:pt x="2850635" y="393041"/>
                  </a:cubicBezTo>
                  <a:lnTo>
                    <a:pt x="158750" y="393041"/>
                  </a:lnTo>
                  <a:cubicBezTo>
                    <a:pt x="78740" y="393041"/>
                    <a:pt x="12700" y="328271"/>
                    <a:pt x="12700" y="246991"/>
                  </a:cubicBezTo>
                  <a:close/>
                  <a:moveTo>
                    <a:pt x="3037325" y="290171"/>
                  </a:moveTo>
                  <a:cubicBezTo>
                    <a:pt x="3037325" y="370181"/>
                    <a:pt x="2970015" y="436221"/>
                    <a:pt x="2890005" y="436221"/>
                  </a:cubicBezTo>
                  <a:lnTo>
                    <a:pt x="208241" y="436221"/>
                  </a:lnTo>
                  <a:cubicBezTo>
                    <a:pt x="157480" y="436221"/>
                    <a:pt x="120650" y="419711"/>
                    <a:pt x="93980" y="391771"/>
                  </a:cubicBezTo>
                  <a:cubicBezTo>
                    <a:pt x="114300" y="400661"/>
                    <a:pt x="135890" y="405741"/>
                    <a:pt x="160020" y="405741"/>
                  </a:cubicBezTo>
                  <a:lnTo>
                    <a:pt x="2851905" y="405741"/>
                  </a:lnTo>
                  <a:cubicBezTo>
                    <a:pt x="2939535" y="405741"/>
                    <a:pt x="3010655" y="334621"/>
                    <a:pt x="3010655" y="246991"/>
                  </a:cubicBezTo>
                  <a:lnTo>
                    <a:pt x="3010655" y="158750"/>
                  </a:lnTo>
                  <a:cubicBezTo>
                    <a:pt x="3010655" y="140970"/>
                    <a:pt x="3006846" y="123190"/>
                    <a:pt x="3001765" y="106680"/>
                  </a:cubicBezTo>
                  <a:cubicBezTo>
                    <a:pt x="3023355" y="132080"/>
                    <a:pt x="3037325" y="165100"/>
                    <a:pt x="3037325" y="201930"/>
                  </a:cubicBezTo>
                  <a:lnTo>
                    <a:pt x="3037325" y="290171"/>
                  </a:lnTo>
                  <a:cubicBezTo>
                    <a:pt x="3037325" y="290171"/>
                    <a:pt x="3037325" y="290171"/>
                    <a:pt x="3037325" y="290171"/>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15"/>
          <p:cNvGrpSpPr/>
          <p:nvPr/>
        </p:nvGrpSpPr>
        <p:grpSpPr>
          <a:xfrm>
            <a:off x="2729329" y="5632404"/>
            <a:ext cx="10273983" cy="1679798"/>
            <a:chOff x="0" y="0"/>
            <a:chExt cx="3048755" cy="498472"/>
          </a:xfrm>
        </p:grpSpPr>
        <p:sp>
          <p:nvSpPr>
            <p:cNvPr id="130" name="Google Shape;130;p15"/>
            <p:cNvSpPr/>
            <p:nvPr/>
          </p:nvSpPr>
          <p:spPr>
            <a:xfrm>
              <a:off x="92710" y="106680"/>
              <a:ext cx="2944615" cy="379092"/>
            </a:xfrm>
            <a:custGeom>
              <a:rect b="b" l="l" r="r" t="t"/>
              <a:pathLst>
                <a:path extrusionOk="0" h="379092" w="2944615">
                  <a:moveTo>
                    <a:pt x="2917945" y="189862"/>
                  </a:moveTo>
                  <a:cubicBezTo>
                    <a:pt x="2917945" y="277492"/>
                    <a:pt x="2841745" y="348612"/>
                    <a:pt x="2760465" y="348612"/>
                  </a:cubicBezTo>
                  <a:lnTo>
                    <a:pt x="66040" y="348612"/>
                  </a:lnTo>
                  <a:cubicBezTo>
                    <a:pt x="43180" y="348612"/>
                    <a:pt x="20320" y="343532"/>
                    <a:pt x="0" y="334642"/>
                  </a:cubicBezTo>
                  <a:cubicBezTo>
                    <a:pt x="26670" y="362582"/>
                    <a:pt x="63500" y="379092"/>
                    <a:pt x="112895" y="379092"/>
                  </a:cubicBezTo>
                  <a:lnTo>
                    <a:pt x="2798565" y="379092"/>
                  </a:lnTo>
                  <a:cubicBezTo>
                    <a:pt x="2878575" y="379092"/>
                    <a:pt x="2944615" y="313052"/>
                    <a:pt x="2944615" y="233042"/>
                  </a:cubicBezTo>
                  <a:lnTo>
                    <a:pt x="2944615" y="95250"/>
                  </a:lnTo>
                  <a:cubicBezTo>
                    <a:pt x="2944615" y="58420"/>
                    <a:pt x="2930645" y="25400"/>
                    <a:pt x="2909055" y="0"/>
                  </a:cubicBezTo>
                  <a:cubicBezTo>
                    <a:pt x="2915405" y="16510"/>
                    <a:pt x="2917945" y="34290"/>
                    <a:pt x="2917945" y="52070"/>
                  </a:cubicBezTo>
                  <a:lnTo>
                    <a:pt x="2917945" y="189862"/>
                  </a:lnTo>
                  <a:lnTo>
                    <a:pt x="2917945" y="189862"/>
                  </a:ln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5"/>
            <p:cNvSpPr/>
            <p:nvPr/>
          </p:nvSpPr>
          <p:spPr>
            <a:xfrm>
              <a:off x="12700" y="12700"/>
              <a:ext cx="2983985" cy="429892"/>
            </a:xfrm>
            <a:custGeom>
              <a:rect b="b" l="l" r="r" t="t"/>
              <a:pathLst>
                <a:path extrusionOk="0" h="429892" w="2983985">
                  <a:moveTo>
                    <a:pt x="146050" y="429892"/>
                  </a:moveTo>
                  <a:lnTo>
                    <a:pt x="2837935" y="429892"/>
                  </a:lnTo>
                  <a:cubicBezTo>
                    <a:pt x="2917946" y="429892"/>
                    <a:pt x="2983985" y="363852"/>
                    <a:pt x="2983985" y="283842"/>
                  </a:cubicBezTo>
                  <a:lnTo>
                    <a:pt x="2983985" y="146050"/>
                  </a:lnTo>
                  <a:cubicBezTo>
                    <a:pt x="2983985" y="66040"/>
                    <a:pt x="2917946" y="0"/>
                    <a:pt x="2837935" y="0"/>
                  </a:cubicBezTo>
                  <a:lnTo>
                    <a:pt x="146050" y="0"/>
                  </a:lnTo>
                  <a:cubicBezTo>
                    <a:pt x="66040" y="0"/>
                    <a:pt x="0" y="66040"/>
                    <a:pt x="0" y="146050"/>
                  </a:cubicBezTo>
                  <a:lnTo>
                    <a:pt x="0" y="283842"/>
                  </a:lnTo>
                  <a:cubicBezTo>
                    <a:pt x="0" y="365122"/>
                    <a:pt x="66040" y="429892"/>
                    <a:pt x="146050" y="42989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5"/>
            <p:cNvSpPr/>
            <p:nvPr/>
          </p:nvSpPr>
          <p:spPr>
            <a:xfrm>
              <a:off x="0" y="0"/>
              <a:ext cx="3048755" cy="498472"/>
            </a:xfrm>
            <a:custGeom>
              <a:rect b="b" l="l" r="r" t="t"/>
              <a:pathLst>
                <a:path extrusionOk="0" h="498472" w="3048755">
                  <a:moveTo>
                    <a:pt x="2985255" y="74930"/>
                  </a:moveTo>
                  <a:cubicBezTo>
                    <a:pt x="2957315" y="30480"/>
                    <a:pt x="2907785" y="0"/>
                    <a:pt x="2850635" y="0"/>
                  </a:cubicBezTo>
                  <a:lnTo>
                    <a:pt x="158750" y="0"/>
                  </a:lnTo>
                  <a:cubicBezTo>
                    <a:pt x="71120" y="0"/>
                    <a:pt x="0" y="71120"/>
                    <a:pt x="0" y="158750"/>
                  </a:cubicBezTo>
                  <a:lnTo>
                    <a:pt x="0" y="296542"/>
                  </a:lnTo>
                  <a:cubicBezTo>
                    <a:pt x="0" y="348612"/>
                    <a:pt x="25400" y="394332"/>
                    <a:pt x="63500" y="423542"/>
                  </a:cubicBezTo>
                  <a:cubicBezTo>
                    <a:pt x="91440" y="467992"/>
                    <a:pt x="140970" y="498472"/>
                    <a:pt x="208241" y="498472"/>
                  </a:cubicBezTo>
                  <a:lnTo>
                    <a:pt x="2890005" y="498472"/>
                  </a:lnTo>
                  <a:cubicBezTo>
                    <a:pt x="2977635" y="498472"/>
                    <a:pt x="3048755" y="427352"/>
                    <a:pt x="3048755" y="339722"/>
                  </a:cubicBezTo>
                  <a:lnTo>
                    <a:pt x="3048755" y="201930"/>
                  </a:lnTo>
                  <a:cubicBezTo>
                    <a:pt x="3048755" y="149860"/>
                    <a:pt x="3023355" y="104140"/>
                    <a:pt x="2985255" y="74930"/>
                  </a:cubicBezTo>
                  <a:close/>
                  <a:moveTo>
                    <a:pt x="12700" y="296542"/>
                  </a:moveTo>
                  <a:lnTo>
                    <a:pt x="12700" y="158750"/>
                  </a:lnTo>
                  <a:cubicBezTo>
                    <a:pt x="12700" y="78740"/>
                    <a:pt x="78740" y="12700"/>
                    <a:pt x="158750" y="12700"/>
                  </a:cubicBezTo>
                  <a:lnTo>
                    <a:pt x="2850635" y="12700"/>
                  </a:lnTo>
                  <a:cubicBezTo>
                    <a:pt x="2930646" y="12700"/>
                    <a:pt x="2996685" y="78740"/>
                    <a:pt x="2996685" y="158750"/>
                  </a:cubicBezTo>
                  <a:lnTo>
                    <a:pt x="2996685" y="296542"/>
                  </a:lnTo>
                  <a:cubicBezTo>
                    <a:pt x="2996685" y="376552"/>
                    <a:pt x="2930646" y="442592"/>
                    <a:pt x="2850635" y="442592"/>
                  </a:cubicBezTo>
                  <a:lnTo>
                    <a:pt x="158750" y="442592"/>
                  </a:lnTo>
                  <a:cubicBezTo>
                    <a:pt x="78740" y="442592"/>
                    <a:pt x="12700" y="377822"/>
                    <a:pt x="12700" y="296542"/>
                  </a:cubicBezTo>
                  <a:close/>
                  <a:moveTo>
                    <a:pt x="3037325" y="339722"/>
                  </a:moveTo>
                  <a:cubicBezTo>
                    <a:pt x="3037325" y="419732"/>
                    <a:pt x="2970015" y="485772"/>
                    <a:pt x="2890005" y="485772"/>
                  </a:cubicBezTo>
                  <a:lnTo>
                    <a:pt x="208241" y="485772"/>
                  </a:lnTo>
                  <a:cubicBezTo>
                    <a:pt x="157480" y="485772"/>
                    <a:pt x="120650" y="469262"/>
                    <a:pt x="93980" y="441322"/>
                  </a:cubicBezTo>
                  <a:cubicBezTo>
                    <a:pt x="114300" y="450212"/>
                    <a:pt x="135890" y="455292"/>
                    <a:pt x="160020" y="455292"/>
                  </a:cubicBezTo>
                  <a:lnTo>
                    <a:pt x="2851905" y="455292"/>
                  </a:lnTo>
                  <a:cubicBezTo>
                    <a:pt x="2939535" y="455292"/>
                    <a:pt x="3010655" y="384172"/>
                    <a:pt x="3010655" y="296542"/>
                  </a:cubicBezTo>
                  <a:lnTo>
                    <a:pt x="3010655" y="158750"/>
                  </a:lnTo>
                  <a:cubicBezTo>
                    <a:pt x="3010655" y="140970"/>
                    <a:pt x="3006846" y="123190"/>
                    <a:pt x="3001765" y="106680"/>
                  </a:cubicBezTo>
                  <a:cubicBezTo>
                    <a:pt x="3023355" y="132080"/>
                    <a:pt x="3037325" y="165100"/>
                    <a:pt x="3037325" y="201930"/>
                  </a:cubicBezTo>
                  <a:lnTo>
                    <a:pt x="3037325" y="339722"/>
                  </a:lnTo>
                  <a:cubicBezTo>
                    <a:pt x="3037325" y="339722"/>
                    <a:pt x="3037325" y="339722"/>
                    <a:pt x="3037325" y="339722"/>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15"/>
          <p:cNvSpPr/>
          <p:nvPr/>
        </p:nvSpPr>
        <p:spPr>
          <a:xfrm>
            <a:off x="-1972747" y="8667358"/>
            <a:ext cx="5155216" cy="4114800"/>
          </a:xfrm>
          <a:custGeom>
            <a:rect b="b" l="l" r="r" t="t"/>
            <a:pathLst>
              <a:path extrusionOk="0" h="4114800" w="5155216">
                <a:moveTo>
                  <a:pt x="0" y="0"/>
                </a:moveTo>
                <a:lnTo>
                  <a:pt x="5155216" y="0"/>
                </a:lnTo>
                <a:lnTo>
                  <a:pt x="5155216" y="4114800"/>
                </a:lnTo>
                <a:lnTo>
                  <a:pt x="0" y="4114800"/>
                </a:lnTo>
                <a:lnTo>
                  <a:pt x="0" y="0"/>
                </a:lnTo>
                <a:close/>
              </a:path>
            </a:pathLst>
          </a:custGeom>
          <a:blipFill rotWithShape="1">
            <a:blip r:embed="rId6">
              <a:alphaModFix amt="30000"/>
            </a:blip>
            <a:stretch>
              <a:fillRect b="0" l="0" r="0" t="0"/>
            </a:stretch>
          </a:blipFill>
          <a:ln>
            <a:noFill/>
          </a:ln>
        </p:spPr>
      </p:sp>
      <p:grpSp>
        <p:nvGrpSpPr>
          <p:cNvPr id="134" name="Google Shape;134;p15"/>
          <p:cNvGrpSpPr/>
          <p:nvPr/>
        </p:nvGrpSpPr>
        <p:grpSpPr>
          <a:xfrm>
            <a:off x="2729329" y="7709374"/>
            <a:ext cx="10273983" cy="1432803"/>
            <a:chOff x="0" y="0"/>
            <a:chExt cx="3048755" cy="425178"/>
          </a:xfrm>
        </p:grpSpPr>
        <p:sp>
          <p:nvSpPr>
            <p:cNvPr id="135" name="Google Shape;135;p15"/>
            <p:cNvSpPr/>
            <p:nvPr/>
          </p:nvSpPr>
          <p:spPr>
            <a:xfrm>
              <a:off x="92710" y="106680"/>
              <a:ext cx="2944615" cy="305798"/>
            </a:xfrm>
            <a:custGeom>
              <a:rect b="b" l="l" r="r" t="t"/>
              <a:pathLst>
                <a:path extrusionOk="0" h="305798" w="2944615">
                  <a:moveTo>
                    <a:pt x="2917945" y="116568"/>
                  </a:moveTo>
                  <a:cubicBezTo>
                    <a:pt x="2917945" y="204198"/>
                    <a:pt x="2841745" y="275318"/>
                    <a:pt x="2760465" y="275318"/>
                  </a:cubicBezTo>
                  <a:lnTo>
                    <a:pt x="66040" y="275318"/>
                  </a:lnTo>
                  <a:cubicBezTo>
                    <a:pt x="43180" y="275318"/>
                    <a:pt x="20320" y="270238"/>
                    <a:pt x="0" y="261348"/>
                  </a:cubicBezTo>
                  <a:cubicBezTo>
                    <a:pt x="26670" y="289288"/>
                    <a:pt x="63500" y="305798"/>
                    <a:pt x="112895" y="305798"/>
                  </a:cubicBezTo>
                  <a:lnTo>
                    <a:pt x="2798565" y="305798"/>
                  </a:lnTo>
                  <a:cubicBezTo>
                    <a:pt x="2878575" y="305798"/>
                    <a:pt x="2944615" y="239758"/>
                    <a:pt x="2944615" y="159748"/>
                  </a:cubicBezTo>
                  <a:lnTo>
                    <a:pt x="2944615" y="95250"/>
                  </a:lnTo>
                  <a:cubicBezTo>
                    <a:pt x="2944615" y="58420"/>
                    <a:pt x="2930645" y="25400"/>
                    <a:pt x="2909055" y="0"/>
                  </a:cubicBezTo>
                  <a:cubicBezTo>
                    <a:pt x="2915405" y="16510"/>
                    <a:pt x="2917945" y="34290"/>
                    <a:pt x="2917945" y="52070"/>
                  </a:cubicBezTo>
                  <a:lnTo>
                    <a:pt x="2917945" y="116568"/>
                  </a:lnTo>
                  <a:lnTo>
                    <a:pt x="2917945" y="116568"/>
                  </a:ln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5"/>
            <p:cNvSpPr/>
            <p:nvPr/>
          </p:nvSpPr>
          <p:spPr>
            <a:xfrm>
              <a:off x="12700" y="12700"/>
              <a:ext cx="2983985" cy="356598"/>
            </a:xfrm>
            <a:custGeom>
              <a:rect b="b" l="l" r="r" t="t"/>
              <a:pathLst>
                <a:path extrusionOk="0" h="356598" w="2983985">
                  <a:moveTo>
                    <a:pt x="146050" y="356598"/>
                  </a:moveTo>
                  <a:lnTo>
                    <a:pt x="2837935" y="356598"/>
                  </a:lnTo>
                  <a:cubicBezTo>
                    <a:pt x="2917946" y="356598"/>
                    <a:pt x="2983985" y="290558"/>
                    <a:pt x="2983985" y="210548"/>
                  </a:cubicBezTo>
                  <a:lnTo>
                    <a:pt x="2983985" y="146050"/>
                  </a:lnTo>
                  <a:cubicBezTo>
                    <a:pt x="2983985" y="66040"/>
                    <a:pt x="2917946" y="0"/>
                    <a:pt x="2837935" y="0"/>
                  </a:cubicBezTo>
                  <a:lnTo>
                    <a:pt x="146050" y="0"/>
                  </a:lnTo>
                  <a:cubicBezTo>
                    <a:pt x="66040" y="0"/>
                    <a:pt x="0" y="66040"/>
                    <a:pt x="0" y="146050"/>
                  </a:cubicBezTo>
                  <a:lnTo>
                    <a:pt x="0" y="210548"/>
                  </a:lnTo>
                  <a:cubicBezTo>
                    <a:pt x="0" y="291828"/>
                    <a:pt x="66040" y="356598"/>
                    <a:pt x="146050" y="35659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5"/>
            <p:cNvSpPr/>
            <p:nvPr/>
          </p:nvSpPr>
          <p:spPr>
            <a:xfrm>
              <a:off x="0" y="0"/>
              <a:ext cx="3048755" cy="425178"/>
            </a:xfrm>
            <a:custGeom>
              <a:rect b="b" l="l" r="r" t="t"/>
              <a:pathLst>
                <a:path extrusionOk="0" h="425178" w="3048755">
                  <a:moveTo>
                    <a:pt x="2985255" y="74930"/>
                  </a:moveTo>
                  <a:cubicBezTo>
                    <a:pt x="2957315" y="30480"/>
                    <a:pt x="2907785" y="0"/>
                    <a:pt x="2850635" y="0"/>
                  </a:cubicBezTo>
                  <a:lnTo>
                    <a:pt x="158750" y="0"/>
                  </a:lnTo>
                  <a:cubicBezTo>
                    <a:pt x="71120" y="0"/>
                    <a:pt x="0" y="71120"/>
                    <a:pt x="0" y="158750"/>
                  </a:cubicBezTo>
                  <a:lnTo>
                    <a:pt x="0" y="223248"/>
                  </a:lnTo>
                  <a:cubicBezTo>
                    <a:pt x="0" y="275318"/>
                    <a:pt x="25400" y="321038"/>
                    <a:pt x="63500" y="350248"/>
                  </a:cubicBezTo>
                  <a:cubicBezTo>
                    <a:pt x="91440" y="394698"/>
                    <a:pt x="140970" y="425178"/>
                    <a:pt x="208241" y="425178"/>
                  </a:cubicBezTo>
                  <a:lnTo>
                    <a:pt x="2890005" y="425178"/>
                  </a:lnTo>
                  <a:cubicBezTo>
                    <a:pt x="2977635" y="425178"/>
                    <a:pt x="3048755" y="354058"/>
                    <a:pt x="3048755" y="266428"/>
                  </a:cubicBezTo>
                  <a:lnTo>
                    <a:pt x="3048755" y="201930"/>
                  </a:lnTo>
                  <a:cubicBezTo>
                    <a:pt x="3048755" y="149860"/>
                    <a:pt x="3023355" y="104140"/>
                    <a:pt x="2985255" y="74930"/>
                  </a:cubicBezTo>
                  <a:close/>
                  <a:moveTo>
                    <a:pt x="12700" y="223248"/>
                  </a:moveTo>
                  <a:lnTo>
                    <a:pt x="12700" y="158750"/>
                  </a:lnTo>
                  <a:cubicBezTo>
                    <a:pt x="12700" y="78740"/>
                    <a:pt x="78740" y="12700"/>
                    <a:pt x="158750" y="12700"/>
                  </a:cubicBezTo>
                  <a:lnTo>
                    <a:pt x="2850635" y="12700"/>
                  </a:lnTo>
                  <a:cubicBezTo>
                    <a:pt x="2930646" y="12700"/>
                    <a:pt x="2996685" y="78740"/>
                    <a:pt x="2996685" y="158750"/>
                  </a:cubicBezTo>
                  <a:lnTo>
                    <a:pt x="2996685" y="223248"/>
                  </a:lnTo>
                  <a:cubicBezTo>
                    <a:pt x="2996685" y="303258"/>
                    <a:pt x="2930646" y="369298"/>
                    <a:pt x="2850635" y="369298"/>
                  </a:cubicBezTo>
                  <a:lnTo>
                    <a:pt x="158750" y="369298"/>
                  </a:lnTo>
                  <a:cubicBezTo>
                    <a:pt x="78740" y="369298"/>
                    <a:pt x="12700" y="304528"/>
                    <a:pt x="12700" y="223248"/>
                  </a:cubicBezTo>
                  <a:close/>
                  <a:moveTo>
                    <a:pt x="3037325" y="266428"/>
                  </a:moveTo>
                  <a:cubicBezTo>
                    <a:pt x="3037325" y="346438"/>
                    <a:pt x="2970015" y="412478"/>
                    <a:pt x="2890005" y="412478"/>
                  </a:cubicBezTo>
                  <a:lnTo>
                    <a:pt x="208241" y="412478"/>
                  </a:lnTo>
                  <a:cubicBezTo>
                    <a:pt x="157480" y="412478"/>
                    <a:pt x="120650" y="395968"/>
                    <a:pt x="93980" y="368028"/>
                  </a:cubicBezTo>
                  <a:cubicBezTo>
                    <a:pt x="114300" y="376918"/>
                    <a:pt x="135890" y="381998"/>
                    <a:pt x="160020" y="381998"/>
                  </a:cubicBezTo>
                  <a:lnTo>
                    <a:pt x="2851905" y="381998"/>
                  </a:lnTo>
                  <a:cubicBezTo>
                    <a:pt x="2939535" y="381998"/>
                    <a:pt x="3010655" y="310878"/>
                    <a:pt x="3010655" y="223248"/>
                  </a:cubicBezTo>
                  <a:lnTo>
                    <a:pt x="3010655" y="158750"/>
                  </a:lnTo>
                  <a:cubicBezTo>
                    <a:pt x="3010655" y="140970"/>
                    <a:pt x="3006846" y="123190"/>
                    <a:pt x="3001765" y="106680"/>
                  </a:cubicBezTo>
                  <a:cubicBezTo>
                    <a:pt x="3023355" y="132080"/>
                    <a:pt x="3037325" y="165100"/>
                    <a:pt x="3037325" y="201930"/>
                  </a:cubicBezTo>
                  <a:lnTo>
                    <a:pt x="3037325" y="266428"/>
                  </a:lnTo>
                  <a:cubicBezTo>
                    <a:pt x="3037325" y="266428"/>
                    <a:pt x="3037325" y="266428"/>
                    <a:pt x="3037325" y="266428"/>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 name="Google Shape;138;p15"/>
          <p:cNvGrpSpPr/>
          <p:nvPr/>
        </p:nvGrpSpPr>
        <p:grpSpPr>
          <a:xfrm>
            <a:off x="972728" y="3856336"/>
            <a:ext cx="1389116" cy="1389116"/>
            <a:chOff x="0" y="0"/>
            <a:chExt cx="1852155" cy="1852155"/>
          </a:xfrm>
        </p:grpSpPr>
        <p:sp>
          <p:nvSpPr>
            <p:cNvPr id="139" name="Google Shape;139;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15"/>
          <p:cNvGrpSpPr/>
          <p:nvPr/>
        </p:nvGrpSpPr>
        <p:grpSpPr>
          <a:xfrm>
            <a:off x="972728" y="5839596"/>
            <a:ext cx="1389116" cy="1389116"/>
            <a:chOff x="0" y="0"/>
            <a:chExt cx="1852155" cy="1852155"/>
          </a:xfrm>
        </p:grpSpPr>
        <p:sp>
          <p:nvSpPr>
            <p:cNvPr id="142" name="Google Shape;142;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 name="Google Shape;144;p15"/>
          <p:cNvGrpSpPr/>
          <p:nvPr/>
        </p:nvGrpSpPr>
        <p:grpSpPr>
          <a:xfrm>
            <a:off x="972728" y="7793068"/>
            <a:ext cx="1389116" cy="1389116"/>
            <a:chOff x="0" y="0"/>
            <a:chExt cx="1852155" cy="1852155"/>
          </a:xfrm>
        </p:grpSpPr>
        <p:sp>
          <p:nvSpPr>
            <p:cNvPr id="145" name="Google Shape;145;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p15"/>
          <p:cNvGrpSpPr/>
          <p:nvPr/>
        </p:nvGrpSpPr>
        <p:grpSpPr>
          <a:xfrm>
            <a:off x="890611" y="3732635"/>
            <a:ext cx="1389116" cy="1389116"/>
            <a:chOff x="0" y="0"/>
            <a:chExt cx="1852155" cy="1852155"/>
          </a:xfrm>
        </p:grpSpPr>
        <p:sp>
          <p:nvSpPr>
            <p:cNvPr id="148" name="Google Shape;148;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p15"/>
          <p:cNvGrpSpPr/>
          <p:nvPr/>
        </p:nvGrpSpPr>
        <p:grpSpPr>
          <a:xfrm>
            <a:off x="890611" y="5715895"/>
            <a:ext cx="1389116" cy="1389116"/>
            <a:chOff x="0" y="0"/>
            <a:chExt cx="1852155" cy="1852155"/>
          </a:xfrm>
        </p:grpSpPr>
        <p:sp>
          <p:nvSpPr>
            <p:cNvPr id="151" name="Google Shape;151;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 name="Google Shape;153;p15"/>
          <p:cNvGrpSpPr/>
          <p:nvPr/>
        </p:nvGrpSpPr>
        <p:grpSpPr>
          <a:xfrm>
            <a:off x="890611" y="7669366"/>
            <a:ext cx="1389116" cy="1389116"/>
            <a:chOff x="0" y="0"/>
            <a:chExt cx="1852155" cy="1852155"/>
          </a:xfrm>
        </p:grpSpPr>
        <p:sp>
          <p:nvSpPr>
            <p:cNvPr id="154" name="Google Shape;154;p15"/>
            <p:cNvSpPr/>
            <p:nvPr/>
          </p:nvSpPr>
          <p:spPr>
            <a:xfrm>
              <a:off x="0" y="0"/>
              <a:ext cx="1852155" cy="1852155"/>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5"/>
            <p:cNvSpPr/>
            <p:nvPr/>
          </p:nvSpPr>
          <p:spPr>
            <a:xfrm>
              <a:off x="48707" y="44775"/>
              <a:ext cx="1754739" cy="176260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 name="Google Shape;156;p15"/>
          <p:cNvSpPr/>
          <p:nvPr/>
        </p:nvSpPr>
        <p:spPr>
          <a:xfrm>
            <a:off x="15891577" y="5413678"/>
            <a:ext cx="1367723" cy="3825798"/>
          </a:xfrm>
          <a:custGeom>
            <a:rect b="b" l="l" r="r" t="t"/>
            <a:pathLst>
              <a:path extrusionOk="0" h="3825798" w="1367723">
                <a:moveTo>
                  <a:pt x="0" y="0"/>
                </a:moveTo>
                <a:lnTo>
                  <a:pt x="1367723" y="0"/>
                </a:lnTo>
                <a:lnTo>
                  <a:pt x="1367723" y="3825798"/>
                </a:lnTo>
                <a:lnTo>
                  <a:pt x="0" y="3825798"/>
                </a:lnTo>
                <a:lnTo>
                  <a:pt x="0" y="0"/>
                </a:lnTo>
                <a:close/>
              </a:path>
            </a:pathLst>
          </a:custGeom>
          <a:blipFill rotWithShape="1">
            <a:blip r:embed="rId7">
              <a:alphaModFix/>
            </a:blip>
            <a:stretch>
              <a:fillRect b="0" l="0" r="0" t="0"/>
            </a:stretch>
          </a:blipFill>
          <a:ln>
            <a:noFill/>
          </a:ln>
        </p:spPr>
      </p:sp>
      <p:sp>
        <p:nvSpPr>
          <p:cNvPr id="157" name="Google Shape;157;p15"/>
          <p:cNvSpPr/>
          <p:nvPr/>
        </p:nvSpPr>
        <p:spPr>
          <a:xfrm rot="999624">
            <a:off x="13971509" y="6372145"/>
            <a:ext cx="2050387" cy="3037610"/>
          </a:xfrm>
          <a:custGeom>
            <a:rect b="b" l="l" r="r" t="t"/>
            <a:pathLst>
              <a:path extrusionOk="0" h="3037610" w="2050387">
                <a:moveTo>
                  <a:pt x="0" y="0"/>
                </a:moveTo>
                <a:lnTo>
                  <a:pt x="2050387" y="0"/>
                </a:lnTo>
                <a:lnTo>
                  <a:pt x="2050387" y="3037610"/>
                </a:lnTo>
                <a:lnTo>
                  <a:pt x="0" y="3037610"/>
                </a:lnTo>
                <a:lnTo>
                  <a:pt x="0" y="0"/>
                </a:lnTo>
                <a:close/>
              </a:path>
            </a:pathLst>
          </a:custGeom>
          <a:blipFill rotWithShape="1">
            <a:blip r:embed="rId8">
              <a:alphaModFix/>
            </a:blip>
            <a:stretch>
              <a:fillRect b="0" l="0" r="0" t="0"/>
            </a:stretch>
          </a:blipFill>
          <a:ln>
            <a:noFill/>
          </a:ln>
        </p:spPr>
      </p:sp>
      <p:sp>
        <p:nvSpPr>
          <p:cNvPr id="158" name="Google Shape;158;p15"/>
          <p:cNvSpPr/>
          <p:nvPr/>
        </p:nvSpPr>
        <p:spPr>
          <a:xfrm>
            <a:off x="14628640" y="7437379"/>
            <a:ext cx="1963930" cy="1966388"/>
          </a:xfrm>
          <a:custGeom>
            <a:rect b="b" l="l" r="r" t="t"/>
            <a:pathLst>
              <a:path extrusionOk="0" h="1966388" w="1963930">
                <a:moveTo>
                  <a:pt x="0" y="0"/>
                </a:moveTo>
                <a:lnTo>
                  <a:pt x="1963930" y="0"/>
                </a:lnTo>
                <a:lnTo>
                  <a:pt x="1963930" y="1966389"/>
                </a:lnTo>
                <a:lnTo>
                  <a:pt x="0" y="1966389"/>
                </a:lnTo>
                <a:lnTo>
                  <a:pt x="0" y="0"/>
                </a:lnTo>
                <a:close/>
              </a:path>
            </a:pathLst>
          </a:custGeom>
          <a:blipFill rotWithShape="1">
            <a:blip r:embed="rId9">
              <a:alphaModFix/>
            </a:blip>
            <a:stretch>
              <a:fillRect b="0" l="0" r="0" t="0"/>
            </a:stretch>
          </a:blipFill>
          <a:ln>
            <a:noFill/>
          </a:ln>
        </p:spPr>
      </p:sp>
      <p:sp>
        <p:nvSpPr>
          <p:cNvPr id="159" name="Google Shape;159;p15"/>
          <p:cNvSpPr txBox="1"/>
          <p:nvPr/>
        </p:nvSpPr>
        <p:spPr>
          <a:xfrm>
            <a:off x="1126132" y="1513534"/>
            <a:ext cx="11695806" cy="1129419"/>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7660"/>
              <a:buFont typeface="Arial"/>
              <a:buNone/>
            </a:pPr>
            <a:r>
              <a:rPr b="0" i="0" lang="en-US" sz="7660" u="none" cap="none" strike="noStrike">
                <a:solidFill>
                  <a:srgbClr val="FFFEFE"/>
                </a:solidFill>
                <a:latin typeface="Arial"/>
                <a:ea typeface="Arial"/>
                <a:cs typeface="Arial"/>
                <a:sym typeface="Arial"/>
              </a:rPr>
              <a:t>MECHANICS SECTION</a:t>
            </a:r>
            <a:endParaRPr b="0" i="0" sz="1400" u="none" cap="none" strike="noStrike">
              <a:solidFill>
                <a:srgbClr val="000000"/>
              </a:solidFill>
              <a:latin typeface="Arial"/>
              <a:ea typeface="Arial"/>
              <a:cs typeface="Arial"/>
              <a:sym typeface="Arial"/>
            </a:endParaRPr>
          </a:p>
        </p:txBody>
      </p:sp>
      <p:grpSp>
        <p:nvGrpSpPr>
          <p:cNvPr id="160" name="Google Shape;160;p15"/>
          <p:cNvGrpSpPr/>
          <p:nvPr/>
        </p:nvGrpSpPr>
        <p:grpSpPr>
          <a:xfrm>
            <a:off x="890611" y="1115217"/>
            <a:ext cx="12184545" cy="1797069"/>
            <a:chOff x="0" y="0"/>
            <a:chExt cx="2882803" cy="425178"/>
          </a:xfrm>
        </p:grpSpPr>
        <p:sp>
          <p:nvSpPr>
            <p:cNvPr id="161" name="Google Shape;161;p15"/>
            <p:cNvSpPr/>
            <p:nvPr/>
          </p:nvSpPr>
          <p:spPr>
            <a:xfrm>
              <a:off x="92710" y="106680"/>
              <a:ext cx="2778663" cy="305798"/>
            </a:xfrm>
            <a:custGeom>
              <a:rect b="b" l="l" r="r" t="t"/>
              <a:pathLst>
                <a:path extrusionOk="0" h="305798" w="2778663">
                  <a:moveTo>
                    <a:pt x="2751993" y="116568"/>
                  </a:moveTo>
                  <a:cubicBezTo>
                    <a:pt x="2751993" y="204198"/>
                    <a:pt x="2675793" y="275318"/>
                    <a:pt x="2594513" y="275318"/>
                  </a:cubicBezTo>
                  <a:lnTo>
                    <a:pt x="66040" y="275318"/>
                  </a:lnTo>
                  <a:cubicBezTo>
                    <a:pt x="43180" y="275318"/>
                    <a:pt x="20320" y="270238"/>
                    <a:pt x="0" y="261348"/>
                  </a:cubicBezTo>
                  <a:cubicBezTo>
                    <a:pt x="26670" y="289288"/>
                    <a:pt x="63500" y="305798"/>
                    <a:pt x="111837" y="305798"/>
                  </a:cubicBezTo>
                  <a:lnTo>
                    <a:pt x="2632613" y="305798"/>
                  </a:lnTo>
                  <a:cubicBezTo>
                    <a:pt x="2712623" y="305798"/>
                    <a:pt x="2778663" y="239758"/>
                    <a:pt x="2778663" y="159748"/>
                  </a:cubicBezTo>
                  <a:lnTo>
                    <a:pt x="2778663" y="95250"/>
                  </a:lnTo>
                  <a:cubicBezTo>
                    <a:pt x="2778663" y="58420"/>
                    <a:pt x="2764693" y="25400"/>
                    <a:pt x="2743103" y="0"/>
                  </a:cubicBezTo>
                  <a:cubicBezTo>
                    <a:pt x="2749453" y="16510"/>
                    <a:pt x="2751993" y="34290"/>
                    <a:pt x="2751993" y="52070"/>
                  </a:cubicBezTo>
                  <a:lnTo>
                    <a:pt x="2751993" y="116568"/>
                  </a:lnTo>
                  <a:lnTo>
                    <a:pt x="2751993" y="116568"/>
                  </a:lnTo>
                  <a:close/>
                </a:path>
              </a:pathLst>
            </a:custGeom>
            <a:solidFill>
              <a:srgbClr val="FFEC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5"/>
            <p:cNvSpPr/>
            <p:nvPr/>
          </p:nvSpPr>
          <p:spPr>
            <a:xfrm>
              <a:off x="12700" y="12700"/>
              <a:ext cx="2818033" cy="356598"/>
            </a:xfrm>
            <a:custGeom>
              <a:rect b="b" l="l" r="r" t="t"/>
              <a:pathLst>
                <a:path extrusionOk="0" h="356598" w="2818033">
                  <a:moveTo>
                    <a:pt x="146050" y="356598"/>
                  </a:moveTo>
                  <a:lnTo>
                    <a:pt x="2671983" y="356598"/>
                  </a:lnTo>
                  <a:cubicBezTo>
                    <a:pt x="2751993" y="356598"/>
                    <a:pt x="2818033" y="290558"/>
                    <a:pt x="2818033" y="210548"/>
                  </a:cubicBezTo>
                  <a:lnTo>
                    <a:pt x="2818033" y="146050"/>
                  </a:lnTo>
                  <a:cubicBezTo>
                    <a:pt x="2818033" y="66040"/>
                    <a:pt x="2751993" y="0"/>
                    <a:pt x="2671983" y="0"/>
                  </a:cubicBezTo>
                  <a:lnTo>
                    <a:pt x="146050" y="0"/>
                  </a:lnTo>
                  <a:cubicBezTo>
                    <a:pt x="66040" y="0"/>
                    <a:pt x="0" y="66040"/>
                    <a:pt x="0" y="146050"/>
                  </a:cubicBezTo>
                  <a:lnTo>
                    <a:pt x="0" y="210548"/>
                  </a:lnTo>
                  <a:cubicBezTo>
                    <a:pt x="0" y="291828"/>
                    <a:pt x="66040" y="356598"/>
                    <a:pt x="146050" y="35659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5"/>
            <p:cNvSpPr/>
            <p:nvPr/>
          </p:nvSpPr>
          <p:spPr>
            <a:xfrm>
              <a:off x="0" y="0"/>
              <a:ext cx="2882803" cy="425178"/>
            </a:xfrm>
            <a:custGeom>
              <a:rect b="b" l="l" r="r" t="t"/>
              <a:pathLst>
                <a:path extrusionOk="0" h="425178" w="2882803">
                  <a:moveTo>
                    <a:pt x="2819303" y="74930"/>
                  </a:moveTo>
                  <a:cubicBezTo>
                    <a:pt x="2791363" y="30480"/>
                    <a:pt x="2741833" y="0"/>
                    <a:pt x="2684683" y="0"/>
                  </a:cubicBezTo>
                  <a:lnTo>
                    <a:pt x="158750" y="0"/>
                  </a:lnTo>
                  <a:cubicBezTo>
                    <a:pt x="71120" y="0"/>
                    <a:pt x="0" y="71120"/>
                    <a:pt x="0" y="158750"/>
                  </a:cubicBezTo>
                  <a:lnTo>
                    <a:pt x="0" y="223248"/>
                  </a:lnTo>
                  <a:cubicBezTo>
                    <a:pt x="0" y="275318"/>
                    <a:pt x="25400" y="321038"/>
                    <a:pt x="63500" y="350248"/>
                  </a:cubicBezTo>
                  <a:cubicBezTo>
                    <a:pt x="91440" y="394698"/>
                    <a:pt x="140970" y="425178"/>
                    <a:pt x="207018" y="425178"/>
                  </a:cubicBezTo>
                  <a:lnTo>
                    <a:pt x="2724053" y="425178"/>
                  </a:lnTo>
                  <a:cubicBezTo>
                    <a:pt x="2811683" y="425178"/>
                    <a:pt x="2882803" y="354058"/>
                    <a:pt x="2882803" y="266428"/>
                  </a:cubicBezTo>
                  <a:lnTo>
                    <a:pt x="2882803" y="201930"/>
                  </a:lnTo>
                  <a:cubicBezTo>
                    <a:pt x="2882803" y="149860"/>
                    <a:pt x="2857403" y="104140"/>
                    <a:pt x="2819303" y="74930"/>
                  </a:cubicBezTo>
                  <a:close/>
                  <a:moveTo>
                    <a:pt x="12700" y="223248"/>
                  </a:moveTo>
                  <a:lnTo>
                    <a:pt x="12700" y="158750"/>
                  </a:lnTo>
                  <a:cubicBezTo>
                    <a:pt x="12700" y="78740"/>
                    <a:pt x="78740" y="12700"/>
                    <a:pt x="158750" y="12700"/>
                  </a:cubicBezTo>
                  <a:lnTo>
                    <a:pt x="2684683" y="12700"/>
                  </a:lnTo>
                  <a:cubicBezTo>
                    <a:pt x="2764693" y="12700"/>
                    <a:pt x="2830733" y="78740"/>
                    <a:pt x="2830733" y="158750"/>
                  </a:cubicBezTo>
                  <a:lnTo>
                    <a:pt x="2830733" y="223248"/>
                  </a:lnTo>
                  <a:cubicBezTo>
                    <a:pt x="2830733" y="303258"/>
                    <a:pt x="2764693" y="369298"/>
                    <a:pt x="2684683" y="369298"/>
                  </a:cubicBezTo>
                  <a:lnTo>
                    <a:pt x="158750" y="369298"/>
                  </a:lnTo>
                  <a:cubicBezTo>
                    <a:pt x="78740" y="369298"/>
                    <a:pt x="12700" y="304528"/>
                    <a:pt x="12700" y="223248"/>
                  </a:cubicBezTo>
                  <a:close/>
                  <a:moveTo>
                    <a:pt x="2871373" y="266428"/>
                  </a:moveTo>
                  <a:cubicBezTo>
                    <a:pt x="2871373" y="346438"/>
                    <a:pt x="2804063" y="412478"/>
                    <a:pt x="2724053" y="412478"/>
                  </a:cubicBezTo>
                  <a:lnTo>
                    <a:pt x="207018" y="412478"/>
                  </a:lnTo>
                  <a:cubicBezTo>
                    <a:pt x="157480" y="412478"/>
                    <a:pt x="120650" y="395968"/>
                    <a:pt x="93980" y="368028"/>
                  </a:cubicBezTo>
                  <a:cubicBezTo>
                    <a:pt x="114300" y="376918"/>
                    <a:pt x="135890" y="381998"/>
                    <a:pt x="160020" y="381998"/>
                  </a:cubicBezTo>
                  <a:lnTo>
                    <a:pt x="2685953" y="381998"/>
                  </a:lnTo>
                  <a:cubicBezTo>
                    <a:pt x="2773583" y="381998"/>
                    <a:pt x="2844703" y="310878"/>
                    <a:pt x="2844703" y="223248"/>
                  </a:cubicBezTo>
                  <a:lnTo>
                    <a:pt x="2844703" y="158750"/>
                  </a:lnTo>
                  <a:cubicBezTo>
                    <a:pt x="2844703" y="140970"/>
                    <a:pt x="2840893" y="123190"/>
                    <a:pt x="2835813" y="106680"/>
                  </a:cubicBezTo>
                  <a:cubicBezTo>
                    <a:pt x="2857403" y="132080"/>
                    <a:pt x="2871373" y="165100"/>
                    <a:pt x="2871373" y="201930"/>
                  </a:cubicBezTo>
                  <a:lnTo>
                    <a:pt x="2871373" y="266428"/>
                  </a:lnTo>
                  <a:cubicBezTo>
                    <a:pt x="2871373" y="266428"/>
                    <a:pt x="2871373" y="266428"/>
                    <a:pt x="2871373" y="266428"/>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15"/>
          <p:cNvSpPr/>
          <p:nvPr/>
        </p:nvSpPr>
        <p:spPr>
          <a:xfrm>
            <a:off x="14996702" y="-2281247"/>
            <a:ext cx="5155216" cy="4114800"/>
          </a:xfrm>
          <a:custGeom>
            <a:rect b="b" l="l" r="r" t="t"/>
            <a:pathLst>
              <a:path extrusionOk="0" h="4114800" w="5155216">
                <a:moveTo>
                  <a:pt x="0" y="0"/>
                </a:moveTo>
                <a:lnTo>
                  <a:pt x="5155217" y="0"/>
                </a:lnTo>
                <a:lnTo>
                  <a:pt x="5155217" y="4114800"/>
                </a:lnTo>
                <a:lnTo>
                  <a:pt x="0" y="4114800"/>
                </a:lnTo>
                <a:lnTo>
                  <a:pt x="0" y="0"/>
                </a:lnTo>
                <a:close/>
              </a:path>
            </a:pathLst>
          </a:custGeom>
          <a:blipFill rotWithShape="1">
            <a:blip r:embed="rId6">
              <a:alphaModFix amt="30000"/>
            </a:blip>
            <a:stretch>
              <a:fillRect b="0" l="0" r="0" t="0"/>
            </a:stretch>
          </a:blipFill>
          <a:ln>
            <a:noFill/>
          </a:ln>
        </p:spPr>
      </p:sp>
      <p:sp>
        <p:nvSpPr>
          <p:cNvPr id="165" name="Google Shape;165;p15"/>
          <p:cNvSpPr txBox="1"/>
          <p:nvPr/>
        </p:nvSpPr>
        <p:spPr>
          <a:xfrm>
            <a:off x="13849426" y="3118265"/>
            <a:ext cx="3409874" cy="1143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Prepare a pen or</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 pencil and</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let’s have fun.</a:t>
            </a:r>
            <a:endParaRPr b="0" i="0" sz="1400" u="none" cap="none" strike="noStrike">
              <a:solidFill>
                <a:srgbClr val="000000"/>
              </a:solidFill>
              <a:latin typeface="Arial"/>
              <a:ea typeface="Arial"/>
              <a:cs typeface="Arial"/>
              <a:sym typeface="Arial"/>
            </a:endParaRPr>
          </a:p>
        </p:txBody>
      </p:sp>
      <p:sp>
        <p:nvSpPr>
          <p:cNvPr id="166" name="Google Shape;166;p15"/>
          <p:cNvSpPr txBox="1"/>
          <p:nvPr/>
        </p:nvSpPr>
        <p:spPr>
          <a:xfrm>
            <a:off x="3090315" y="5682166"/>
            <a:ext cx="9552000" cy="1354500"/>
          </a:xfrm>
          <a:prstGeom prst="rect">
            <a:avLst/>
          </a:prstGeom>
          <a:noFill/>
          <a:ln>
            <a:noFill/>
          </a:ln>
        </p:spPr>
        <p:txBody>
          <a:bodyPr anchorCtr="0" anchor="ctr" bIns="0" lIns="0" spcFirstLastPara="1" rIns="0" wrap="square" tIns="0">
            <a:noAutofit/>
          </a:bodyPr>
          <a:lstStyle/>
          <a:p>
            <a:pPr indent="0" lvl="0" marL="0" marR="0" rtl="0" algn="ctr">
              <a:lnSpc>
                <a:spcPct val="60000"/>
              </a:lnSpc>
              <a:spcBef>
                <a:spcPts val="0"/>
              </a:spcBef>
              <a:spcAft>
                <a:spcPts val="0"/>
              </a:spcAft>
              <a:buClr>
                <a:srgbClr val="000000"/>
              </a:buClr>
              <a:buSzPts val="5500"/>
              <a:buFont typeface="Arial"/>
              <a:buNone/>
            </a:pPr>
            <a:r>
              <a:rPr b="0" i="0" lang="en-US" sz="5500" u="none" cap="none" strike="noStrike">
                <a:solidFill>
                  <a:srgbClr val="13446A"/>
                </a:solidFill>
                <a:latin typeface="Boogaloo"/>
                <a:ea typeface="Boogaloo"/>
                <a:cs typeface="Boogaloo"/>
                <a:sym typeface="Boogaloo"/>
              </a:rPr>
              <a:t>Explore what it means to have a steady, earnest, and energetic effort</a:t>
            </a:r>
            <a:endParaRPr b="0" i="0" sz="5500" u="none" cap="none" strike="noStrike">
              <a:solidFill>
                <a:srgbClr val="13446A"/>
              </a:solidFill>
              <a:latin typeface="Boogaloo"/>
              <a:ea typeface="Boogaloo"/>
              <a:cs typeface="Boogaloo"/>
              <a:sym typeface="Boogaloo"/>
            </a:endParaRPr>
          </a:p>
        </p:txBody>
      </p:sp>
      <p:sp>
        <p:nvSpPr>
          <p:cNvPr id="167" name="Google Shape;167;p15"/>
          <p:cNvSpPr txBox="1"/>
          <p:nvPr/>
        </p:nvSpPr>
        <p:spPr>
          <a:xfrm>
            <a:off x="3090315" y="7911196"/>
            <a:ext cx="9552000" cy="1802100"/>
          </a:xfrm>
          <a:prstGeom prst="rect">
            <a:avLst/>
          </a:prstGeom>
          <a:noFill/>
          <a:ln>
            <a:noFill/>
          </a:ln>
        </p:spPr>
        <p:txBody>
          <a:bodyPr anchorCtr="0" anchor="ctr" bIns="0" lIns="0" spcFirstLastPara="1" rIns="0" wrap="square" tIns="0">
            <a:noAutofit/>
          </a:bodyPr>
          <a:lstStyle/>
          <a:p>
            <a:pPr indent="0" lvl="0" marL="0" marR="0" rtl="0" algn="ctr">
              <a:lnSpc>
                <a:spcPct val="60000"/>
              </a:lnSpc>
              <a:spcBef>
                <a:spcPts val="0"/>
              </a:spcBef>
              <a:spcAft>
                <a:spcPts val="0"/>
              </a:spcAft>
              <a:buClr>
                <a:srgbClr val="000000"/>
              </a:buClr>
              <a:buSzPts val="5500"/>
              <a:buFont typeface="Arial"/>
              <a:buNone/>
            </a:pPr>
            <a:r>
              <a:rPr b="0" i="0" lang="en-US" sz="5500" u="none" cap="none" strike="noStrike">
                <a:solidFill>
                  <a:srgbClr val="13446A"/>
                </a:solidFill>
                <a:latin typeface="Boogaloo"/>
                <a:ea typeface="Boogaloo"/>
                <a:cs typeface="Boogaloo"/>
                <a:sym typeface="Boogaloo"/>
              </a:rPr>
              <a:t>Identify ways one can demonstrate Diligence</a:t>
            </a:r>
            <a:endParaRPr b="0" i="0" sz="5500" u="none" cap="none" strike="noStrike">
              <a:solidFill>
                <a:srgbClr val="13446A"/>
              </a:solidFill>
              <a:latin typeface="Boogaloo"/>
              <a:ea typeface="Boogaloo"/>
              <a:cs typeface="Boogaloo"/>
              <a:sym typeface="Boogaloo"/>
            </a:endParaRPr>
          </a:p>
          <a:p>
            <a:pPr indent="0" lvl="0" marL="0" marR="0" rtl="0" algn="ctr">
              <a:lnSpc>
                <a:spcPct val="92857"/>
              </a:lnSpc>
              <a:spcBef>
                <a:spcPts val="0"/>
              </a:spcBef>
              <a:spcAft>
                <a:spcPts val="0"/>
              </a:spcAft>
              <a:buClr>
                <a:srgbClr val="000000"/>
              </a:buClr>
              <a:buSzPts val="5500"/>
              <a:buFont typeface="Arial"/>
              <a:buNone/>
            </a:pPr>
            <a:r>
              <a:t/>
            </a:r>
            <a:endParaRPr b="0" i="0" sz="5500" u="none" cap="none" strike="noStrike">
              <a:solidFill>
                <a:srgbClr val="13446A"/>
              </a:solidFill>
              <a:latin typeface="Boogaloo"/>
              <a:ea typeface="Boogaloo"/>
              <a:cs typeface="Boogaloo"/>
              <a:sym typeface="Boogaloo"/>
            </a:endParaRPr>
          </a:p>
        </p:txBody>
      </p:sp>
      <p:sp>
        <p:nvSpPr>
          <p:cNvPr id="168" name="Google Shape;168;p15"/>
          <p:cNvSpPr txBox="1"/>
          <p:nvPr/>
        </p:nvSpPr>
        <p:spPr>
          <a:xfrm>
            <a:off x="3318230" y="4001150"/>
            <a:ext cx="9113700" cy="1600800"/>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Clr>
                <a:srgbClr val="000000"/>
              </a:buClr>
              <a:buSzPts val="5500"/>
              <a:buFont typeface="Arial"/>
              <a:buNone/>
            </a:pPr>
            <a:r>
              <a:rPr b="0" i="0" lang="en-US" sz="5500" u="none" cap="none" strike="noStrike">
                <a:solidFill>
                  <a:srgbClr val="13446A"/>
                </a:solidFill>
                <a:latin typeface="Boogaloo"/>
                <a:ea typeface="Boogaloo"/>
                <a:cs typeface="Boogaloo"/>
                <a:sym typeface="Boogaloo"/>
              </a:rPr>
              <a:t>Define what it means to be Diligent</a:t>
            </a:r>
            <a:endParaRPr b="0" i="0" sz="5500" u="none" cap="none" strike="noStrike">
              <a:solidFill>
                <a:srgbClr val="13446A"/>
              </a:solidFill>
              <a:latin typeface="Boogaloo"/>
              <a:ea typeface="Boogaloo"/>
              <a:cs typeface="Boogaloo"/>
              <a:sym typeface="Boogaloo"/>
            </a:endParaRPr>
          </a:p>
          <a:p>
            <a:pPr indent="0" lvl="0" marL="0" marR="0" rtl="0" algn="ctr">
              <a:lnSpc>
                <a:spcPct val="92857"/>
              </a:lnSpc>
              <a:spcBef>
                <a:spcPts val="0"/>
              </a:spcBef>
              <a:spcAft>
                <a:spcPts val="0"/>
              </a:spcAft>
              <a:buClr>
                <a:srgbClr val="000000"/>
              </a:buClr>
              <a:buSzPts val="3500"/>
              <a:buFont typeface="Arial"/>
              <a:buNone/>
            </a:pPr>
            <a:r>
              <a:t/>
            </a:r>
            <a:endParaRPr b="0" i="0" sz="3500" u="none" cap="none" strike="noStrike">
              <a:solidFill>
                <a:srgbClr val="13446A"/>
              </a:solidFill>
              <a:latin typeface="Boogaloo"/>
              <a:ea typeface="Boogaloo"/>
              <a:cs typeface="Boogaloo"/>
              <a:sym typeface="Boogaloo"/>
            </a:endParaRPr>
          </a:p>
        </p:txBody>
      </p:sp>
      <p:sp>
        <p:nvSpPr>
          <p:cNvPr id="169" name="Google Shape;169;p15"/>
          <p:cNvSpPr txBox="1"/>
          <p:nvPr/>
        </p:nvSpPr>
        <p:spPr>
          <a:xfrm>
            <a:off x="1449498" y="1115233"/>
            <a:ext cx="11066700" cy="1539300"/>
          </a:xfrm>
          <a:prstGeom prst="rect">
            <a:avLst/>
          </a:prstGeom>
          <a:noFill/>
          <a:ln>
            <a:noFill/>
          </a:ln>
        </p:spPr>
        <p:txBody>
          <a:bodyPr anchorCtr="0" anchor="ctr" bIns="0" lIns="0" spcFirstLastPara="1" rIns="0" wrap="square" tIns="0">
            <a:noAutofit/>
          </a:bodyPr>
          <a:lstStyle/>
          <a:p>
            <a:pPr indent="0" lvl="0" marL="0" marR="0" rtl="0" algn="ctr">
              <a:lnSpc>
                <a:spcPct val="110001"/>
              </a:lnSpc>
              <a:spcBef>
                <a:spcPts val="0"/>
              </a:spcBef>
              <a:spcAft>
                <a:spcPts val="0"/>
              </a:spcAft>
              <a:buClr>
                <a:srgbClr val="000000"/>
              </a:buClr>
              <a:buSzPts val="10000"/>
              <a:buFont typeface="Arial"/>
              <a:buNone/>
            </a:pPr>
            <a:r>
              <a:rPr b="0" i="0" lang="en-US" sz="10000" u="none" cap="none" strike="noStrike">
                <a:solidFill>
                  <a:srgbClr val="13446A"/>
                </a:solidFill>
                <a:latin typeface="Covered By Your Grace"/>
                <a:ea typeface="Covered By Your Grace"/>
                <a:cs typeface="Covered By Your Grace"/>
                <a:sym typeface="Covered By Your Grace"/>
              </a:rPr>
              <a:t>Objective</a:t>
            </a:r>
            <a:endParaRPr b="0" i="0" sz="10000" u="none" cap="none" strike="noStrike">
              <a:solidFill>
                <a:srgbClr val="000000"/>
              </a:solidFill>
              <a:latin typeface="Covered By Your Grace"/>
              <a:ea typeface="Covered By Your Grace"/>
              <a:cs typeface="Covered By Your Grace"/>
              <a:sym typeface="Covered By Your Grace"/>
            </a:endParaRPr>
          </a:p>
        </p:txBody>
      </p:sp>
      <p:sp>
        <p:nvSpPr>
          <p:cNvPr id="170" name="Google Shape;170;p15"/>
          <p:cNvSpPr txBox="1"/>
          <p:nvPr/>
        </p:nvSpPr>
        <p:spPr>
          <a:xfrm>
            <a:off x="1241016" y="4001142"/>
            <a:ext cx="659731" cy="929968"/>
          </a:xfrm>
          <a:prstGeom prst="rect">
            <a:avLst/>
          </a:prstGeom>
          <a:noFill/>
          <a:ln>
            <a:noFill/>
          </a:ln>
        </p:spPr>
        <p:txBody>
          <a:bodyPr anchorCtr="0" anchor="t" bIns="0" lIns="0" spcFirstLastPara="1" rIns="0" wrap="square" tIns="0">
            <a:spAutoFit/>
          </a:bodyPr>
          <a:lstStyle/>
          <a:p>
            <a:pPr indent="0" lvl="0" marL="0" marR="0" rtl="0" algn="ctr">
              <a:lnSpc>
                <a:spcPct val="117996"/>
              </a:lnSpc>
              <a:spcBef>
                <a:spcPts val="0"/>
              </a:spcBef>
              <a:spcAft>
                <a:spcPts val="0"/>
              </a:spcAft>
              <a:buClr>
                <a:srgbClr val="000000"/>
              </a:buClr>
              <a:buSzPts val="6129"/>
              <a:buFont typeface="Arial"/>
              <a:buNone/>
            </a:pPr>
            <a:r>
              <a:rPr b="0" i="0" lang="en-US" sz="6129" u="none" cap="none" strike="noStrike">
                <a:solidFill>
                  <a:srgbClr val="073A64"/>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1" name="Google Shape;171;p15"/>
          <p:cNvSpPr txBox="1"/>
          <p:nvPr/>
        </p:nvSpPr>
        <p:spPr>
          <a:xfrm>
            <a:off x="1255304" y="5984557"/>
            <a:ext cx="659731" cy="929968"/>
          </a:xfrm>
          <a:prstGeom prst="rect">
            <a:avLst/>
          </a:prstGeom>
          <a:noFill/>
          <a:ln>
            <a:noFill/>
          </a:ln>
        </p:spPr>
        <p:txBody>
          <a:bodyPr anchorCtr="0" anchor="t" bIns="0" lIns="0" spcFirstLastPara="1" rIns="0" wrap="square" tIns="0">
            <a:spAutoFit/>
          </a:bodyPr>
          <a:lstStyle/>
          <a:p>
            <a:pPr indent="0" lvl="0" marL="0" marR="0" rtl="0" algn="ctr">
              <a:lnSpc>
                <a:spcPct val="117996"/>
              </a:lnSpc>
              <a:spcBef>
                <a:spcPts val="0"/>
              </a:spcBef>
              <a:spcAft>
                <a:spcPts val="0"/>
              </a:spcAft>
              <a:buClr>
                <a:srgbClr val="000000"/>
              </a:buClr>
              <a:buSzPts val="6129"/>
              <a:buFont typeface="Arial"/>
              <a:buNone/>
            </a:pPr>
            <a:r>
              <a:rPr b="0" i="0" lang="en-US" sz="6129" u="none" cap="none" strike="noStrike">
                <a:solidFill>
                  <a:srgbClr val="073A64"/>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72" name="Google Shape;172;p15"/>
          <p:cNvSpPr txBox="1"/>
          <p:nvPr/>
        </p:nvSpPr>
        <p:spPr>
          <a:xfrm>
            <a:off x="1255304" y="7911202"/>
            <a:ext cx="659731" cy="929968"/>
          </a:xfrm>
          <a:prstGeom prst="rect">
            <a:avLst/>
          </a:prstGeom>
          <a:noFill/>
          <a:ln>
            <a:noFill/>
          </a:ln>
        </p:spPr>
        <p:txBody>
          <a:bodyPr anchorCtr="0" anchor="t" bIns="0" lIns="0" spcFirstLastPara="1" rIns="0" wrap="square" tIns="0">
            <a:spAutoFit/>
          </a:bodyPr>
          <a:lstStyle/>
          <a:p>
            <a:pPr indent="0" lvl="0" marL="0" marR="0" rtl="0" algn="ctr">
              <a:lnSpc>
                <a:spcPct val="117996"/>
              </a:lnSpc>
              <a:spcBef>
                <a:spcPts val="0"/>
              </a:spcBef>
              <a:spcAft>
                <a:spcPts val="0"/>
              </a:spcAft>
              <a:buClr>
                <a:srgbClr val="000000"/>
              </a:buClr>
              <a:buSzPts val="6129"/>
              <a:buFont typeface="Arial"/>
              <a:buNone/>
            </a:pPr>
            <a:r>
              <a:rPr b="0" i="0" lang="en-US" sz="6129" u="none" cap="none" strike="noStrike">
                <a:solidFill>
                  <a:srgbClr val="073A64"/>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73" name="Google Shape;173;p15"/>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100" u="none" cap="none" strike="noStrike">
              <a:solidFill>
                <a:srgbClr val="000000"/>
              </a:solidFill>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6"/>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grpSp>
        <p:nvGrpSpPr>
          <p:cNvPr id="179" name="Google Shape;179;p16"/>
          <p:cNvGrpSpPr/>
          <p:nvPr/>
        </p:nvGrpSpPr>
        <p:grpSpPr>
          <a:xfrm>
            <a:off x="3533598" y="1369661"/>
            <a:ext cx="10885039" cy="7475601"/>
            <a:chOff x="0" y="0"/>
            <a:chExt cx="1611185" cy="1106526"/>
          </a:xfrm>
        </p:grpSpPr>
        <p:sp>
          <p:nvSpPr>
            <p:cNvPr id="180" name="Google Shape;180;p16"/>
            <p:cNvSpPr/>
            <p:nvPr/>
          </p:nvSpPr>
          <p:spPr>
            <a:xfrm>
              <a:off x="92710" y="106680"/>
              <a:ext cx="1507045" cy="987146"/>
            </a:xfrm>
            <a:custGeom>
              <a:rect b="b" l="l" r="r" t="t"/>
              <a:pathLst>
                <a:path extrusionOk="0" h="987146" w="1507045">
                  <a:moveTo>
                    <a:pt x="1480375" y="797916"/>
                  </a:moveTo>
                  <a:cubicBezTo>
                    <a:pt x="1480375" y="885546"/>
                    <a:pt x="1404175" y="956666"/>
                    <a:pt x="1322895" y="956666"/>
                  </a:cubicBezTo>
                  <a:lnTo>
                    <a:pt x="66040" y="956666"/>
                  </a:lnTo>
                  <a:cubicBezTo>
                    <a:pt x="43180" y="956666"/>
                    <a:pt x="20320" y="951586"/>
                    <a:pt x="0" y="942696"/>
                  </a:cubicBezTo>
                  <a:cubicBezTo>
                    <a:pt x="26670" y="970636"/>
                    <a:pt x="63500" y="987146"/>
                    <a:pt x="103732" y="987146"/>
                  </a:cubicBezTo>
                  <a:lnTo>
                    <a:pt x="1360995" y="987146"/>
                  </a:lnTo>
                  <a:cubicBezTo>
                    <a:pt x="1441005" y="987146"/>
                    <a:pt x="1507045" y="921106"/>
                    <a:pt x="1507045" y="841096"/>
                  </a:cubicBezTo>
                  <a:lnTo>
                    <a:pt x="1507045" y="95250"/>
                  </a:lnTo>
                  <a:cubicBezTo>
                    <a:pt x="1507045" y="58420"/>
                    <a:pt x="1493075" y="25400"/>
                    <a:pt x="1471485" y="0"/>
                  </a:cubicBezTo>
                  <a:cubicBezTo>
                    <a:pt x="1477835" y="16510"/>
                    <a:pt x="1480375" y="34290"/>
                    <a:pt x="1480375" y="52070"/>
                  </a:cubicBezTo>
                  <a:lnTo>
                    <a:pt x="1480375" y="797916"/>
                  </a:lnTo>
                  <a:lnTo>
                    <a:pt x="1480375" y="797916"/>
                  </a:ln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6"/>
            <p:cNvSpPr/>
            <p:nvPr/>
          </p:nvSpPr>
          <p:spPr>
            <a:xfrm>
              <a:off x="12700" y="12700"/>
              <a:ext cx="1546415" cy="1037946"/>
            </a:xfrm>
            <a:custGeom>
              <a:rect b="b" l="l" r="r" t="t"/>
              <a:pathLst>
                <a:path extrusionOk="0" h="1037946" w="1546415">
                  <a:moveTo>
                    <a:pt x="146050" y="1037946"/>
                  </a:moveTo>
                  <a:lnTo>
                    <a:pt x="1400365" y="1037946"/>
                  </a:lnTo>
                  <a:cubicBezTo>
                    <a:pt x="1480375" y="1037946"/>
                    <a:pt x="1546415" y="971906"/>
                    <a:pt x="1546415" y="891896"/>
                  </a:cubicBezTo>
                  <a:lnTo>
                    <a:pt x="1546415" y="146050"/>
                  </a:lnTo>
                  <a:cubicBezTo>
                    <a:pt x="1546415" y="66040"/>
                    <a:pt x="1480375" y="0"/>
                    <a:pt x="1400365"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6"/>
            <p:cNvSpPr/>
            <p:nvPr/>
          </p:nvSpPr>
          <p:spPr>
            <a:xfrm>
              <a:off x="0" y="0"/>
              <a:ext cx="1611185" cy="1106526"/>
            </a:xfrm>
            <a:custGeom>
              <a:rect b="b" l="l" r="r" t="t"/>
              <a:pathLst>
                <a:path extrusionOk="0" h="1106526" w="1611185">
                  <a:moveTo>
                    <a:pt x="1547685" y="74930"/>
                  </a:moveTo>
                  <a:cubicBezTo>
                    <a:pt x="1519745" y="30480"/>
                    <a:pt x="1470215" y="0"/>
                    <a:pt x="1413065" y="0"/>
                  </a:cubicBezTo>
                  <a:lnTo>
                    <a:pt x="158750" y="0"/>
                  </a:lnTo>
                  <a:cubicBezTo>
                    <a:pt x="71120" y="0"/>
                    <a:pt x="0" y="71120"/>
                    <a:pt x="0" y="158750"/>
                  </a:cubicBezTo>
                  <a:lnTo>
                    <a:pt x="0" y="904596"/>
                  </a:lnTo>
                  <a:cubicBezTo>
                    <a:pt x="0" y="956666"/>
                    <a:pt x="25400" y="1002386"/>
                    <a:pt x="63500" y="1031596"/>
                  </a:cubicBezTo>
                  <a:cubicBezTo>
                    <a:pt x="91440" y="1076046"/>
                    <a:pt x="140970" y="1106526"/>
                    <a:pt x="197649" y="1106526"/>
                  </a:cubicBezTo>
                  <a:lnTo>
                    <a:pt x="1452435" y="1106526"/>
                  </a:lnTo>
                  <a:cubicBezTo>
                    <a:pt x="1540065" y="1106526"/>
                    <a:pt x="1611185" y="1035406"/>
                    <a:pt x="1611185" y="947776"/>
                  </a:cubicBezTo>
                  <a:lnTo>
                    <a:pt x="1611185" y="201930"/>
                  </a:lnTo>
                  <a:cubicBezTo>
                    <a:pt x="1611185" y="149860"/>
                    <a:pt x="1585785" y="104140"/>
                    <a:pt x="1547685" y="74930"/>
                  </a:cubicBezTo>
                  <a:close/>
                  <a:moveTo>
                    <a:pt x="12700" y="904596"/>
                  </a:moveTo>
                  <a:lnTo>
                    <a:pt x="12700" y="158750"/>
                  </a:lnTo>
                  <a:cubicBezTo>
                    <a:pt x="12700" y="78740"/>
                    <a:pt x="78740" y="12700"/>
                    <a:pt x="158750" y="12700"/>
                  </a:cubicBezTo>
                  <a:lnTo>
                    <a:pt x="1413065" y="12700"/>
                  </a:lnTo>
                  <a:cubicBezTo>
                    <a:pt x="1493075" y="12700"/>
                    <a:pt x="1559115" y="78740"/>
                    <a:pt x="1559115" y="158750"/>
                  </a:cubicBezTo>
                  <a:lnTo>
                    <a:pt x="1559115" y="904596"/>
                  </a:lnTo>
                  <a:cubicBezTo>
                    <a:pt x="1559115" y="984606"/>
                    <a:pt x="1493075" y="1050646"/>
                    <a:pt x="1413065" y="1050646"/>
                  </a:cubicBezTo>
                  <a:lnTo>
                    <a:pt x="158750" y="1050646"/>
                  </a:lnTo>
                  <a:cubicBezTo>
                    <a:pt x="78740" y="1050646"/>
                    <a:pt x="12700" y="985876"/>
                    <a:pt x="12700" y="904596"/>
                  </a:cubicBezTo>
                  <a:close/>
                  <a:moveTo>
                    <a:pt x="1599755" y="947776"/>
                  </a:moveTo>
                  <a:cubicBezTo>
                    <a:pt x="1599755" y="1027786"/>
                    <a:pt x="1532445" y="1093826"/>
                    <a:pt x="1452435" y="1093826"/>
                  </a:cubicBezTo>
                  <a:lnTo>
                    <a:pt x="197649" y="1093826"/>
                  </a:lnTo>
                  <a:cubicBezTo>
                    <a:pt x="157480" y="1093826"/>
                    <a:pt x="120650" y="1077316"/>
                    <a:pt x="93980" y="1049376"/>
                  </a:cubicBezTo>
                  <a:cubicBezTo>
                    <a:pt x="114300" y="1058266"/>
                    <a:pt x="135890" y="1063346"/>
                    <a:pt x="160020" y="1063346"/>
                  </a:cubicBezTo>
                  <a:lnTo>
                    <a:pt x="1414335" y="1063346"/>
                  </a:lnTo>
                  <a:cubicBezTo>
                    <a:pt x="1501965" y="1063346"/>
                    <a:pt x="1573085" y="992226"/>
                    <a:pt x="1573085" y="904596"/>
                  </a:cubicBezTo>
                  <a:lnTo>
                    <a:pt x="1573085" y="158750"/>
                  </a:lnTo>
                  <a:cubicBezTo>
                    <a:pt x="1573085" y="140970"/>
                    <a:pt x="1569275" y="123190"/>
                    <a:pt x="1564195" y="106680"/>
                  </a:cubicBezTo>
                  <a:cubicBezTo>
                    <a:pt x="1585785" y="132080"/>
                    <a:pt x="1599755" y="165100"/>
                    <a:pt x="1599755" y="201930"/>
                  </a:cubicBezTo>
                  <a:lnTo>
                    <a:pt x="1599755" y="947776"/>
                  </a:lnTo>
                  <a:cubicBezTo>
                    <a:pt x="1599755" y="947776"/>
                    <a:pt x="1599755" y="947776"/>
                    <a:pt x="1599755"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16"/>
          <p:cNvSpPr/>
          <p:nvPr/>
        </p:nvSpPr>
        <p:spPr>
          <a:xfrm>
            <a:off x="11620621" y="-290604"/>
            <a:ext cx="576982" cy="581209"/>
          </a:xfrm>
          <a:custGeom>
            <a:rect b="b" l="l" r="r" t="t"/>
            <a:pathLst>
              <a:path extrusionOk="0" h="581209" w="576982">
                <a:moveTo>
                  <a:pt x="0" y="0"/>
                </a:moveTo>
                <a:lnTo>
                  <a:pt x="576982" y="0"/>
                </a:lnTo>
                <a:lnTo>
                  <a:pt x="576982" y="581208"/>
                </a:lnTo>
                <a:lnTo>
                  <a:pt x="0" y="581208"/>
                </a:lnTo>
                <a:lnTo>
                  <a:pt x="0" y="0"/>
                </a:lnTo>
                <a:close/>
              </a:path>
            </a:pathLst>
          </a:custGeom>
          <a:blipFill rotWithShape="1">
            <a:blip r:embed="rId4">
              <a:alphaModFix amt="30000"/>
            </a:blip>
            <a:stretch>
              <a:fillRect b="0" l="0" r="0" t="0"/>
            </a:stretch>
          </a:blipFill>
          <a:ln>
            <a:noFill/>
          </a:ln>
        </p:spPr>
      </p:sp>
      <p:sp>
        <p:nvSpPr>
          <p:cNvPr id="184" name="Google Shape;184;p16"/>
          <p:cNvSpPr/>
          <p:nvPr/>
        </p:nvSpPr>
        <p:spPr>
          <a:xfrm>
            <a:off x="17863418" y="6462139"/>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4">
              <a:alphaModFix amt="30000"/>
            </a:blip>
            <a:stretch>
              <a:fillRect b="0" l="0" r="0" t="0"/>
            </a:stretch>
          </a:blipFill>
          <a:ln>
            <a:noFill/>
          </a:ln>
        </p:spPr>
      </p:sp>
      <p:sp>
        <p:nvSpPr>
          <p:cNvPr id="185" name="Google Shape;185;p16"/>
          <p:cNvSpPr/>
          <p:nvPr/>
        </p:nvSpPr>
        <p:spPr>
          <a:xfrm>
            <a:off x="10342079" y="9315616"/>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4">
              <a:alphaModFix amt="30000"/>
            </a:blip>
            <a:stretch>
              <a:fillRect b="0" l="0" r="0" t="0"/>
            </a:stretch>
          </a:blipFill>
          <a:ln>
            <a:noFill/>
          </a:ln>
        </p:spPr>
      </p:sp>
      <p:sp>
        <p:nvSpPr>
          <p:cNvPr id="186" name="Google Shape;186;p16"/>
          <p:cNvSpPr/>
          <p:nvPr/>
        </p:nvSpPr>
        <p:spPr>
          <a:xfrm>
            <a:off x="1723602" y="4084425"/>
            <a:ext cx="576982" cy="581209"/>
          </a:xfrm>
          <a:custGeom>
            <a:rect b="b" l="l" r="r" t="t"/>
            <a:pathLst>
              <a:path extrusionOk="0" h="581209" w="576982">
                <a:moveTo>
                  <a:pt x="0" y="0"/>
                </a:moveTo>
                <a:lnTo>
                  <a:pt x="576982" y="0"/>
                </a:lnTo>
                <a:lnTo>
                  <a:pt x="576982" y="581208"/>
                </a:lnTo>
                <a:lnTo>
                  <a:pt x="0" y="581208"/>
                </a:lnTo>
                <a:lnTo>
                  <a:pt x="0" y="0"/>
                </a:lnTo>
                <a:close/>
              </a:path>
            </a:pathLst>
          </a:custGeom>
          <a:blipFill rotWithShape="1">
            <a:blip r:embed="rId4">
              <a:alphaModFix amt="30000"/>
            </a:blip>
            <a:stretch>
              <a:fillRect b="0" l="0" r="0" t="0"/>
            </a:stretch>
          </a:blipFill>
          <a:ln>
            <a:noFill/>
          </a:ln>
        </p:spPr>
      </p:sp>
      <p:sp>
        <p:nvSpPr>
          <p:cNvPr id="187" name="Google Shape;187;p16"/>
          <p:cNvSpPr/>
          <p:nvPr/>
        </p:nvSpPr>
        <p:spPr>
          <a:xfrm>
            <a:off x="-721528" y="-290604"/>
            <a:ext cx="2317924" cy="2320825"/>
          </a:xfrm>
          <a:custGeom>
            <a:rect b="b" l="l" r="r" t="t"/>
            <a:pathLst>
              <a:path extrusionOk="0" h="2320825" w="2317924">
                <a:moveTo>
                  <a:pt x="0" y="0"/>
                </a:moveTo>
                <a:lnTo>
                  <a:pt x="2317924" y="0"/>
                </a:lnTo>
                <a:lnTo>
                  <a:pt x="2317924" y="2320824"/>
                </a:lnTo>
                <a:lnTo>
                  <a:pt x="0" y="2320824"/>
                </a:lnTo>
                <a:lnTo>
                  <a:pt x="0" y="0"/>
                </a:lnTo>
                <a:close/>
              </a:path>
            </a:pathLst>
          </a:custGeom>
          <a:blipFill rotWithShape="1">
            <a:blip r:embed="rId5">
              <a:alphaModFix/>
            </a:blip>
            <a:stretch>
              <a:fillRect b="0" l="0" r="0" t="0"/>
            </a:stretch>
          </a:blipFill>
          <a:ln>
            <a:noFill/>
          </a:ln>
        </p:spPr>
      </p:sp>
      <p:sp>
        <p:nvSpPr>
          <p:cNvPr id="188" name="Google Shape;188;p16"/>
          <p:cNvSpPr/>
          <p:nvPr/>
        </p:nvSpPr>
        <p:spPr>
          <a:xfrm>
            <a:off x="17029661" y="1482733"/>
            <a:ext cx="2516678" cy="2507241"/>
          </a:xfrm>
          <a:custGeom>
            <a:rect b="b" l="l" r="r" t="t"/>
            <a:pathLst>
              <a:path extrusionOk="0" h="2507241" w="2516678">
                <a:moveTo>
                  <a:pt x="0" y="0"/>
                </a:moveTo>
                <a:lnTo>
                  <a:pt x="2516678" y="0"/>
                </a:lnTo>
                <a:lnTo>
                  <a:pt x="2516678" y="2507241"/>
                </a:lnTo>
                <a:lnTo>
                  <a:pt x="0" y="2507241"/>
                </a:lnTo>
                <a:lnTo>
                  <a:pt x="0" y="0"/>
                </a:lnTo>
                <a:close/>
              </a:path>
            </a:pathLst>
          </a:custGeom>
          <a:blipFill rotWithShape="1">
            <a:blip r:embed="rId6">
              <a:alphaModFix/>
            </a:blip>
            <a:stretch>
              <a:fillRect b="0" l="0" r="0" t="0"/>
            </a:stretch>
          </a:blipFill>
          <a:ln>
            <a:noFill/>
          </a:ln>
        </p:spPr>
      </p:sp>
      <p:sp>
        <p:nvSpPr>
          <p:cNvPr id="189" name="Google Shape;189;p16"/>
          <p:cNvSpPr/>
          <p:nvPr/>
        </p:nvSpPr>
        <p:spPr>
          <a:xfrm rot="-2154505">
            <a:off x="13877086" y="8295326"/>
            <a:ext cx="1753322" cy="2621790"/>
          </a:xfrm>
          <a:custGeom>
            <a:rect b="b" l="l" r="r" t="t"/>
            <a:pathLst>
              <a:path extrusionOk="0" h="2621790" w="1753322">
                <a:moveTo>
                  <a:pt x="0" y="0"/>
                </a:moveTo>
                <a:lnTo>
                  <a:pt x="1753322" y="0"/>
                </a:lnTo>
                <a:lnTo>
                  <a:pt x="1753322" y="2621789"/>
                </a:lnTo>
                <a:lnTo>
                  <a:pt x="0" y="2621789"/>
                </a:lnTo>
                <a:lnTo>
                  <a:pt x="0" y="0"/>
                </a:lnTo>
                <a:close/>
              </a:path>
            </a:pathLst>
          </a:custGeom>
          <a:blipFill rotWithShape="1">
            <a:blip r:embed="rId7">
              <a:alphaModFix/>
            </a:blip>
            <a:stretch>
              <a:fillRect b="0" l="0" r="0" t="0"/>
            </a:stretch>
          </a:blipFill>
          <a:ln>
            <a:noFill/>
          </a:ln>
        </p:spPr>
      </p:sp>
      <p:sp>
        <p:nvSpPr>
          <p:cNvPr id="190" name="Google Shape;190;p16"/>
          <p:cNvSpPr/>
          <p:nvPr/>
        </p:nvSpPr>
        <p:spPr>
          <a:xfrm>
            <a:off x="223195" y="6651857"/>
            <a:ext cx="2421453" cy="3434686"/>
          </a:xfrm>
          <a:custGeom>
            <a:rect b="b" l="l" r="r" t="t"/>
            <a:pathLst>
              <a:path extrusionOk="0" h="3434686" w="2421453">
                <a:moveTo>
                  <a:pt x="0" y="0"/>
                </a:moveTo>
                <a:lnTo>
                  <a:pt x="2421454" y="0"/>
                </a:lnTo>
                <a:lnTo>
                  <a:pt x="2421454" y="3434686"/>
                </a:lnTo>
                <a:lnTo>
                  <a:pt x="0" y="3434686"/>
                </a:lnTo>
                <a:lnTo>
                  <a:pt x="0" y="0"/>
                </a:lnTo>
                <a:close/>
              </a:path>
            </a:pathLst>
          </a:custGeom>
          <a:blipFill rotWithShape="1">
            <a:blip r:embed="rId8">
              <a:alphaModFix/>
            </a:blip>
            <a:stretch>
              <a:fillRect b="0" l="0" r="0" t="0"/>
            </a:stretch>
          </a:blipFill>
          <a:ln>
            <a:noFill/>
          </a:ln>
        </p:spPr>
      </p:sp>
      <p:sp>
        <p:nvSpPr>
          <p:cNvPr id="191" name="Google Shape;191;p16"/>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pic>
        <p:nvPicPr>
          <p:cNvPr id="192" name="Google Shape;192;p16" title="April - Diligence (Secondary - English)">
            <a:hlinkClick r:id="rId9"/>
          </p:cNvPr>
          <p:cNvPicPr preferRelativeResize="0"/>
          <p:nvPr/>
        </p:nvPicPr>
        <p:blipFill>
          <a:blip r:embed="rId10">
            <a:alphaModFix/>
          </a:blip>
          <a:stretch>
            <a:fillRect/>
          </a:stretch>
        </p:blipFill>
        <p:spPr>
          <a:xfrm>
            <a:off x="2108175" y="1244238"/>
            <a:ext cx="13735862" cy="772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7"/>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grpSp>
        <p:nvGrpSpPr>
          <p:cNvPr id="198" name="Google Shape;198;p17"/>
          <p:cNvGrpSpPr/>
          <p:nvPr/>
        </p:nvGrpSpPr>
        <p:grpSpPr>
          <a:xfrm>
            <a:off x="1745789" y="2569903"/>
            <a:ext cx="15663272" cy="7395957"/>
            <a:chOff x="0" y="0"/>
            <a:chExt cx="2343417" cy="1106526"/>
          </a:xfrm>
        </p:grpSpPr>
        <p:sp>
          <p:nvSpPr>
            <p:cNvPr id="199" name="Google Shape;199;p17"/>
            <p:cNvSpPr/>
            <p:nvPr/>
          </p:nvSpPr>
          <p:spPr>
            <a:xfrm>
              <a:off x="92710" y="106680"/>
              <a:ext cx="2239277" cy="987146"/>
            </a:xfrm>
            <a:custGeom>
              <a:rect b="b" l="l" r="r" t="t"/>
              <a:pathLst>
                <a:path extrusionOk="0" h="987146" w="2239277">
                  <a:moveTo>
                    <a:pt x="2212607" y="797916"/>
                  </a:moveTo>
                  <a:cubicBezTo>
                    <a:pt x="2212607" y="885546"/>
                    <a:pt x="2136407" y="956666"/>
                    <a:pt x="2055127" y="956666"/>
                  </a:cubicBezTo>
                  <a:lnTo>
                    <a:pt x="66040" y="956666"/>
                  </a:lnTo>
                  <a:cubicBezTo>
                    <a:pt x="43180" y="956666"/>
                    <a:pt x="20320" y="951586"/>
                    <a:pt x="0" y="942696"/>
                  </a:cubicBezTo>
                  <a:cubicBezTo>
                    <a:pt x="26670" y="970636"/>
                    <a:pt x="63500" y="987146"/>
                    <a:pt x="108399" y="987146"/>
                  </a:cubicBezTo>
                  <a:lnTo>
                    <a:pt x="2093227" y="987146"/>
                  </a:lnTo>
                  <a:cubicBezTo>
                    <a:pt x="2173237" y="987146"/>
                    <a:pt x="2239277" y="921106"/>
                    <a:pt x="2239277" y="841096"/>
                  </a:cubicBezTo>
                  <a:lnTo>
                    <a:pt x="2239277" y="95250"/>
                  </a:lnTo>
                  <a:cubicBezTo>
                    <a:pt x="2239277" y="58420"/>
                    <a:pt x="2225307" y="25400"/>
                    <a:pt x="2203717" y="0"/>
                  </a:cubicBezTo>
                  <a:cubicBezTo>
                    <a:pt x="2210067" y="16510"/>
                    <a:pt x="2212607" y="34290"/>
                    <a:pt x="2212607" y="52070"/>
                  </a:cubicBezTo>
                  <a:lnTo>
                    <a:pt x="2212607" y="797916"/>
                  </a:lnTo>
                  <a:lnTo>
                    <a:pt x="2212607" y="797916"/>
                  </a:lnTo>
                  <a:close/>
                </a:path>
              </a:pathLst>
            </a:custGeom>
            <a:solidFill>
              <a:srgbClr val="5FBB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7"/>
            <p:cNvSpPr/>
            <p:nvPr/>
          </p:nvSpPr>
          <p:spPr>
            <a:xfrm>
              <a:off x="12700" y="12700"/>
              <a:ext cx="2278647" cy="1037946"/>
            </a:xfrm>
            <a:custGeom>
              <a:rect b="b" l="l" r="r" t="t"/>
              <a:pathLst>
                <a:path extrusionOk="0" h="1037946" w="2278647">
                  <a:moveTo>
                    <a:pt x="146050" y="1037946"/>
                  </a:moveTo>
                  <a:lnTo>
                    <a:pt x="2132597" y="1037946"/>
                  </a:lnTo>
                  <a:cubicBezTo>
                    <a:pt x="2212607" y="1037946"/>
                    <a:pt x="2278647" y="971906"/>
                    <a:pt x="2278647" y="891896"/>
                  </a:cubicBezTo>
                  <a:lnTo>
                    <a:pt x="2278647" y="146050"/>
                  </a:lnTo>
                  <a:cubicBezTo>
                    <a:pt x="2278647" y="66040"/>
                    <a:pt x="2212607" y="0"/>
                    <a:pt x="2132597"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7"/>
            <p:cNvSpPr/>
            <p:nvPr/>
          </p:nvSpPr>
          <p:spPr>
            <a:xfrm>
              <a:off x="0" y="0"/>
              <a:ext cx="2343417" cy="1106526"/>
            </a:xfrm>
            <a:custGeom>
              <a:rect b="b" l="l" r="r" t="t"/>
              <a:pathLst>
                <a:path extrusionOk="0" h="1106526" w="2343417">
                  <a:moveTo>
                    <a:pt x="2279917" y="74930"/>
                  </a:moveTo>
                  <a:cubicBezTo>
                    <a:pt x="2251977" y="30480"/>
                    <a:pt x="2202447" y="0"/>
                    <a:pt x="2145297" y="0"/>
                  </a:cubicBezTo>
                  <a:lnTo>
                    <a:pt x="158750" y="0"/>
                  </a:lnTo>
                  <a:cubicBezTo>
                    <a:pt x="71120" y="0"/>
                    <a:pt x="0" y="71120"/>
                    <a:pt x="0" y="158750"/>
                  </a:cubicBezTo>
                  <a:lnTo>
                    <a:pt x="0" y="904596"/>
                  </a:lnTo>
                  <a:cubicBezTo>
                    <a:pt x="0" y="956666"/>
                    <a:pt x="25400" y="1002386"/>
                    <a:pt x="63500" y="1031596"/>
                  </a:cubicBezTo>
                  <a:cubicBezTo>
                    <a:pt x="91440" y="1076046"/>
                    <a:pt x="140970" y="1106526"/>
                    <a:pt x="203044" y="1106526"/>
                  </a:cubicBezTo>
                  <a:lnTo>
                    <a:pt x="2184667" y="1106526"/>
                  </a:lnTo>
                  <a:cubicBezTo>
                    <a:pt x="2272297" y="1106526"/>
                    <a:pt x="2343417" y="1035406"/>
                    <a:pt x="2343417" y="947776"/>
                  </a:cubicBezTo>
                  <a:lnTo>
                    <a:pt x="2343417" y="201930"/>
                  </a:lnTo>
                  <a:cubicBezTo>
                    <a:pt x="2343417" y="149860"/>
                    <a:pt x="2318017" y="104140"/>
                    <a:pt x="2279917" y="74930"/>
                  </a:cubicBezTo>
                  <a:close/>
                  <a:moveTo>
                    <a:pt x="12700" y="904596"/>
                  </a:moveTo>
                  <a:lnTo>
                    <a:pt x="12700" y="158750"/>
                  </a:lnTo>
                  <a:cubicBezTo>
                    <a:pt x="12700" y="78740"/>
                    <a:pt x="78740" y="12700"/>
                    <a:pt x="158750" y="12700"/>
                  </a:cubicBezTo>
                  <a:lnTo>
                    <a:pt x="2145297" y="12700"/>
                  </a:lnTo>
                  <a:cubicBezTo>
                    <a:pt x="2225307" y="12700"/>
                    <a:pt x="2291347" y="78740"/>
                    <a:pt x="2291347" y="158750"/>
                  </a:cubicBezTo>
                  <a:lnTo>
                    <a:pt x="2291347" y="904596"/>
                  </a:lnTo>
                  <a:cubicBezTo>
                    <a:pt x="2291347" y="984606"/>
                    <a:pt x="2225307" y="1050646"/>
                    <a:pt x="2145297" y="1050646"/>
                  </a:cubicBezTo>
                  <a:lnTo>
                    <a:pt x="158750" y="1050646"/>
                  </a:lnTo>
                  <a:cubicBezTo>
                    <a:pt x="78740" y="1050646"/>
                    <a:pt x="12700" y="985876"/>
                    <a:pt x="12700" y="904596"/>
                  </a:cubicBezTo>
                  <a:close/>
                  <a:moveTo>
                    <a:pt x="2331987" y="947776"/>
                  </a:moveTo>
                  <a:cubicBezTo>
                    <a:pt x="2331987" y="1027786"/>
                    <a:pt x="2264677" y="1093826"/>
                    <a:pt x="2184667" y="1093826"/>
                  </a:cubicBezTo>
                  <a:lnTo>
                    <a:pt x="203044" y="1093826"/>
                  </a:lnTo>
                  <a:cubicBezTo>
                    <a:pt x="157480" y="1093826"/>
                    <a:pt x="120650" y="1077316"/>
                    <a:pt x="93980" y="1049376"/>
                  </a:cubicBezTo>
                  <a:cubicBezTo>
                    <a:pt x="114300" y="1058266"/>
                    <a:pt x="135890" y="1063346"/>
                    <a:pt x="160020" y="1063346"/>
                  </a:cubicBezTo>
                  <a:lnTo>
                    <a:pt x="2146567" y="1063346"/>
                  </a:lnTo>
                  <a:cubicBezTo>
                    <a:pt x="2234197" y="1063346"/>
                    <a:pt x="2305317" y="992226"/>
                    <a:pt x="2305317" y="904596"/>
                  </a:cubicBezTo>
                  <a:lnTo>
                    <a:pt x="2305317" y="158750"/>
                  </a:lnTo>
                  <a:cubicBezTo>
                    <a:pt x="2305317" y="140970"/>
                    <a:pt x="2301507" y="123190"/>
                    <a:pt x="2296427" y="106680"/>
                  </a:cubicBezTo>
                  <a:cubicBezTo>
                    <a:pt x="2318017" y="132080"/>
                    <a:pt x="2331987" y="165100"/>
                    <a:pt x="2331987" y="201930"/>
                  </a:cubicBezTo>
                  <a:lnTo>
                    <a:pt x="2331987" y="947776"/>
                  </a:lnTo>
                  <a:cubicBezTo>
                    <a:pt x="2331987" y="947776"/>
                    <a:pt x="2331987" y="947776"/>
                    <a:pt x="2331987"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 name="Google Shape;202;p17"/>
          <p:cNvGrpSpPr/>
          <p:nvPr/>
        </p:nvGrpSpPr>
        <p:grpSpPr>
          <a:xfrm>
            <a:off x="5538947" y="633730"/>
            <a:ext cx="7797615" cy="1431348"/>
            <a:chOff x="0" y="0"/>
            <a:chExt cx="10396820" cy="1908464"/>
          </a:xfrm>
        </p:grpSpPr>
        <p:sp>
          <p:nvSpPr>
            <p:cNvPr id="203" name="Google Shape;203;p17"/>
            <p:cNvSpPr/>
            <p:nvPr/>
          </p:nvSpPr>
          <p:spPr>
            <a:xfrm>
              <a:off x="0" y="0"/>
              <a:ext cx="10396820" cy="1908464"/>
            </a:xfrm>
            <a:custGeom>
              <a:rect b="b" l="l" r="r" t="t"/>
              <a:pathLst>
                <a:path extrusionOk="0" h="717649" w="3909566">
                  <a:moveTo>
                    <a:pt x="3785107" y="717649"/>
                  </a:moveTo>
                  <a:lnTo>
                    <a:pt x="124460" y="717649"/>
                  </a:lnTo>
                  <a:cubicBezTo>
                    <a:pt x="55880" y="717649"/>
                    <a:pt x="0" y="661769"/>
                    <a:pt x="0" y="593189"/>
                  </a:cubicBezTo>
                  <a:lnTo>
                    <a:pt x="0" y="124460"/>
                  </a:lnTo>
                  <a:cubicBezTo>
                    <a:pt x="0" y="55880"/>
                    <a:pt x="55880" y="0"/>
                    <a:pt x="124460" y="0"/>
                  </a:cubicBezTo>
                  <a:lnTo>
                    <a:pt x="3785107" y="0"/>
                  </a:lnTo>
                  <a:cubicBezTo>
                    <a:pt x="3853686" y="0"/>
                    <a:pt x="3909566" y="55880"/>
                    <a:pt x="3909566" y="124460"/>
                  </a:cubicBezTo>
                  <a:lnTo>
                    <a:pt x="3909566" y="593189"/>
                  </a:lnTo>
                  <a:cubicBezTo>
                    <a:pt x="3909566" y="661769"/>
                    <a:pt x="3853686" y="717649"/>
                    <a:pt x="3785107" y="717649"/>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7"/>
            <p:cNvSpPr/>
            <p:nvPr/>
          </p:nvSpPr>
          <p:spPr>
            <a:xfrm>
              <a:off x="82024" y="89496"/>
              <a:ext cx="10232775" cy="1729471"/>
            </a:xfrm>
            <a:custGeom>
              <a:rect b="b" l="l" r="r" t="t"/>
              <a:pathLst>
                <a:path extrusionOk="0" h="669334" w="3960254">
                  <a:moveTo>
                    <a:pt x="3835793" y="669334"/>
                  </a:moveTo>
                  <a:lnTo>
                    <a:pt x="124460" y="669334"/>
                  </a:lnTo>
                  <a:cubicBezTo>
                    <a:pt x="55880" y="669334"/>
                    <a:pt x="0" y="613454"/>
                    <a:pt x="0" y="544874"/>
                  </a:cubicBezTo>
                  <a:lnTo>
                    <a:pt x="0" y="124460"/>
                  </a:lnTo>
                  <a:cubicBezTo>
                    <a:pt x="0" y="55880"/>
                    <a:pt x="55880" y="0"/>
                    <a:pt x="124460" y="0"/>
                  </a:cubicBezTo>
                  <a:lnTo>
                    <a:pt x="3835793" y="0"/>
                  </a:lnTo>
                  <a:cubicBezTo>
                    <a:pt x="3904374" y="0"/>
                    <a:pt x="3960254" y="55880"/>
                    <a:pt x="3960254" y="124460"/>
                  </a:cubicBezTo>
                  <a:lnTo>
                    <a:pt x="3960254" y="544874"/>
                  </a:lnTo>
                  <a:cubicBezTo>
                    <a:pt x="3960254" y="613454"/>
                    <a:pt x="3904374" y="669334"/>
                    <a:pt x="3835793" y="669334"/>
                  </a:cubicBezTo>
                  <a:close/>
                </a:path>
              </a:pathLst>
            </a:custGeom>
            <a:solidFill>
              <a:srgbClr val="FF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 name="Google Shape;205;p17"/>
          <p:cNvSpPr/>
          <p:nvPr/>
        </p:nvSpPr>
        <p:spPr>
          <a:xfrm>
            <a:off x="10865582" y="3590365"/>
            <a:ext cx="5355032" cy="5355032"/>
          </a:xfrm>
          <a:custGeom>
            <a:rect b="b" l="l" r="r" t="t"/>
            <a:pathLst>
              <a:path extrusionOk="0"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rotWithShape="1">
            <a:blip r:embed="rId4">
              <a:alphaModFix/>
            </a:blip>
            <a:stretch>
              <a:fillRect b="0" l="-46283" r="-68848" t="-4334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7"/>
          <p:cNvSpPr txBox="1"/>
          <p:nvPr/>
        </p:nvSpPr>
        <p:spPr>
          <a:xfrm>
            <a:off x="2082622" y="3382110"/>
            <a:ext cx="8783100" cy="5926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500"/>
              <a:buFont typeface="Arial"/>
              <a:buNone/>
            </a:pPr>
            <a:r>
              <a:rPr b="1" i="0" lang="en-US" sz="5500" u="none" cap="none" strike="noStrike">
                <a:solidFill>
                  <a:srgbClr val="13446A"/>
                </a:solidFill>
                <a:latin typeface="Boogaloo"/>
                <a:ea typeface="Boogaloo"/>
                <a:cs typeface="Boogaloo"/>
                <a:sym typeface="Boogaloo"/>
              </a:rPr>
              <a:t>Students, you will receive a worksheet from your teacher, which is double-sided, containing the tasks for today's lesson. Begin by taking the Diligence Quiz and answering all the questions. </a:t>
            </a:r>
            <a:endParaRPr b="0" i="0" sz="5500" u="none" cap="none" strike="noStrike">
              <a:solidFill>
                <a:srgbClr val="000000"/>
              </a:solidFill>
              <a:latin typeface="Boogaloo"/>
              <a:ea typeface="Boogaloo"/>
              <a:cs typeface="Boogaloo"/>
              <a:sym typeface="Boogaloo"/>
            </a:endParaRPr>
          </a:p>
        </p:txBody>
      </p:sp>
      <p:sp>
        <p:nvSpPr>
          <p:cNvPr id="207" name="Google Shape;207;p17"/>
          <p:cNvSpPr/>
          <p:nvPr/>
        </p:nvSpPr>
        <p:spPr>
          <a:xfrm>
            <a:off x="11620621" y="-290604"/>
            <a:ext cx="576982" cy="581209"/>
          </a:xfrm>
          <a:custGeom>
            <a:rect b="b" l="l" r="r" t="t"/>
            <a:pathLst>
              <a:path extrusionOk="0" h="581209" w="576982">
                <a:moveTo>
                  <a:pt x="0" y="0"/>
                </a:moveTo>
                <a:lnTo>
                  <a:pt x="576982" y="0"/>
                </a:lnTo>
                <a:lnTo>
                  <a:pt x="576982" y="581208"/>
                </a:lnTo>
                <a:lnTo>
                  <a:pt x="0" y="581208"/>
                </a:lnTo>
                <a:lnTo>
                  <a:pt x="0" y="0"/>
                </a:lnTo>
                <a:close/>
              </a:path>
            </a:pathLst>
          </a:custGeom>
          <a:blipFill rotWithShape="1">
            <a:blip r:embed="rId5">
              <a:alphaModFix amt="30000"/>
            </a:blip>
            <a:stretch>
              <a:fillRect b="0" l="0" r="0" t="0"/>
            </a:stretch>
          </a:blipFill>
          <a:ln>
            <a:noFill/>
          </a:ln>
        </p:spPr>
      </p:sp>
      <p:sp>
        <p:nvSpPr>
          <p:cNvPr id="208" name="Google Shape;208;p17"/>
          <p:cNvSpPr/>
          <p:nvPr/>
        </p:nvSpPr>
        <p:spPr>
          <a:xfrm>
            <a:off x="17999509" y="7007687"/>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30000"/>
            </a:blip>
            <a:stretch>
              <a:fillRect b="0" l="0" r="0" t="0"/>
            </a:stretch>
          </a:blipFill>
          <a:ln>
            <a:noFill/>
          </a:ln>
        </p:spPr>
      </p:sp>
      <p:sp>
        <p:nvSpPr>
          <p:cNvPr id="209" name="Google Shape;209;p17"/>
          <p:cNvSpPr/>
          <p:nvPr/>
        </p:nvSpPr>
        <p:spPr>
          <a:xfrm>
            <a:off x="1333881" y="768195"/>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30000"/>
            </a:blip>
            <a:stretch>
              <a:fillRect b="0" l="0" r="0" t="0"/>
            </a:stretch>
          </a:blipFill>
          <a:ln>
            <a:noFill/>
          </a:ln>
        </p:spPr>
      </p:sp>
      <p:cxnSp>
        <p:nvCxnSpPr>
          <p:cNvPr id="210" name="Google Shape;210;p17"/>
          <p:cNvCxnSpPr/>
          <p:nvPr/>
        </p:nvCxnSpPr>
        <p:spPr>
          <a:xfrm rot="8474195">
            <a:off x="314224" y="8133278"/>
            <a:ext cx="146236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1" name="Google Shape;211;p17"/>
          <p:cNvCxnSpPr/>
          <p:nvPr/>
        </p:nvCxnSpPr>
        <p:spPr>
          <a:xfrm rot="8491419">
            <a:off x="-864661" y="9095183"/>
            <a:ext cx="3320973"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2" name="Google Shape;212;p17"/>
          <p:cNvCxnSpPr/>
          <p:nvPr/>
        </p:nvCxnSpPr>
        <p:spPr>
          <a:xfrm rot="8454222">
            <a:off x="747448" y="9117386"/>
            <a:ext cx="2198855"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3" name="Google Shape;213;p17"/>
          <p:cNvCxnSpPr/>
          <p:nvPr/>
        </p:nvCxnSpPr>
        <p:spPr>
          <a:xfrm rot="8427112">
            <a:off x="17121480" y="155936"/>
            <a:ext cx="291002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4" name="Google Shape;214;p17"/>
          <p:cNvCxnSpPr/>
          <p:nvPr/>
        </p:nvCxnSpPr>
        <p:spPr>
          <a:xfrm rot="8427112">
            <a:off x="15804290" y="629488"/>
            <a:ext cx="291002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5" name="Google Shape;215;p17"/>
          <p:cNvCxnSpPr/>
          <p:nvPr/>
        </p:nvCxnSpPr>
        <p:spPr>
          <a:xfrm rot="8427112">
            <a:off x="17286555" y="753949"/>
            <a:ext cx="291002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6" name="Google Shape;216;p17"/>
          <p:cNvCxnSpPr/>
          <p:nvPr/>
        </p:nvCxnSpPr>
        <p:spPr>
          <a:xfrm rot="8427112">
            <a:off x="15533118" y="-594860"/>
            <a:ext cx="291002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7" name="Google Shape;217;p17"/>
          <p:cNvCxnSpPr/>
          <p:nvPr/>
        </p:nvCxnSpPr>
        <p:spPr>
          <a:xfrm rot="8427112">
            <a:off x="16119124" y="-352040"/>
            <a:ext cx="2910021"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18" name="Google Shape;218;p17"/>
          <p:cNvCxnSpPr/>
          <p:nvPr/>
        </p:nvCxnSpPr>
        <p:spPr>
          <a:xfrm rot="8467950">
            <a:off x="58258" y="10076260"/>
            <a:ext cx="2949558" cy="0"/>
          </a:xfrm>
          <a:prstGeom prst="straightConnector1">
            <a:avLst/>
          </a:prstGeom>
          <a:noFill/>
          <a:ln cap="rnd" cmpd="sng" w="142875">
            <a:solidFill>
              <a:srgbClr val="FFFFFF">
                <a:alpha val="49411"/>
              </a:srgbClr>
            </a:solidFill>
            <a:prstDash val="solid"/>
            <a:round/>
            <a:headEnd len="sm" w="sm" type="none"/>
            <a:tailEnd len="sm" w="sm" type="none"/>
          </a:ln>
        </p:spPr>
      </p:cxnSp>
      <p:sp>
        <p:nvSpPr>
          <p:cNvPr id="219" name="Google Shape;219;p17"/>
          <p:cNvSpPr/>
          <p:nvPr/>
        </p:nvSpPr>
        <p:spPr>
          <a:xfrm rot="-1557241">
            <a:off x="877779" y="913920"/>
            <a:ext cx="2409686" cy="2400650"/>
          </a:xfrm>
          <a:custGeom>
            <a:rect b="b" l="l" r="r" t="t"/>
            <a:pathLst>
              <a:path extrusionOk="0" h="2400650" w="2409686">
                <a:moveTo>
                  <a:pt x="0" y="0"/>
                </a:moveTo>
                <a:lnTo>
                  <a:pt x="2409686" y="0"/>
                </a:lnTo>
                <a:lnTo>
                  <a:pt x="2409686" y="2400650"/>
                </a:lnTo>
                <a:lnTo>
                  <a:pt x="0" y="2400650"/>
                </a:lnTo>
                <a:lnTo>
                  <a:pt x="0" y="0"/>
                </a:lnTo>
                <a:close/>
              </a:path>
            </a:pathLst>
          </a:custGeom>
          <a:blipFill rotWithShape="1">
            <a:blip r:embed="rId6">
              <a:alphaModFix/>
            </a:blip>
            <a:stretch>
              <a:fillRect b="0" l="0" r="0" t="0"/>
            </a:stretch>
          </a:blipFill>
          <a:ln>
            <a:noFill/>
          </a:ln>
        </p:spPr>
      </p:sp>
      <p:cxnSp>
        <p:nvCxnSpPr>
          <p:cNvPr id="220" name="Google Shape;220;p17"/>
          <p:cNvCxnSpPr/>
          <p:nvPr/>
        </p:nvCxnSpPr>
        <p:spPr>
          <a:xfrm rot="8436788">
            <a:off x="-851513" y="9167426"/>
            <a:ext cx="1238913"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21" name="Google Shape;221;p17"/>
          <p:cNvCxnSpPr/>
          <p:nvPr/>
        </p:nvCxnSpPr>
        <p:spPr>
          <a:xfrm rot="8500875">
            <a:off x="15642028" y="951733"/>
            <a:ext cx="598790"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22" name="Google Shape;222;p17"/>
          <p:cNvCxnSpPr/>
          <p:nvPr/>
        </p:nvCxnSpPr>
        <p:spPr>
          <a:xfrm rot="8526916">
            <a:off x="29019" y="10207969"/>
            <a:ext cx="899699" cy="0"/>
          </a:xfrm>
          <a:prstGeom prst="straightConnector1">
            <a:avLst/>
          </a:prstGeom>
          <a:noFill/>
          <a:ln cap="rnd" cmpd="sng" w="142875">
            <a:solidFill>
              <a:srgbClr val="FFFFFF">
                <a:alpha val="49411"/>
              </a:srgbClr>
            </a:solidFill>
            <a:prstDash val="solid"/>
            <a:round/>
            <a:headEnd len="sm" w="sm" type="none"/>
            <a:tailEnd len="sm" w="sm" type="none"/>
          </a:ln>
        </p:spPr>
      </p:cxnSp>
      <p:cxnSp>
        <p:nvCxnSpPr>
          <p:cNvPr id="223" name="Google Shape;223;p17"/>
          <p:cNvCxnSpPr/>
          <p:nvPr/>
        </p:nvCxnSpPr>
        <p:spPr>
          <a:xfrm rot="8493832">
            <a:off x="16653890" y="1436857"/>
            <a:ext cx="780713" cy="0"/>
          </a:xfrm>
          <a:prstGeom prst="straightConnector1">
            <a:avLst/>
          </a:prstGeom>
          <a:noFill/>
          <a:ln cap="rnd" cmpd="sng" w="142875">
            <a:solidFill>
              <a:srgbClr val="FFFFFF">
                <a:alpha val="49411"/>
              </a:srgbClr>
            </a:solidFill>
            <a:prstDash val="solid"/>
            <a:round/>
            <a:headEnd len="sm" w="sm" type="none"/>
            <a:tailEnd len="sm" w="sm" type="none"/>
          </a:ln>
        </p:spPr>
      </p:cxnSp>
      <p:sp>
        <p:nvSpPr>
          <p:cNvPr id="224" name="Google Shape;224;p17"/>
          <p:cNvSpPr txBox="1"/>
          <p:nvPr/>
        </p:nvSpPr>
        <p:spPr>
          <a:xfrm>
            <a:off x="5278950" y="733800"/>
            <a:ext cx="7730100" cy="1231200"/>
          </a:xfrm>
          <a:prstGeom prst="rect">
            <a:avLst/>
          </a:prstGeom>
          <a:noFill/>
          <a:ln>
            <a:noFill/>
          </a:ln>
        </p:spPr>
        <p:txBody>
          <a:bodyPr anchorCtr="0" anchor="t" bIns="0" lIns="0" spcFirstLastPara="1" rIns="0" wrap="square" tIns="0">
            <a:spAutoFit/>
          </a:bodyPr>
          <a:lstStyle/>
          <a:p>
            <a:pPr indent="0" lvl="0" marL="0" marR="0" rtl="0" algn="ctr">
              <a:lnSpc>
                <a:spcPct val="79995"/>
              </a:lnSpc>
              <a:spcBef>
                <a:spcPts val="0"/>
              </a:spcBef>
              <a:spcAft>
                <a:spcPts val="0"/>
              </a:spcAft>
              <a:buClr>
                <a:srgbClr val="000000"/>
              </a:buClr>
              <a:buSzPts val="10000"/>
              <a:buFont typeface="Arial"/>
              <a:buNone/>
            </a:pPr>
            <a:r>
              <a:rPr b="0" i="0" lang="en-US" sz="10000" u="none" cap="none" strike="noStrike">
                <a:solidFill>
                  <a:srgbClr val="000000"/>
                </a:solidFill>
                <a:latin typeface="Covered By Your Grace"/>
                <a:ea typeface="Covered By Your Grace"/>
                <a:cs typeface="Covered By Your Grace"/>
                <a:sym typeface="Covered By Your Grace"/>
              </a:rPr>
              <a:t> Diligence Quiz</a:t>
            </a:r>
            <a:endParaRPr b="0" i="0" sz="10000" u="none" cap="none" strike="noStrike">
              <a:solidFill>
                <a:srgbClr val="000000"/>
              </a:solidFill>
              <a:latin typeface="Covered By Your Grace"/>
              <a:ea typeface="Covered By Your Grace"/>
              <a:cs typeface="Covered By Your Grace"/>
              <a:sym typeface="Covered By Your Grace"/>
            </a:endParaRPr>
          </a:p>
        </p:txBody>
      </p:sp>
      <p:sp>
        <p:nvSpPr>
          <p:cNvPr id="225" name="Google Shape;225;p17"/>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grpSp>
        <p:nvGrpSpPr>
          <p:cNvPr id="231" name="Google Shape;231;p18"/>
          <p:cNvGrpSpPr/>
          <p:nvPr/>
        </p:nvGrpSpPr>
        <p:grpSpPr>
          <a:xfrm>
            <a:off x="3701481" y="1405700"/>
            <a:ext cx="10885039" cy="7475601"/>
            <a:chOff x="0" y="0"/>
            <a:chExt cx="1611185" cy="1106526"/>
          </a:xfrm>
        </p:grpSpPr>
        <p:sp>
          <p:nvSpPr>
            <p:cNvPr id="232" name="Google Shape;232;p18"/>
            <p:cNvSpPr/>
            <p:nvPr/>
          </p:nvSpPr>
          <p:spPr>
            <a:xfrm>
              <a:off x="92710" y="106680"/>
              <a:ext cx="1507045" cy="987146"/>
            </a:xfrm>
            <a:custGeom>
              <a:rect b="b" l="l" r="r" t="t"/>
              <a:pathLst>
                <a:path extrusionOk="0" h="987146" w="1507045">
                  <a:moveTo>
                    <a:pt x="1480375" y="797916"/>
                  </a:moveTo>
                  <a:cubicBezTo>
                    <a:pt x="1480375" y="885546"/>
                    <a:pt x="1404175" y="956666"/>
                    <a:pt x="1322895" y="956666"/>
                  </a:cubicBezTo>
                  <a:lnTo>
                    <a:pt x="66040" y="956666"/>
                  </a:lnTo>
                  <a:cubicBezTo>
                    <a:pt x="43180" y="956666"/>
                    <a:pt x="20320" y="951586"/>
                    <a:pt x="0" y="942696"/>
                  </a:cubicBezTo>
                  <a:cubicBezTo>
                    <a:pt x="26670" y="970636"/>
                    <a:pt x="63500" y="987146"/>
                    <a:pt x="103732" y="987146"/>
                  </a:cubicBezTo>
                  <a:lnTo>
                    <a:pt x="1360995" y="987146"/>
                  </a:lnTo>
                  <a:cubicBezTo>
                    <a:pt x="1441005" y="987146"/>
                    <a:pt x="1507045" y="921106"/>
                    <a:pt x="1507045" y="841096"/>
                  </a:cubicBezTo>
                  <a:lnTo>
                    <a:pt x="1507045" y="95250"/>
                  </a:lnTo>
                  <a:cubicBezTo>
                    <a:pt x="1507045" y="58420"/>
                    <a:pt x="1493075" y="25400"/>
                    <a:pt x="1471485" y="0"/>
                  </a:cubicBezTo>
                  <a:cubicBezTo>
                    <a:pt x="1477835" y="16510"/>
                    <a:pt x="1480375" y="34290"/>
                    <a:pt x="1480375" y="52070"/>
                  </a:cubicBezTo>
                  <a:lnTo>
                    <a:pt x="1480375" y="797916"/>
                  </a:lnTo>
                  <a:lnTo>
                    <a:pt x="1480375" y="797916"/>
                  </a:lnTo>
                  <a:close/>
                </a:path>
              </a:pathLst>
            </a:custGeom>
            <a:solidFill>
              <a:srgbClr val="F4C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8"/>
            <p:cNvSpPr/>
            <p:nvPr/>
          </p:nvSpPr>
          <p:spPr>
            <a:xfrm>
              <a:off x="12700" y="12700"/>
              <a:ext cx="1546415" cy="1037946"/>
            </a:xfrm>
            <a:custGeom>
              <a:rect b="b" l="l" r="r" t="t"/>
              <a:pathLst>
                <a:path extrusionOk="0" h="1037946" w="1546415">
                  <a:moveTo>
                    <a:pt x="146050" y="1037946"/>
                  </a:moveTo>
                  <a:lnTo>
                    <a:pt x="1400365" y="1037946"/>
                  </a:lnTo>
                  <a:cubicBezTo>
                    <a:pt x="1480375" y="1037946"/>
                    <a:pt x="1546415" y="971906"/>
                    <a:pt x="1546415" y="891896"/>
                  </a:cubicBezTo>
                  <a:lnTo>
                    <a:pt x="1546415" y="146050"/>
                  </a:lnTo>
                  <a:cubicBezTo>
                    <a:pt x="1546415" y="66040"/>
                    <a:pt x="1480375" y="0"/>
                    <a:pt x="1400365"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8"/>
            <p:cNvSpPr/>
            <p:nvPr/>
          </p:nvSpPr>
          <p:spPr>
            <a:xfrm>
              <a:off x="0" y="0"/>
              <a:ext cx="1611185" cy="1106526"/>
            </a:xfrm>
            <a:custGeom>
              <a:rect b="b" l="l" r="r" t="t"/>
              <a:pathLst>
                <a:path extrusionOk="0" h="1106526" w="1611185">
                  <a:moveTo>
                    <a:pt x="1547685" y="74930"/>
                  </a:moveTo>
                  <a:cubicBezTo>
                    <a:pt x="1519745" y="30480"/>
                    <a:pt x="1470215" y="0"/>
                    <a:pt x="1413065" y="0"/>
                  </a:cubicBezTo>
                  <a:lnTo>
                    <a:pt x="158750" y="0"/>
                  </a:lnTo>
                  <a:cubicBezTo>
                    <a:pt x="71120" y="0"/>
                    <a:pt x="0" y="71120"/>
                    <a:pt x="0" y="158750"/>
                  </a:cubicBezTo>
                  <a:lnTo>
                    <a:pt x="0" y="904596"/>
                  </a:lnTo>
                  <a:cubicBezTo>
                    <a:pt x="0" y="956666"/>
                    <a:pt x="25400" y="1002386"/>
                    <a:pt x="63500" y="1031596"/>
                  </a:cubicBezTo>
                  <a:cubicBezTo>
                    <a:pt x="91440" y="1076046"/>
                    <a:pt x="140970" y="1106526"/>
                    <a:pt x="197649" y="1106526"/>
                  </a:cubicBezTo>
                  <a:lnTo>
                    <a:pt x="1452435" y="1106526"/>
                  </a:lnTo>
                  <a:cubicBezTo>
                    <a:pt x="1540065" y="1106526"/>
                    <a:pt x="1611185" y="1035406"/>
                    <a:pt x="1611185" y="947776"/>
                  </a:cubicBezTo>
                  <a:lnTo>
                    <a:pt x="1611185" y="201930"/>
                  </a:lnTo>
                  <a:cubicBezTo>
                    <a:pt x="1611185" y="149860"/>
                    <a:pt x="1585785" y="104140"/>
                    <a:pt x="1547685" y="74930"/>
                  </a:cubicBezTo>
                  <a:close/>
                  <a:moveTo>
                    <a:pt x="12700" y="904596"/>
                  </a:moveTo>
                  <a:lnTo>
                    <a:pt x="12700" y="158750"/>
                  </a:lnTo>
                  <a:cubicBezTo>
                    <a:pt x="12700" y="78740"/>
                    <a:pt x="78740" y="12700"/>
                    <a:pt x="158750" y="12700"/>
                  </a:cubicBezTo>
                  <a:lnTo>
                    <a:pt x="1413065" y="12700"/>
                  </a:lnTo>
                  <a:cubicBezTo>
                    <a:pt x="1493075" y="12700"/>
                    <a:pt x="1559115" y="78740"/>
                    <a:pt x="1559115" y="158750"/>
                  </a:cubicBezTo>
                  <a:lnTo>
                    <a:pt x="1559115" y="904596"/>
                  </a:lnTo>
                  <a:cubicBezTo>
                    <a:pt x="1559115" y="984606"/>
                    <a:pt x="1493075" y="1050646"/>
                    <a:pt x="1413065" y="1050646"/>
                  </a:cubicBezTo>
                  <a:lnTo>
                    <a:pt x="158750" y="1050646"/>
                  </a:lnTo>
                  <a:cubicBezTo>
                    <a:pt x="78740" y="1050646"/>
                    <a:pt x="12700" y="985876"/>
                    <a:pt x="12700" y="904596"/>
                  </a:cubicBezTo>
                  <a:close/>
                  <a:moveTo>
                    <a:pt x="1599755" y="947776"/>
                  </a:moveTo>
                  <a:cubicBezTo>
                    <a:pt x="1599755" y="1027786"/>
                    <a:pt x="1532445" y="1093826"/>
                    <a:pt x="1452435" y="1093826"/>
                  </a:cubicBezTo>
                  <a:lnTo>
                    <a:pt x="197649" y="1093826"/>
                  </a:lnTo>
                  <a:cubicBezTo>
                    <a:pt x="157480" y="1093826"/>
                    <a:pt x="120650" y="1077316"/>
                    <a:pt x="93980" y="1049376"/>
                  </a:cubicBezTo>
                  <a:cubicBezTo>
                    <a:pt x="114300" y="1058266"/>
                    <a:pt x="135890" y="1063346"/>
                    <a:pt x="160020" y="1063346"/>
                  </a:cubicBezTo>
                  <a:lnTo>
                    <a:pt x="1414335" y="1063346"/>
                  </a:lnTo>
                  <a:cubicBezTo>
                    <a:pt x="1501965" y="1063346"/>
                    <a:pt x="1573085" y="992226"/>
                    <a:pt x="1573085" y="904596"/>
                  </a:cubicBezTo>
                  <a:lnTo>
                    <a:pt x="1573085" y="158750"/>
                  </a:lnTo>
                  <a:cubicBezTo>
                    <a:pt x="1573085" y="140970"/>
                    <a:pt x="1569275" y="123190"/>
                    <a:pt x="1564195" y="106680"/>
                  </a:cubicBezTo>
                  <a:cubicBezTo>
                    <a:pt x="1585785" y="132080"/>
                    <a:pt x="1599755" y="165100"/>
                    <a:pt x="1599755" y="201930"/>
                  </a:cubicBezTo>
                  <a:lnTo>
                    <a:pt x="1599755" y="947776"/>
                  </a:lnTo>
                  <a:cubicBezTo>
                    <a:pt x="1599755" y="947776"/>
                    <a:pt x="1599755" y="947776"/>
                    <a:pt x="1599755"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18"/>
          <p:cNvSpPr/>
          <p:nvPr/>
        </p:nvSpPr>
        <p:spPr>
          <a:xfrm>
            <a:off x="17290158" y="3793820"/>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4">
              <a:alphaModFix amt="50000"/>
            </a:blip>
            <a:stretch>
              <a:fillRect b="0" l="0" r="0" t="0"/>
            </a:stretch>
          </a:blipFill>
          <a:ln>
            <a:noFill/>
          </a:ln>
        </p:spPr>
      </p:sp>
      <p:sp>
        <p:nvSpPr>
          <p:cNvPr id="236" name="Google Shape;236;p18"/>
          <p:cNvSpPr/>
          <p:nvPr/>
        </p:nvSpPr>
        <p:spPr>
          <a:xfrm>
            <a:off x="13788509" y="9548904"/>
            <a:ext cx="576982" cy="581209"/>
          </a:xfrm>
          <a:custGeom>
            <a:rect b="b" l="l" r="r" t="t"/>
            <a:pathLst>
              <a:path extrusionOk="0" h="581209" w="576982">
                <a:moveTo>
                  <a:pt x="0" y="0"/>
                </a:moveTo>
                <a:lnTo>
                  <a:pt x="576981" y="0"/>
                </a:lnTo>
                <a:lnTo>
                  <a:pt x="576981" y="581209"/>
                </a:lnTo>
                <a:lnTo>
                  <a:pt x="0" y="581209"/>
                </a:lnTo>
                <a:lnTo>
                  <a:pt x="0" y="0"/>
                </a:lnTo>
                <a:close/>
              </a:path>
            </a:pathLst>
          </a:custGeom>
          <a:blipFill rotWithShape="1">
            <a:blip r:embed="rId4">
              <a:alphaModFix amt="50000"/>
            </a:blip>
            <a:stretch>
              <a:fillRect b="0" l="0" r="0" t="0"/>
            </a:stretch>
          </a:blipFill>
          <a:ln>
            <a:noFill/>
          </a:ln>
        </p:spPr>
      </p:sp>
      <p:sp>
        <p:nvSpPr>
          <p:cNvPr id="237" name="Google Shape;237;p18"/>
          <p:cNvSpPr/>
          <p:nvPr/>
        </p:nvSpPr>
        <p:spPr>
          <a:xfrm>
            <a:off x="1351925" y="5905958"/>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4">
              <a:alphaModFix amt="50000"/>
            </a:blip>
            <a:stretch>
              <a:fillRect b="0" l="0" r="0" t="0"/>
            </a:stretch>
          </a:blipFill>
          <a:ln>
            <a:noFill/>
          </a:ln>
        </p:spPr>
      </p:sp>
      <p:sp>
        <p:nvSpPr>
          <p:cNvPr id="238" name="Google Shape;238;p18"/>
          <p:cNvSpPr/>
          <p:nvPr/>
        </p:nvSpPr>
        <p:spPr>
          <a:xfrm>
            <a:off x="648357" y="-354361"/>
            <a:ext cx="703568" cy="708722"/>
          </a:xfrm>
          <a:custGeom>
            <a:rect b="b" l="l" r="r" t="t"/>
            <a:pathLst>
              <a:path extrusionOk="0" h="708722" w="703568">
                <a:moveTo>
                  <a:pt x="0" y="0"/>
                </a:moveTo>
                <a:lnTo>
                  <a:pt x="703568" y="0"/>
                </a:lnTo>
                <a:lnTo>
                  <a:pt x="703568" y="708722"/>
                </a:lnTo>
                <a:lnTo>
                  <a:pt x="0" y="708722"/>
                </a:lnTo>
                <a:lnTo>
                  <a:pt x="0" y="0"/>
                </a:lnTo>
                <a:close/>
              </a:path>
            </a:pathLst>
          </a:custGeom>
          <a:blipFill rotWithShape="1">
            <a:blip r:embed="rId4">
              <a:alphaModFix amt="50000"/>
            </a:blip>
            <a:stretch>
              <a:fillRect b="0" l="0" r="0" t="0"/>
            </a:stretch>
          </a:blipFill>
          <a:ln>
            <a:noFill/>
          </a:ln>
        </p:spPr>
      </p:sp>
      <p:sp>
        <p:nvSpPr>
          <p:cNvPr id="239" name="Google Shape;239;p18"/>
          <p:cNvSpPr/>
          <p:nvPr/>
        </p:nvSpPr>
        <p:spPr>
          <a:xfrm rot="-1573261">
            <a:off x="16877376" y="7164677"/>
            <a:ext cx="1402544" cy="3923201"/>
          </a:xfrm>
          <a:custGeom>
            <a:rect b="b" l="l" r="r" t="t"/>
            <a:pathLst>
              <a:path extrusionOk="0" h="3923201" w="1402544">
                <a:moveTo>
                  <a:pt x="0" y="0"/>
                </a:moveTo>
                <a:lnTo>
                  <a:pt x="1402545" y="0"/>
                </a:lnTo>
                <a:lnTo>
                  <a:pt x="1402545" y="3923201"/>
                </a:lnTo>
                <a:lnTo>
                  <a:pt x="0" y="3923201"/>
                </a:lnTo>
                <a:lnTo>
                  <a:pt x="0" y="0"/>
                </a:lnTo>
                <a:close/>
              </a:path>
            </a:pathLst>
          </a:custGeom>
          <a:blipFill rotWithShape="1">
            <a:blip r:embed="rId5">
              <a:alphaModFix/>
            </a:blip>
            <a:stretch>
              <a:fillRect b="0" l="0" r="0" t="0"/>
            </a:stretch>
          </a:blipFill>
          <a:ln>
            <a:noFill/>
          </a:ln>
        </p:spPr>
      </p:sp>
      <p:sp>
        <p:nvSpPr>
          <p:cNvPr id="240" name="Google Shape;240;p18"/>
          <p:cNvSpPr/>
          <p:nvPr/>
        </p:nvSpPr>
        <p:spPr>
          <a:xfrm>
            <a:off x="15289187" y="-1089983"/>
            <a:ext cx="2998813" cy="3522835"/>
          </a:xfrm>
          <a:custGeom>
            <a:rect b="b" l="l" r="r" t="t"/>
            <a:pathLst>
              <a:path extrusionOk="0" h="3522835" w="2998813">
                <a:moveTo>
                  <a:pt x="0" y="0"/>
                </a:moveTo>
                <a:lnTo>
                  <a:pt x="2998813" y="0"/>
                </a:lnTo>
                <a:lnTo>
                  <a:pt x="2998813" y="3522835"/>
                </a:lnTo>
                <a:lnTo>
                  <a:pt x="0" y="3522835"/>
                </a:lnTo>
                <a:lnTo>
                  <a:pt x="0" y="0"/>
                </a:lnTo>
                <a:close/>
              </a:path>
            </a:pathLst>
          </a:custGeom>
          <a:blipFill rotWithShape="1">
            <a:blip r:embed="rId6">
              <a:alphaModFix/>
            </a:blip>
            <a:stretch>
              <a:fillRect b="0" l="0" r="0" t="0"/>
            </a:stretch>
          </a:blipFill>
          <a:ln>
            <a:noFill/>
          </a:ln>
        </p:spPr>
      </p:sp>
      <p:sp>
        <p:nvSpPr>
          <p:cNvPr id="241" name="Google Shape;241;p18"/>
          <p:cNvSpPr/>
          <p:nvPr/>
        </p:nvSpPr>
        <p:spPr>
          <a:xfrm rot="985388">
            <a:off x="318453" y="7608731"/>
            <a:ext cx="2756625" cy="2336240"/>
          </a:xfrm>
          <a:custGeom>
            <a:rect b="b" l="l" r="r" t="t"/>
            <a:pathLst>
              <a:path extrusionOk="0" h="2336240" w="2756625">
                <a:moveTo>
                  <a:pt x="0" y="0"/>
                </a:moveTo>
                <a:lnTo>
                  <a:pt x="2756625" y="0"/>
                </a:lnTo>
                <a:lnTo>
                  <a:pt x="2756625" y="2336240"/>
                </a:lnTo>
                <a:lnTo>
                  <a:pt x="0" y="2336240"/>
                </a:lnTo>
                <a:lnTo>
                  <a:pt x="0" y="0"/>
                </a:lnTo>
                <a:close/>
              </a:path>
            </a:pathLst>
          </a:custGeom>
          <a:blipFill rotWithShape="1">
            <a:blip r:embed="rId7">
              <a:alphaModFix/>
            </a:blip>
            <a:stretch>
              <a:fillRect b="0" l="0" r="0" t="0"/>
            </a:stretch>
          </a:blipFill>
          <a:ln>
            <a:noFill/>
          </a:ln>
        </p:spPr>
      </p:sp>
      <p:sp>
        <p:nvSpPr>
          <p:cNvPr id="242" name="Google Shape;242;p18"/>
          <p:cNvSpPr/>
          <p:nvPr/>
        </p:nvSpPr>
        <p:spPr>
          <a:xfrm rot="1276326">
            <a:off x="529590" y="375397"/>
            <a:ext cx="3102484" cy="3257201"/>
          </a:xfrm>
          <a:custGeom>
            <a:rect b="b" l="l" r="r" t="t"/>
            <a:pathLst>
              <a:path extrusionOk="0" h="3257201" w="3102484">
                <a:moveTo>
                  <a:pt x="0" y="0"/>
                </a:moveTo>
                <a:lnTo>
                  <a:pt x="3102484" y="0"/>
                </a:lnTo>
                <a:lnTo>
                  <a:pt x="3102484" y="3257201"/>
                </a:lnTo>
                <a:lnTo>
                  <a:pt x="0" y="3257201"/>
                </a:lnTo>
                <a:lnTo>
                  <a:pt x="0" y="0"/>
                </a:lnTo>
                <a:close/>
              </a:path>
            </a:pathLst>
          </a:custGeom>
          <a:blipFill rotWithShape="1">
            <a:blip r:embed="rId8">
              <a:alphaModFix/>
            </a:blip>
            <a:stretch>
              <a:fillRect b="0" l="0" r="0" t="0"/>
            </a:stretch>
          </a:blipFill>
          <a:ln>
            <a:noFill/>
          </a:ln>
        </p:spPr>
      </p:sp>
      <p:sp>
        <p:nvSpPr>
          <p:cNvPr id="243" name="Google Shape;243;p18"/>
          <p:cNvSpPr txBox="1"/>
          <p:nvPr/>
        </p:nvSpPr>
        <p:spPr>
          <a:xfrm>
            <a:off x="2732988" y="2926940"/>
            <a:ext cx="12822000" cy="443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2000"/>
              <a:buFont typeface="Arial"/>
              <a:buNone/>
            </a:pPr>
            <a:r>
              <a:rPr b="0" i="0" lang="en-US" sz="12000" u="none" cap="none" strike="noStrike">
                <a:solidFill>
                  <a:srgbClr val="13446A"/>
                </a:solidFill>
                <a:latin typeface="Boogaloo"/>
                <a:ea typeface="Boogaloo"/>
                <a:cs typeface="Boogaloo"/>
                <a:sym typeface="Boogaloo"/>
              </a:rPr>
              <a:t>LET'S </a:t>
            </a:r>
            <a:endParaRPr b="0" i="0" sz="12000" u="none" cap="none" strike="noStrike">
              <a:solidFill>
                <a:srgbClr val="000000"/>
              </a:solidFill>
              <a:latin typeface="Boogaloo"/>
              <a:ea typeface="Boogaloo"/>
              <a:cs typeface="Boogaloo"/>
              <a:sym typeface="Boogaloo"/>
            </a:endParaRPr>
          </a:p>
          <a:p>
            <a:pPr indent="0" lvl="0" marL="0" marR="0" rtl="0" algn="ctr">
              <a:lnSpc>
                <a:spcPct val="140000"/>
              </a:lnSpc>
              <a:spcBef>
                <a:spcPts val="0"/>
              </a:spcBef>
              <a:spcAft>
                <a:spcPts val="0"/>
              </a:spcAft>
              <a:buClr>
                <a:srgbClr val="000000"/>
              </a:buClr>
              <a:buSzPts val="12000"/>
              <a:buFont typeface="Arial"/>
              <a:buNone/>
            </a:pPr>
            <a:r>
              <a:rPr b="0" i="0" lang="en-US" sz="12000" u="none" cap="none" strike="noStrike">
                <a:solidFill>
                  <a:srgbClr val="13446A"/>
                </a:solidFill>
                <a:latin typeface="Boogaloo"/>
                <a:ea typeface="Boogaloo"/>
                <a:cs typeface="Boogaloo"/>
                <a:sym typeface="Boogaloo"/>
              </a:rPr>
              <a:t>DISCUSS</a:t>
            </a:r>
            <a:endParaRPr b="0" i="0" sz="12000" u="none" cap="none" strike="noStrike">
              <a:solidFill>
                <a:srgbClr val="000000"/>
              </a:solidFill>
              <a:latin typeface="Boogaloo"/>
              <a:ea typeface="Boogaloo"/>
              <a:cs typeface="Boogaloo"/>
              <a:sym typeface="Boogaloo"/>
            </a:endParaRPr>
          </a:p>
        </p:txBody>
      </p:sp>
      <p:sp>
        <p:nvSpPr>
          <p:cNvPr id="244" name="Google Shape;244;p18"/>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9"/>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sp>
        <p:nvSpPr>
          <p:cNvPr id="250" name="Google Shape;250;p19"/>
          <p:cNvSpPr/>
          <p:nvPr/>
        </p:nvSpPr>
        <p:spPr>
          <a:xfrm>
            <a:off x="13445232" y="7089488"/>
            <a:ext cx="7315200" cy="4083212"/>
          </a:xfrm>
          <a:custGeom>
            <a:rect b="b" l="l" r="r" t="t"/>
            <a:pathLst>
              <a:path extrusionOk="0" h="4083212" w="7315200">
                <a:moveTo>
                  <a:pt x="0" y="0"/>
                </a:moveTo>
                <a:lnTo>
                  <a:pt x="7315200" y="0"/>
                </a:lnTo>
                <a:lnTo>
                  <a:pt x="7315200" y="4083212"/>
                </a:lnTo>
                <a:lnTo>
                  <a:pt x="0" y="4083212"/>
                </a:lnTo>
                <a:lnTo>
                  <a:pt x="0" y="0"/>
                </a:lnTo>
                <a:close/>
              </a:path>
            </a:pathLst>
          </a:custGeom>
          <a:blipFill rotWithShape="1">
            <a:blip r:embed="rId4">
              <a:alphaModFix amt="30000"/>
            </a:blip>
            <a:stretch>
              <a:fillRect b="0" l="0" r="0" t="0"/>
            </a:stretch>
          </a:blipFill>
          <a:ln>
            <a:noFill/>
          </a:ln>
        </p:spPr>
      </p:sp>
      <p:sp>
        <p:nvSpPr>
          <p:cNvPr id="251" name="Google Shape;251;p19"/>
          <p:cNvSpPr/>
          <p:nvPr/>
        </p:nvSpPr>
        <p:spPr>
          <a:xfrm>
            <a:off x="-914927" y="-727247"/>
            <a:ext cx="6962086" cy="3886110"/>
          </a:xfrm>
          <a:custGeom>
            <a:rect b="b" l="l" r="r" t="t"/>
            <a:pathLst>
              <a:path extrusionOk="0" h="3886110" w="6962086">
                <a:moveTo>
                  <a:pt x="0" y="0"/>
                </a:moveTo>
                <a:lnTo>
                  <a:pt x="6962086" y="0"/>
                </a:lnTo>
                <a:lnTo>
                  <a:pt x="6962086" y="3886110"/>
                </a:lnTo>
                <a:lnTo>
                  <a:pt x="0" y="3886110"/>
                </a:lnTo>
                <a:lnTo>
                  <a:pt x="0" y="0"/>
                </a:lnTo>
                <a:close/>
              </a:path>
            </a:pathLst>
          </a:custGeom>
          <a:blipFill rotWithShape="1">
            <a:blip r:embed="rId4">
              <a:alphaModFix amt="30000"/>
            </a:blip>
            <a:stretch>
              <a:fillRect b="0" l="0" r="0" t="0"/>
            </a:stretch>
          </a:blipFill>
          <a:ln>
            <a:noFill/>
          </a:ln>
        </p:spPr>
      </p:sp>
      <p:sp>
        <p:nvSpPr>
          <p:cNvPr id="252" name="Google Shape;252;p19"/>
          <p:cNvSpPr/>
          <p:nvPr/>
        </p:nvSpPr>
        <p:spPr>
          <a:xfrm>
            <a:off x="17589623" y="3309549"/>
            <a:ext cx="576982" cy="581209"/>
          </a:xfrm>
          <a:custGeom>
            <a:rect b="b" l="l" r="r" t="t"/>
            <a:pathLst>
              <a:path extrusionOk="0" h="581209" w="576982">
                <a:moveTo>
                  <a:pt x="0" y="0"/>
                </a:moveTo>
                <a:lnTo>
                  <a:pt x="576981" y="0"/>
                </a:lnTo>
                <a:lnTo>
                  <a:pt x="576981" y="581209"/>
                </a:lnTo>
                <a:lnTo>
                  <a:pt x="0" y="581209"/>
                </a:lnTo>
                <a:lnTo>
                  <a:pt x="0" y="0"/>
                </a:lnTo>
                <a:close/>
              </a:path>
            </a:pathLst>
          </a:custGeom>
          <a:blipFill rotWithShape="1">
            <a:blip r:embed="rId5">
              <a:alphaModFix amt="50000"/>
            </a:blip>
            <a:stretch>
              <a:fillRect b="0" l="0" r="0" t="0"/>
            </a:stretch>
          </a:blipFill>
          <a:ln>
            <a:noFill/>
          </a:ln>
        </p:spPr>
      </p:sp>
      <p:sp>
        <p:nvSpPr>
          <p:cNvPr id="253" name="Google Shape;253;p19"/>
          <p:cNvSpPr/>
          <p:nvPr/>
        </p:nvSpPr>
        <p:spPr>
          <a:xfrm>
            <a:off x="14869967" y="-362206"/>
            <a:ext cx="719143" cy="724412"/>
          </a:xfrm>
          <a:custGeom>
            <a:rect b="b" l="l" r="r" t="t"/>
            <a:pathLst>
              <a:path extrusionOk="0" h="724412" w="719143">
                <a:moveTo>
                  <a:pt x="0" y="0"/>
                </a:moveTo>
                <a:lnTo>
                  <a:pt x="719144" y="0"/>
                </a:lnTo>
                <a:lnTo>
                  <a:pt x="719144" y="724412"/>
                </a:lnTo>
                <a:lnTo>
                  <a:pt x="0" y="724412"/>
                </a:lnTo>
                <a:lnTo>
                  <a:pt x="0" y="0"/>
                </a:lnTo>
                <a:close/>
              </a:path>
            </a:pathLst>
          </a:custGeom>
          <a:blipFill rotWithShape="1">
            <a:blip r:embed="rId5">
              <a:alphaModFix amt="50000"/>
            </a:blip>
            <a:stretch>
              <a:fillRect b="0" l="0" r="0" t="0"/>
            </a:stretch>
          </a:blipFill>
          <a:ln>
            <a:noFill/>
          </a:ln>
        </p:spPr>
      </p:sp>
      <p:grpSp>
        <p:nvGrpSpPr>
          <p:cNvPr id="254" name="Google Shape;254;p19"/>
          <p:cNvGrpSpPr/>
          <p:nvPr/>
        </p:nvGrpSpPr>
        <p:grpSpPr>
          <a:xfrm>
            <a:off x="1028700" y="2121592"/>
            <a:ext cx="16560923" cy="7819814"/>
            <a:chOff x="0" y="0"/>
            <a:chExt cx="2343417" cy="1106526"/>
          </a:xfrm>
        </p:grpSpPr>
        <p:sp>
          <p:nvSpPr>
            <p:cNvPr id="255" name="Google Shape;255;p19"/>
            <p:cNvSpPr/>
            <p:nvPr/>
          </p:nvSpPr>
          <p:spPr>
            <a:xfrm>
              <a:off x="92710" y="106680"/>
              <a:ext cx="2239277" cy="987146"/>
            </a:xfrm>
            <a:custGeom>
              <a:rect b="b" l="l" r="r" t="t"/>
              <a:pathLst>
                <a:path extrusionOk="0" h="987146" w="2239277">
                  <a:moveTo>
                    <a:pt x="2212607" y="797916"/>
                  </a:moveTo>
                  <a:cubicBezTo>
                    <a:pt x="2212607" y="885546"/>
                    <a:pt x="2136407" y="956666"/>
                    <a:pt x="2055127" y="956666"/>
                  </a:cubicBezTo>
                  <a:lnTo>
                    <a:pt x="66040" y="956666"/>
                  </a:lnTo>
                  <a:cubicBezTo>
                    <a:pt x="43180" y="956666"/>
                    <a:pt x="20320" y="951586"/>
                    <a:pt x="0" y="942696"/>
                  </a:cubicBezTo>
                  <a:cubicBezTo>
                    <a:pt x="26670" y="970636"/>
                    <a:pt x="63500" y="987146"/>
                    <a:pt x="108399" y="987146"/>
                  </a:cubicBezTo>
                  <a:lnTo>
                    <a:pt x="2093227" y="987146"/>
                  </a:lnTo>
                  <a:cubicBezTo>
                    <a:pt x="2173237" y="987146"/>
                    <a:pt x="2239277" y="921106"/>
                    <a:pt x="2239277" y="841096"/>
                  </a:cubicBezTo>
                  <a:lnTo>
                    <a:pt x="2239277" y="95250"/>
                  </a:lnTo>
                  <a:cubicBezTo>
                    <a:pt x="2239277" y="58420"/>
                    <a:pt x="2225307" y="25400"/>
                    <a:pt x="2203717" y="0"/>
                  </a:cubicBezTo>
                  <a:cubicBezTo>
                    <a:pt x="2210067" y="16510"/>
                    <a:pt x="2212607" y="34290"/>
                    <a:pt x="2212607" y="52070"/>
                  </a:cubicBezTo>
                  <a:lnTo>
                    <a:pt x="2212607" y="797916"/>
                  </a:lnTo>
                  <a:lnTo>
                    <a:pt x="2212607" y="797916"/>
                  </a:lnTo>
                  <a:close/>
                </a:path>
              </a:pathLst>
            </a:custGeom>
            <a:solidFill>
              <a:srgbClr val="8BAF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9"/>
            <p:cNvSpPr/>
            <p:nvPr/>
          </p:nvSpPr>
          <p:spPr>
            <a:xfrm>
              <a:off x="12700" y="12700"/>
              <a:ext cx="2278647" cy="1037946"/>
            </a:xfrm>
            <a:custGeom>
              <a:rect b="b" l="l" r="r" t="t"/>
              <a:pathLst>
                <a:path extrusionOk="0" h="1037946" w="2278647">
                  <a:moveTo>
                    <a:pt x="146050" y="1037946"/>
                  </a:moveTo>
                  <a:lnTo>
                    <a:pt x="2132597" y="1037946"/>
                  </a:lnTo>
                  <a:cubicBezTo>
                    <a:pt x="2212607" y="1037946"/>
                    <a:pt x="2278647" y="971906"/>
                    <a:pt x="2278647" y="891896"/>
                  </a:cubicBezTo>
                  <a:lnTo>
                    <a:pt x="2278647" y="146050"/>
                  </a:lnTo>
                  <a:cubicBezTo>
                    <a:pt x="2278647" y="66040"/>
                    <a:pt x="2212607" y="0"/>
                    <a:pt x="2132597"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9"/>
            <p:cNvSpPr/>
            <p:nvPr/>
          </p:nvSpPr>
          <p:spPr>
            <a:xfrm>
              <a:off x="0" y="0"/>
              <a:ext cx="2343417" cy="1106526"/>
            </a:xfrm>
            <a:custGeom>
              <a:rect b="b" l="l" r="r" t="t"/>
              <a:pathLst>
                <a:path extrusionOk="0" h="1106526" w="2343417">
                  <a:moveTo>
                    <a:pt x="2279917" y="74930"/>
                  </a:moveTo>
                  <a:cubicBezTo>
                    <a:pt x="2251977" y="30480"/>
                    <a:pt x="2202447" y="0"/>
                    <a:pt x="2145297" y="0"/>
                  </a:cubicBezTo>
                  <a:lnTo>
                    <a:pt x="158750" y="0"/>
                  </a:lnTo>
                  <a:cubicBezTo>
                    <a:pt x="71120" y="0"/>
                    <a:pt x="0" y="71120"/>
                    <a:pt x="0" y="158750"/>
                  </a:cubicBezTo>
                  <a:lnTo>
                    <a:pt x="0" y="904596"/>
                  </a:lnTo>
                  <a:cubicBezTo>
                    <a:pt x="0" y="956666"/>
                    <a:pt x="25400" y="1002386"/>
                    <a:pt x="63500" y="1031596"/>
                  </a:cubicBezTo>
                  <a:cubicBezTo>
                    <a:pt x="91440" y="1076046"/>
                    <a:pt x="140970" y="1106526"/>
                    <a:pt x="203044" y="1106526"/>
                  </a:cubicBezTo>
                  <a:lnTo>
                    <a:pt x="2184667" y="1106526"/>
                  </a:lnTo>
                  <a:cubicBezTo>
                    <a:pt x="2272297" y="1106526"/>
                    <a:pt x="2343417" y="1035406"/>
                    <a:pt x="2343417" y="947776"/>
                  </a:cubicBezTo>
                  <a:lnTo>
                    <a:pt x="2343417" y="201930"/>
                  </a:lnTo>
                  <a:cubicBezTo>
                    <a:pt x="2343417" y="149860"/>
                    <a:pt x="2318017" y="104140"/>
                    <a:pt x="2279917" y="74930"/>
                  </a:cubicBezTo>
                  <a:close/>
                  <a:moveTo>
                    <a:pt x="12700" y="904596"/>
                  </a:moveTo>
                  <a:lnTo>
                    <a:pt x="12700" y="158750"/>
                  </a:lnTo>
                  <a:cubicBezTo>
                    <a:pt x="12700" y="78740"/>
                    <a:pt x="78740" y="12700"/>
                    <a:pt x="158750" y="12700"/>
                  </a:cubicBezTo>
                  <a:lnTo>
                    <a:pt x="2145297" y="12700"/>
                  </a:lnTo>
                  <a:cubicBezTo>
                    <a:pt x="2225307" y="12700"/>
                    <a:pt x="2291347" y="78740"/>
                    <a:pt x="2291347" y="158750"/>
                  </a:cubicBezTo>
                  <a:lnTo>
                    <a:pt x="2291347" y="904596"/>
                  </a:lnTo>
                  <a:cubicBezTo>
                    <a:pt x="2291347" y="984606"/>
                    <a:pt x="2225307" y="1050646"/>
                    <a:pt x="2145297" y="1050646"/>
                  </a:cubicBezTo>
                  <a:lnTo>
                    <a:pt x="158750" y="1050646"/>
                  </a:lnTo>
                  <a:cubicBezTo>
                    <a:pt x="78740" y="1050646"/>
                    <a:pt x="12700" y="985876"/>
                    <a:pt x="12700" y="904596"/>
                  </a:cubicBezTo>
                  <a:close/>
                  <a:moveTo>
                    <a:pt x="2331987" y="947776"/>
                  </a:moveTo>
                  <a:cubicBezTo>
                    <a:pt x="2331987" y="1027786"/>
                    <a:pt x="2264677" y="1093826"/>
                    <a:pt x="2184667" y="1093826"/>
                  </a:cubicBezTo>
                  <a:lnTo>
                    <a:pt x="203044" y="1093826"/>
                  </a:lnTo>
                  <a:cubicBezTo>
                    <a:pt x="157480" y="1093826"/>
                    <a:pt x="120650" y="1077316"/>
                    <a:pt x="93980" y="1049376"/>
                  </a:cubicBezTo>
                  <a:cubicBezTo>
                    <a:pt x="114300" y="1058266"/>
                    <a:pt x="135890" y="1063346"/>
                    <a:pt x="160020" y="1063346"/>
                  </a:cubicBezTo>
                  <a:lnTo>
                    <a:pt x="2146567" y="1063346"/>
                  </a:lnTo>
                  <a:cubicBezTo>
                    <a:pt x="2234197" y="1063346"/>
                    <a:pt x="2305317" y="992226"/>
                    <a:pt x="2305317" y="904596"/>
                  </a:cubicBezTo>
                  <a:lnTo>
                    <a:pt x="2305317" y="158750"/>
                  </a:lnTo>
                  <a:cubicBezTo>
                    <a:pt x="2305317" y="140970"/>
                    <a:pt x="2301507" y="123190"/>
                    <a:pt x="2296427" y="106680"/>
                  </a:cubicBezTo>
                  <a:cubicBezTo>
                    <a:pt x="2318017" y="132080"/>
                    <a:pt x="2331987" y="165100"/>
                    <a:pt x="2331987" y="201930"/>
                  </a:cubicBezTo>
                  <a:lnTo>
                    <a:pt x="2331987" y="947776"/>
                  </a:lnTo>
                  <a:cubicBezTo>
                    <a:pt x="2331987" y="947776"/>
                    <a:pt x="2331987" y="947776"/>
                    <a:pt x="2331987"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19"/>
          <p:cNvSpPr/>
          <p:nvPr/>
        </p:nvSpPr>
        <p:spPr>
          <a:xfrm flipH="1" rot="744277">
            <a:off x="-141491" y="6743075"/>
            <a:ext cx="3273378" cy="3436617"/>
          </a:xfrm>
          <a:custGeom>
            <a:rect b="b" l="l" r="r" t="t"/>
            <a:pathLst>
              <a:path extrusionOk="0" h="3433646" w="3270548">
                <a:moveTo>
                  <a:pt x="3270548" y="0"/>
                </a:moveTo>
                <a:lnTo>
                  <a:pt x="0" y="0"/>
                </a:lnTo>
                <a:lnTo>
                  <a:pt x="0" y="3433646"/>
                </a:lnTo>
                <a:lnTo>
                  <a:pt x="3270548" y="3433646"/>
                </a:lnTo>
                <a:lnTo>
                  <a:pt x="3270548" y="0"/>
                </a:lnTo>
                <a:close/>
              </a:path>
            </a:pathLst>
          </a:custGeom>
          <a:blipFill rotWithShape="1">
            <a:blip r:embed="rId6">
              <a:alphaModFix/>
            </a:blip>
            <a:stretch>
              <a:fillRect b="0" l="0" r="0" t="0"/>
            </a:stretch>
          </a:blipFill>
          <a:ln>
            <a:noFill/>
          </a:ln>
        </p:spPr>
      </p:sp>
      <p:sp>
        <p:nvSpPr>
          <p:cNvPr id="259" name="Google Shape;259;p19"/>
          <p:cNvSpPr/>
          <p:nvPr/>
        </p:nvSpPr>
        <p:spPr>
          <a:xfrm>
            <a:off x="673300" y="8055299"/>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50000"/>
            </a:blip>
            <a:stretch>
              <a:fillRect b="0" l="0" r="0" t="0"/>
            </a:stretch>
          </a:blipFill>
          <a:ln>
            <a:noFill/>
          </a:ln>
        </p:spPr>
      </p:sp>
      <p:sp>
        <p:nvSpPr>
          <p:cNvPr id="260" name="Google Shape;260;p19"/>
          <p:cNvSpPr/>
          <p:nvPr/>
        </p:nvSpPr>
        <p:spPr>
          <a:xfrm>
            <a:off x="11501257" y="3309549"/>
            <a:ext cx="5355032" cy="5355032"/>
          </a:xfrm>
          <a:custGeom>
            <a:rect b="b" l="l" r="r" t="t"/>
            <a:pathLst>
              <a:path extrusionOk="0"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rotWithShape="1">
            <a:blip r:embed="rId7">
              <a:alphaModFix/>
            </a:blip>
            <a:stretch>
              <a:fillRect b="0" l="-21424" r="-2142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1" name="Google Shape;261;p19"/>
          <p:cNvGrpSpPr/>
          <p:nvPr/>
        </p:nvGrpSpPr>
        <p:grpSpPr>
          <a:xfrm>
            <a:off x="3872400" y="598675"/>
            <a:ext cx="10642185" cy="1431348"/>
            <a:chOff x="0" y="0"/>
            <a:chExt cx="10396820" cy="1908464"/>
          </a:xfrm>
        </p:grpSpPr>
        <p:sp>
          <p:nvSpPr>
            <p:cNvPr id="262" name="Google Shape;262;p19"/>
            <p:cNvSpPr/>
            <p:nvPr/>
          </p:nvSpPr>
          <p:spPr>
            <a:xfrm>
              <a:off x="0" y="0"/>
              <a:ext cx="10396820" cy="1908464"/>
            </a:xfrm>
            <a:custGeom>
              <a:rect b="b" l="l" r="r" t="t"/>
              <a:pathLst>
                <a:path extrusionOk="0" h="717649" w="3909566">
                  <a:moveTo>
                    <a:pt x="3785107" y="717649"/>
                  </a:moveTo>
                  <a:lnTo>
                    <a:pt x="124460" y="717649"/>
                  </a:lnTo>
                  <a:cubicBezTo>
                    <a:pt x="55880" y="717649"/>
                    <a:pt x="0" y="661769"/>
                    <a:pt x="0" y="593189"/>
                  </a:cubicBezTo>
                  <a:lnTo>
                    <a:pt x="0" y="124460"/>
                  </a:lnTo>
                  <a:cubicBezTo>
                    <a:pt x="0" y="55880"/>
                    <a:pt x="55880" y="0"/>
                    <a:pt x="124460" y="0"/>
                  </a:cubicBezTo>
                  <a:lnTo>
                    <a:pt x="3785107" y="0"/>
                  </a:lnTo>
                  <a:cubicBezTo>
                    <a:pt x="3853686" y="0"/>
                    <a:pt x="3909566" y="55880"/>
                    <a:pt x="3909566" y="124460"/>
                  </a:cubicBezTo>
                  <a:lnTo>
                    <a:pt x="3909566" y="593189"/>
                  </a:lnTo>
                  <a:cubicBezTo>
                    <a:pt x="3909566" y="661769"/>
                    <a:pt x="3853686" y="717649"/>
                    <a:pt x="3785107" y="717649"/>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9"/>
            <p:cNvSpPr/>
            <p:nvPr/>
          </p:nvSpPr>
          <p:spPr>
            <a:xfrm>
              <a:off x="82024" y="89496"/>
              <a:ext cx="10232775" cy="1729471"/>
            </a:xfrm>
            <a:custGeom>
              <a:rect b="b" l="l" r="r" t="t"/>
              <a:pathLst>
                <a:path extrusionOk="0" h="669334" w="3960254">
                  <a:moveTo>
                    <a:pt x="3835793" y="669334"/>
                  </a:moveTo>
                  <a:lnTo>
                    <a:pt x="124460" y="669334"/>
                  </a:lnTo>
                  <a:cubicBezTo>
                    <a:pt x="55880" y="669334"/>
                    <a:pt x="0" y="613454"/>
                    <a:pt x="0" y="544874"/>
                  </a:cubicBezTo>
                  <a:lnTo>
                    <a:pt x="0" y="124460"/>
                  </a:lnTo>
                  <a:cubicBezTo>
                    <a:pt x="0" y="55880"/>
                    <a:pt x="55880" y="0"/>
                    <a:pt x="124460" y="0"/>
                  </a:cubicBezTo>
                  <a:lnTo>
                    <a:pt x="3835793" y="0"/>
                  </a:lnTo>
                  <a:cubicBezTo>
                    <a:pt x="3904374" y="0"/>
                    <a:pt x="3960254" y="55880"/>
                    <a:pt x="3960254" y="124460"/>
                  </a:cubicBezTo>
                  <a:lnTo>
                    <a:pt x="3960254" y="544874"/>
                  </a:lnTo>
                  <a:cubicBezTo>
                    <a:pt x="3960254" y="613454"/>
                    <a:pt x="3904374" y="669334"/>
                    <a:pt x="3835793" y="669334"/>
                  </a:cubicBezTo>
                  <a:close/>
                </a:path>
              </a:pathLst>
            </a:custGeom>
            <a:solidFill>
              <a:srgbClr val="FF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19"/>
          <p:cNvSpPr txBox="1"/>
          <p:nvPr/>
        </p:nvSpPr>
        <p:spPr>
          <a:xfrm>
            <a:off x="3542250" y="698750"/>
            <a:ext cx="11203500" cy="1231200"/>
          </a:xfrm>
          <a:prstGeom prst="rect">
            <a:avLst/>
          </a:prstGeom>
          <a:noFill/>
          <a:ln>
            <a:noFill/>
          </a:ln>
        </p:spPr>
        <p:txBody>
          <a:bodyPr anchorCtr="0" anchor="t" bIns="0" lIns="0" spcFirstLastPara="1" rIns="0" wrap="square" tIns="0">
            <a:spAutoFit/>
          </a:bodyPr>
          <a:lstStyle/>
          <a:p>
            <a:pPr indent="0" lvl="0" marL="0" marR="0" rtl="0" algn="ctr">
              <a:lnSpc>
                <a:spcPct val="79995"/>
              </a:lnSpc>
              <a:spcBef>
                <a:spcPts val="0"/>
              </a:spcBef>
              <a:spcAft>
                <a:spcPts val="0"/>
              </a:spcAft>
              <a:buClr>
                <a:srgbClr val="000000"/>
              </a:buClr>
              <a:buSzPts val="10000"/>
              <a:buFont typeface="Arial"/>
              <a:buNone/>
            </a:pPr>
            <a:r>
              <a:rPr b="0" i="0" lang="en-US" sz="10000" u="none" cap="none" strike="noStrike">
                <a:solidFill>
                  <a:srgbClr val="13446A"/>
                </a:solidFill>
                <a:latin typeface="Covered By Your Grace"/>
                <a:ea typeface="Covered By Your Grace"/>
                <a:cs typeface="Covered By Your Grace"/>
                <a:sym typeface="Covered By Your Grace"/>
              </a:rPr>
              <a:t>Brainstorming Activity</a:t>
            </a:r>
            <a:endParaRPr b="0" i="0" sz="10000" u="none" cap="none" strike="noStrike">
              <a:solidFill>
                <a:srgbClr val="13446A"/>
              </a:solidFill>
              <a:latin typeface="Covered By Your Grace"/>
              <a:ea typeface="Covered By Your Grace"/>
              <a:cs typeface="Covered By Your Grace"/>
              <a:sym typeface="Covered By Your Grace"/>
            </a:endParaRPr>
          </a:p>
        </p:txBody>
      </p:sp>
      <p:sp>
        <p:nvSpPr>
          <p:cNvPr id="265" name="Google Shape;265;p19"/>
          <p:cNvSpPr txBox="1"/>
          <p:nvPr/>
        </p:nvSpPr>
        <p:spPr>
          <a:xfrm>
            <a:off x="1727865" y="2472307"/>
            <a:ext cx="9295800" cy="7815000"/>
          </a:xfrm>
          <a:prstGeom prst="rect">
            <a:avLst/>
          </a:prstGeom>
          <a:noFill/>
          <a:ln>
            <a:noFill/>
          </a:ln>
        </p:spPr>
        <p:txBody>
          <a:bodyPr anchorCtr="0" anchor="t" bIns="0" lIns="0" spcFirstLastPara="1" rIns="0" wrap="square" tIns="0">
            <a:spAutoFit/>
          </a:bodyPr>
          <a:lstStyle/>
          <a:p>
            <a:pPr indent="-508078" lvl="1" marL="771301" marR="0" rtl="0" algn="l">
              <a:lnSpc>
                <a:spcPct val="118001"/>
              </a:lnSpc>
              <a:spcBef>
                <a:spcPts val="0"/>
              </a:spcBef>
              <a:spcAft>
                <a:spcPts val="0"/>
              </a:spcAft>
              <a:buClr>
                <a:srgbClr val="13446A"/>
              </a:buClr>
              <a:buSzPts val="5500"/>
              <a:buFont typeface="Boogaloo"/>
              <a:buChar char="•"/>
            </a:pPr>
            <a:r>
              <a:rPr b="1" i="0" lang="en-US" sz="5500" u="none" cap="none" strike="noStrike">
                <a:solidFill>
                  <a:srgbClr val="13446A"/>
                </a:solidFill>
                <a:latin typeface="Boogaloo"/>
                <a:ea typeface="Boogaloo"/>
                <a:cs typeface="Boogaloo"/>
                <a:sym typeface="Boogaloo"/>
              </a:rPr>
              <a:t>Make a chart of the things in your studies and/or extracurricular activities that are easy for you and those that seem difficult. </a:t>
            </a:r>
            <a:endParaRPr b="0" i="0" sz="5500" u="none" cap="none" strike="noStrike">
              <a:solidFill>
                <a:srgbClr val="000000"/>
              </a:solidFill>
              <a:latin typeface="Boogaloo"/>
              <a:ea typeface="Boogaloo"/>
              <a:cs typeface="Boogaloo"/>
              <a:sym typeface="Boogaloo"/>
            </a:endParaRPr>
          </a:p>
          <a:p>
            <a:pPr indent="0" lvl="0" marL="914400" marR="0" rtl="0" algn="l">
              <a:lnSpc>
                <a:spcPct val="118001"/>
              </a:lnSpc>
              <a:spcBef>
                <a:spcPts val="0"/>
              </a:spcBef>
              <a:spcAft>
                <a:spcPts val="0"/>
              </a:spcAft>
              <a:buClr>
                <a:srgbClr val="000000"/>
              </a:buClr>
              <a:buSzPts val="1500"/>
              <a:buFont typeface="Arial"/>
              <a:buNone/>
            </a:pPr>
            <a:r>
              <a:t/>
            </a:r>
            <a:endParaRPr b="0" i="0" sz="1500" u="none" cap="none" strike="noStrike">
              <a:solidFill>
                <a:srgbClr val="000000"/>
              </a:solidFill>
              <a:latin typeface="Boogaloo"/>
              <a:ea typeface="Boogaloo"/>
              <a:cs typeface="Boogaloo"/>
              <a:sym typeface="Boogaloo"/>
            </a:endParaRPr>
          </a:p>
          <a:p>
            <a:pPr indent="-508078" lvl="1" marL="771301" marR="0" rtl="0" algn="l">
              <a:lnSpc>
                <a:spcPct val="118001"/>
              </a:lnSpc>
              <a:spcBef>
                <a:spcPts val="0"/>
              </a:spcBef>
              <a:spcAft>
                <a:spcPts val="0"/>
              </a:spcAft>
              <a:buClr>
                <a:srgbClr val="13446A"/>
              </a:buClr>
              <a:buSzPts val="5500"/>
              <a:buFont typeface="Boogaloo"/>
              <a:buChar char="•"/>
            </a:pPr>
            <a:r>
              <a:rPr b="1" i="0" lang="en-US" sz="5500" u="none" cap="none" strike="noStrike">
                <a:solidFill>
                  <a:srgbClr val="13446A"/>
                </a:solidFill>
                <a:latin typeface="Boogaloo"/>
                <a:ea typeface="Boogaloo"/>
                <a:cs typeface="Boogaloo"/>
                <a:sym typeface="Boogaloo"/>
              </a:rPr>
              <a:t>Brainstorm ideas and actions that would help you be successful in the areas you are struggling in.</a:t>
            </a:r>
            <a:endParaRPr b="0" i="0" sz="5500" u="none" cap="none" strike="noStrike">
              <a:solidFill>
                <a:srgbClr val="000000"/>
              </a:solidFill>
              <a:latin typeface="Boogaloo"/>
              <a:ea typeface="Boogaloo"/>
              <a:cs typeface="Boogaloo"/>
              <a:sym typeface="Boogaloo"/>
            </a:endParaRPr>
          </a:p>
          <a:p>
            <a:pPr indent="0" lvl="0" marL="0" marR="0" rtl="0" algn="l">
              <a:lnSpc>
                <a:spcPct val="118001"/>
              </a:lnSpc>
              <a:spcBef>
                <a:spcPts val="0"/>
              </a:spcBef>
              <a:spcAft>
                <a:spcPts val="0"/>
              </a:spcAft>
              <a:buClr>
                <a:srgbClr val="000000"/>
              </a:buClr>
              <a:buSzPts val="3572"/>
              <a:buFont typeface="Arial"/>
              <a:buNone/>
            </a:pPr>
            <a:r>
              <a:t/>
            </a:r>
            <a:endParaRPr b="1" i="0" sz="3572" u="none" cap="none" strike="noStrike">
              <a:solidFill>
                <a:srgbClr val="13446A"/>
              </a:solidFill>
              <a:latin typeface="Quicksand"/>
              <a:ea typeface="Quicksand"/>
              <a:cs typeface="Quicksand"/>
              <a:sym typeface="Quicksand"/>
            </a:endParaRPr>
          </a:p>
        </p:txBody>
      </p:sp>
      <p:sp>
        <p:nvSpPr>
          <p:cNvPr id="266" name="Google Shape;266;p19"/>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sp>
        <p:nvSpPr>
          <p:cNvPr id="272" name="Google Shape;272;p20"/>
          <p:cNvSpPr/>
          <p:nvPr/>
        </p:nvSpPr>
        <p:spPr>
          <a:xfrm>
            <a:off x="13346848" y="7885041"/>
            <a:ext cx="6578895" cy="4114800"/>
          </a:xfrm>
          <a:custGeom>
            <a:rect b="b" l="l" r="r" t="t"/>
            <a:pathLst>
              <a:path extrusionOk="0" h="4114800" w="6578895">
                <a:moveTo>
                  <a:pt x="0" y="0"/>
                </a:moveTo>
                <a:lnTo>
                  <a:pt x="6578895" y="0"/>
                </a:lnTo>
                <a:lnTo>
                  <a:pt x="6578895" y="4114800"/>
                </a:lnTo>
                <a:lnTo>
                  <a:pt x="0" y="4114800"/>
                </a:lnTo>
                <a:lnTo>
                  <a:pt x="0" y="0"/>
                </a:lnTo>
                <a:close/>
              </a:path>
            </a:pathLst>
          </a:custGeom>
          <a:blipFill rotWithShape="1">
            <a:blip r:embed="rId4">
              <a:alphaModFix amt="30000"/>
            </a:blip>
            <a:stretch>
              <a:fillRect b="0" l="0" r="0" t="0"/>
            </a:stretch>
          </a:blipFill>
          <a:ln>
            <a:noFill/>
          </a:ln>
        </p:spPr>
      </p:sp>
      <p:grpSp>
        <p:nvGrpSpPr>
          <p:cNvPr id="273" name="Google Shape;273;p20"/>
          <p:cNvGrpSpPr/>
          <p:nvPr/>
        </p:nvGrpSpPr>
        <p:grpSpPr>
          <a:xfrm>
            <a:off x="1500905" y="2577776"/>
            <a:ext cx="14984591" cy="7075494"/>
            <a:chOff x="0" y="0"/>
            <a:chExt cx="2343417" cy="1106526"/>
          </a:xfrm>
        </p:grpSpPr>
        <p:sp>
          <p:nvSpPr>
            <p:cNvPr id="274" name="Google Shape;274;p20"/>
            <p:cNvSpPr/>
            <p:nvPr/>
          </p:nvSpPr>
          <p:spPr>
            <a:xfrm>
              <a:off x="92710" y="106680"/>
              <a:ext cx="2239277" cy="987146"/>
            </a:xfrm>
            <a:custGeom>
              <a:rect b="b" l="l" r="r" t="t"/>
              <a:pathLst>
                <a:path extrusionOk="0" h="987146" w="2239277">
                  <a:moveTo>
                    <a:pt x="2212607" y="797916"/>
                  </a:moveTo>
                  <a:cubicBezTo>
                    <a:pt x="2212607" y="885546"/>
                    <a:pt x="2136407" y="956666"/>
                    <a:pt x="2055127" y="956666"/>
                  </a:cubicBezTo>
                  <a:lnTo>
                    <a:pt x="66040" y="956666"/>
                  </a:lnTo>
                  <a:cubicBezTo>
                    <a:pt x="43180" y="956666"/>
                    <a:pt x="20320" y="951586"/>
                    <a:pt x="0" y="942696"/>
                  </a:cubicBezTo>
                  <a:cubicBezTo>
                    <a:pt x="26670" y="970636"/>
                    <a:pt x="63500" y="987146"/>
                    <a:pt x="108399" y="987146"/>
                  </a:cubicBezTo>
                  <a:lnTo>
                    <a:pt x="2093227" y="987146"/>
                  </a:lnTo>
                  <a:cubicBezTo>
                    <a:pt x="2173237" y="987146"/>
                    <a:pt x="2239277" y="921106"/>
                    <a:pt x="2239277" y="841096"/>
                  </a:cubicBezTo>
                  <a:lnTo>
                    <a:pt x="2239277" y="95250"/>
                  </a:lnTo>
                  <a:cubicBezTo>
                    <a:pt x="2239277" y="58420"/>
                    <a:pt x="2225307" y="25400"/>
                    <a:pt x="2203717" y="0"/>
                  </a:cubicBezTo>
                  <a:cubicBezTo>
                    <a:pt x="2210067" y="16510"/>
                    <a:pt x="2212607" y="34290"/>
                    <a:pt x="2212607" y="52070"/>
                  </a:cubicBezTo>
                  <a:lnTo>
                    <a:pt x="2212607" y="797916"/>
                  </a:lnTo>
                  <a:lnTo>
                    <a:pt x="2212607" y="797916"/>
                  </a:lnTo>
                  <a:close/>
                </a:path>
              </a:pathLst>
            </a:custGeom>
            <a:solidFill>
              <a:srgbClr val="8BAF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0"/>
            <p:cNvSpPr/>
            <p:nvPr/>
          </p:nvSpPr>
          <p:spPr>
            <a:xfrm>
              <a:off x="12700" y="12700"/>
              <a:ext cx="2278647" cy="1037946"/>
            </a:xfrm>
            <a:custGeom>
              <a:rect b="b" l="l" r="r" t="t"/>
              <a:pathLst>
                <a:path extrusionOk="0" h="1037946" w="2278647">
                  <a:moveTo>
                    <a:pt x="146050" y="1037946"/>
                  </a:moveTo>
                  <a:lnTo>
                    <a:pt x="2132597" y="1037946"/>
                  </a:lnTo>
                  <a:cubicBezTo>
                    <a:pt x="2212607" y="1037946"/>
                    <a:pt x="2278647" y="971906"/>
                    <a:pt x="2278647" y="891896"/>
                  </a:cubicBezTo>
                  <a:lnTo>
                    <a:pt x="2278647" y="146050"/>
                  </a:lnTo>
                  <a:cubicBezTo>
                    <a:pt x="2278647" y="66040"/>
                    <a:pt x="2212607" y="0"/>
                    <a:pt x="2132597"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0"/>
            <p:cNvSpPr/>
            <p:nvPr/>
          </p:nvSpPr>
          <p:spPr>
            <a:xfrm>
              <a:off x="0" y="0"/>
              <a:ext cx="2343417" cy="1106526"/>
            </a:xfrm>
            <a:custGeom>
              <a:rect b="b" l="l" r="r" t="t"/>
              <a:pathLst>
                <a:path extrusionOk="0" h="1106526" w="2343417">
                  <a:moveTo>
                    <a:pt x="2279917" y="74930"/>
                  </a:moveTo>
                  <a:cubicBezTo>
                    <a:pt x="2251977" y="30480"/>
                    <a:pt x="2202447" y="0"/>
                    <a:pt x="2145297" y="0"/>
                  </a:cubicBezTo>
                  <a:lnTo>
                    <a:pt x="158750" y="0"/>
                  </a:lnTo>
                  <a:cubicBezTo>
                    <a:pt x="71120" y="0"/>
                    <a:pt x="0" y="71120"/>
                    <a:pt x="0" y="158750"/>
                  </a:cubicBezTo>
                  <a:lnTo>
                    <a:pt x="0" y="904596"/>
                  </a:lnTo>
                  <a:cubicBezTo>
                    <a:pt x="0" y="956666"/>
                    <a:pt x="25400" y="1002386"/>
                    <a:pt x="63500" y="1031596"/>
                  </a:cubicBezTo>
                  <a:cubicBezTo>
                    <a:pt x="91440" y="1076046"/>
                    <a:pt x="140970" y="1106526"/>
                    <a:pt x="203044" y="1106526"/>
                  </a:cubicBezTo>
                  <a:lnTo>
                    <a:pt x="2184667" y="1106526"/>
                  </a:lnTo>
                  <a:cubicBezTo>
                    <a:pt x="2272297" y="1106526"/>
                    <a:pt x="2343417" y="1035406"/>
                    <a:pt x="2343417" y="947776"/>
                  </a:cubicBezTo>
                  <a:lnTo>
                    <a:pt x="2343417" y="201930"/>
                  </a:lnTo>
                  <a:cubicBezTo>
                    <a:pt x="2343417" y="149860"/>
                    <a:pt x="2318017" y="104140"/>
                    <a:pt x="2279917" y="74930"/>
                  </a:cubicBezTo>
                  <a:close/>
                  <a:moveTo>
                    <a:pt x="12700" y="904596"/>
                  </a:moveTo>
                  <a:lnTo>
                    <a:pt x="12700" y="158750"/>
                  </a:lnTo>
                  <a:cubicBezTo>
                    <a:pt x="12700" y="78740"/>
                    <a:pt x="78740" y="12700"/>
                    <a:pt x="158750" y="12700"/>
                  </a:cubicBezTo>
                  <a:lnTo>
                    <a:pt x="2145297" y="12700"/>
                  </a:lnTo>
                  <a:cubicBezTo>
                    <a:pt x="2225307" y="12700"/>
                    <a:pt x="2291347" y="78740"/>
                    <a:pt x="2291347" y="158750"/>
                  </a:cubicBezTo>
                  <a:lnTo>
                    <a:pt x="2291347" y="904596"/>
                  </a:lnTo>
                  <a:cubicBezTo>
                    <a:pt x="2291347" y="984606"/>
                    <a:pt x="2225307" y="1050646"/>
                    <a:pt x="2145297" y="1050646"/>
                  </a:cubicBezTo>
                  <a:lnTo>
                    <a:pt x="158750" y="1050646"/>
                  </a:lnTo>
                  <a:cubicBezTo>
                    <a:pt x="78740" y="1050646"/>
                    <a:pt x="12700" y="985876"/>
                    <a:pt x="12700" y="904596"/>
                  </a:cubicBezTo>
                  <a:close/>
                  <a:moveTo>
                    <a:pt x="2331987" y="947776"/>
                  </a:moveTo>
                  <a:cubicBezTo>
                    <a:pt x="2331987" y="1027786"/>
                    <a:pt x="2264677" y="1093826"/>
                    <a:pt x="2184667" y="1093826"/>
                  </a:cubicBezTo>
                  <a:lnTo>
                    <a:pt x="203044" y="1093826"/>
                  </a:lnTo>
                  <a:cubicBezTo>
                    <a:pt x="157480" y="1093826"/>
                    <a:pt x="120650" y="1077316"/>
                    <a:pt x="93980" y="1049376"/>
                  </a:cubicBezTo>
                  <a:cubicBezTo>
                    <a:pt x="114300" y="1058266"/>
                    <a:pt x="135890" y="1063346"/>
                    <a:pt x="160020" y="1063346"/>
                  </a:cubicBezTo>
                  <a:lnTo>
                    <a:pt x="2146567" y="1063346"/>
                  </a:lnTo>
                  <a:cubicBezTo>
                    <a:pt x="2234197" y="1063346"/>
                    <a:pt x="2305317" y="992226"/>
                    <a:pt x="2305317" y="904596"/>
                  </a:cubicBezTo>
                  <a:lnTo>
                    <a:pt x="2305317" y="158750"/>
                  </a:lnTo>
                  <a:cubicBezTo>
                    <a:pt x="2305317" y="140970"/>
                    <a:pt x="2301507" y="123190"/>
                    <a:pt x="2296427" y="106680"/>
                  </a:cubicBezTo>
                  <a:cubicBezTo>
                    <a:pt x="2318017" y="132080"/>
                    <a:pt x="2331987" y="165100"/>
                    <a:pt x="2331987" y="201930"/>
                  </a:cubicBezTo>
                  <a:lnTo>
                    <a:pt x="2331987" y="947776"/>
                  </a:lnTo>
                  <a:cubicBezTo>
                    <a:pt x="2331987" y="947776"/>
                    <a:pt x="2331987" y="947776"/>
                    <a:pt x="2331987"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 name="Google Shape;277;p20"/>
          <p:cNvGrpSpPr/>
          <p:nvPr/>
        </p:nvGrpSpPr>
        <p:grpSpPr>
          <a:xfrm>
            <a:off x="5279789" y="633730"/>
            <a:ext cx="7797615" cy="1431348"/>
            <a:chOff x="0" y="0"/>
            <a:chExt cx="10396820" cy="1908464"/>
          </a:xfrm>
        </p:grpSpPr>
        <p:sp>
          <p:nvSpPr>
            <p:cNvPr id="278" name="Google Shape;278;p20"/>
            <p:cNvSpPr/>
            <p:nvPr/>
          </p:nvSpPr>
          <p:spPr>
            <a:xfrm>
              <a:off x="0" y="0"/>
              <a:ext cx="10396820" cy="1908464"/>
            </a:xfrm>
            <a:custGeom>
              <a:rect b="b" l="l" r="r" t="t"/>
              <a:pathLst>
                <a:path extrusionOk="0" h="717649" w="3909566">
                  <a:moveTo>
                    <a:pt x="3785107" y="717649"/>
                  </a:moveTo>
                  <a:lnTo>
                    <a:pt x="124460" y="717649"/>
                  </a:lnTo>
                  <a:cubicBezTo>
                    <a:pt x="55880" y="717649"/>
                    <a:pt x="0" y="661769"/>
                    <a:pt x="0" y="593189"/>
                  </a:cubicBezTo>
                  <a:lnTo>
                    <a:pt x="0" y="124460"/>
                  </a:lnTo>
                  <a:cubicBezTo>
                    <a:pt x="0" y="55880"/>
                    <a:pt x="55880" y="0"/>
                    <a:pt x="124460" y="0"/>
                  </a:cubicBezTo>
                  <a:lnTo>
                    <a:pt x="3785107" y="0"/>
                  </a:lnTo>
                  <a:cubicBezTo>
                    <a:pt x="3853686" y="0"/>
                    <a:pt x="3909566" y="55880"/>
                    <a:pt x="3909566" y="124460"/>
                  </a:cubicBezTo>
                  <a:lnTo>
                    <a:pt x="3909566" y="593189"/>
                  </a:lnTo>
                  <a:cubicBezTo>
                    <a:pt x="3909566" y="661769"/>
                    <a:pt x="3853686" y="717649"/>
                    <a:pt x="3785107" y="717649"/>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0"/>
            <p:cNvSpPr/>
            <p:nvPr/>
          </p:nvSpPr>
          <p:spPr>
            <a:xfrm>
              <a:off x="82024" y="89496"/>
              <a:ext cx="10232775" cy="1729471"/>
            </a:xfrm>
            <a:custGeom>
              <a:rect b="b" l="l" r="r" t="t"/>
              <a:pathLst>
                <a:path extrusionOk="0" h="669334" w="3960254">
                  <a:moveTo>
                    <a:pt x="3835793" y="669334"/>
                  </a:moveTo>
                  <a:lnTo>
                    <a:pt x="124460" y="669334"/>
                  </a:lnTo>
                  <a:cubicBezTo>
                    <a:pt x="55880" y="669334"/>
                    <a:pt x="0" y="613454"/>
                    <a:pt x="0" y="544874"/>
                  </a:cubicBezTo>
                  <a:lnTo>
                    <a:pt x="0" y="124460"/>
                  </a:lnTo>
                  <a:cubicBezTo>
                    <a:pt x="0" y="55880"/>
                    <a:pt x="55880" y="0"/>
                    <a:pt x="124460" y="0"/>
                  </a:cubicBezTo>
                  <a:lnTo>
                    <a:pt x="3835793" y="0"/>
                  </a:lnTo>
                  <a:cubicBezTo>
                    <a:pt x="3904374" y="0"/>
                    <a:pt x="3960254" y="55880"/>
                    <a:pt x="3960254" y="124460"/>
                  </a:cubicBezTo>
                  <a:lnTo>
                    <a:pt x="3960254" y="544874"/>
                  </a:lnTo>
                  <a:cubicBezTo>
                    <a:pt x="3960254" y="613454"/>
                    <a:pt x="3904374" y="669334"/>
                    <a:pt x="3835793" y="669334"/>
                  </a:cubicBezTo>
                  <a:close/>
                </a:path>
              </a:pathLst>
            </a:custGeom>
            <a:solidFill>
              <a:srgbClr val="FF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20"/>
          <p:cNvSpPr txBox="1"/>
          <p:nvPr/>
        </p:nvSpPr>
        <p:spPr>
          <a:xfrm>
            <a:off x="1963288" y="3720388"/>
            <a:ext cx="14059800" cy="5926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5500"/>
              <a:buFont typeface="Arial"/>
              <a:buNone/>
            </a:pPr>
            <a:r>
              <a:rPr b="0" i="0" lang="en-US" sz="5500" u="none" cap="none" strike="noStrike">
                <a:solidFill>
                  <a:srgbClr val="13446A"/>
                </a:solidFill>
                <a:latin typeface="Boogaloo"/>
                <a:ea typeface="Boogaloo"/>
                <a:cs typeface="Boogaloo"/>
                <a:sym typeface="Boogaloo"/>
              </a:rPr>
              <a:t>Create a detailed plan based on the information in your chart and brainstorming session that will help you overcome difficulties at school whether it be academic or extracurricular.</a:t>
            </a:r>
            <a:endParaRPr b="0" i="0" sz="5500" u="none" cap="none" strike="noStrike">
              <a:solidFill>
                <a:srgbClr val="000000"/>
              </a:solidFill>
              <a:latin typeface="Boogaloo"/>
              <a:ea typeface="Boogaloo"/>
              <a:cs typeface="Boogaloo"/>
              <a:sym typeface="Boogaloo"/>
            </a:endParaRPr>
          </a:p>
          <a:p>
            <a:pPr indent="0" lvl="0" marL="0" marR="0" rtl="0" algn="ctr">
              <a:lnSpc>
                <a:spcPct val="150000"/>
              </a:lnSpc>
              <a:spcBef>
                <a:spcPts val="0"/>
              </a:spcBef>
              <a:spcAft>
                <a:spcPts val="0"/>
              </a:spcAft>
              <a:buClr>
                <a:srgbClr val="000000"/>
              </a:buClr>
              <a:buSzPts val="5500"/>
              <a:buFont typeface="Arial"/>
              <a:buNone/>
            </a:pPr>
            <a:r>
              <a:t/>
            </a:r>
            <a:endParaRPr b="0" i="0" sz="5500" u="none" cap="none" strike="noStrike">
              <a:solidFill>
                <a:srgbClr val="13446A"/>
              </a:solidFill>
              <a:latin typeface="Boogaloo"/>
              <a:ea typeface="Boogaloo"/>
              <a:cs typeface="Boogaloo"/>
              <a:sym typeface="Boogaloo"/>
            </a:endParaRPr>
          </a:p>
        </p:txBody>
      </p:sp>
      <p:sp>
        <p:nvSpPr>
          <p:cNvPr id="281" name="Google Shape;281;p20"/>
          <p:cNvSpPr/>
          <p:nvPr/>
        </p:nvSpPr>
        <p:spPr>
          <a:xfrm rot="2272320">
            <a:off x="756583" y="1893930"/>
            <a:ext cx="1790242" cy="2996222"/>
          </a:xfrm>
          <a:custGeom>
            <a:rect b="b" l="l" r="r" t="t"/>
            <a:pathLst>
              <a:path extrusionOk="0" h="2996222" w="1790242">
                <a:moveTo>
                  <a:pt x="0" y="0"/>
                </a:moveTo>
                <a:lnTo>
                  <a:pt x="1790243" y="0"/>
                </a:lnTo>
                <a:lnTo>
                  <a:pt x="1790243" y="2996221"/>
                </a:lnTo>
                <a:lnTo>
                  <a:pt x="0" y="2996221"/>
                </a:lnTo>
                <a:lnTo>
                  <a:pt x="0" y="0"/>
                </a:lnTo>
                <a:close/>
              </a:path>
            </a:pathLst>
          </a:custGeom>
          <a:blipFill rotWithShape="1">
            <a:blip r:embed="rId5">
              <a:alphaModFix/>
            </a:blip>
            <a:stretch>
              <a:fillRect b="0" l="-101" r="-102" t="0"/>
            </a:stretch>
          </a:blipFill>
          <a:ln>
            <a:noFill/>
          </a:ln>
        </p:spPr>
      </p:sp>
      <p:pic>
        <p:nvPicPr>
          <p:cNvPr id="282" name="Google Shape;282;p20"/>
          <p:cNvPicPr preferRelativeResize="0"/>
          <p:nvPr/>
        </p:nvPicPr>
        <p:blipFill rotWithShape="1">
          <a:blip r:embed="rId6">
            <a:alphaModFix/>
          </a:blip>
          <a:srcRect b="0" l="0" r="0" t="0"/>
          <a:stretch/>
        </p:blipFill>
        <p:spPr>
          <a:xfrm flipH="1" rot="-2033995">
            <a:off x="-164434" y="1013570"/>
            <a:ext cx="2914053" cy="1362831"/>
          </a:xfrm>
          <a:prstGeom prst="rect">
            <a:avLst/>
          </a:prstGeom>
          <a:noFill/>
          <a:ln>
            <a:noFill/>
          </a:ln>
        </p:spPr>
      </p:pic>
      <p:sp>
        <p:nvSpPr>
          <p:cNvPr id="283" name="Google Shape;283;p20"/>
          <p:cNvSpPr/>
          <p:nvPr/>
        </p:nvSpPr>
        <p:spPr>
          <a:xfrm>
            <a:off x="17999509" y="4133279"/>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7">
              <a:alphaModFix amt="50000"/>
            </a:blip>
            <a:stretch>
              <a:fillRect b="0" l="0" r="0" t="0"/>
            </a:stretch>
          </a:blipFill>
          <a:ln>
            <a:noFill/>
          </a:ln>
        </p:spPr>
      </p:sp>
      <p:sp>
        <p:nvSpPr>
          <p:cNvPr id="284" name="Google Shape;284;p20"/>
          <p:cNvSpPr/>
          <p:nvPr/>
        </p:nvSpPr>
        <p:spPr>
          <a:xfrm>
            <a:off x="740209" y="9072061"/>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7">
              <a:alphaModFix amt="50000"/>
            </a:blip>
            <a:stretch>
              <a:fillRect b="0" l="0" r="0" t="0"/>
            </a:stretch>
          </a:blipFill>
          <a:ln>
            <a:noFill/>
          </a:ln>
        </p:spPr>
      </p:sp>
      <p:sp>
        <p:nvSpPr>
          <p:cNvPr id="285" name="Google Shape;285;p20"/>
          <p:cNvSpPr/>
          <p:nvPr/>
        </p:nvSpPr>
        <p:spPr>
          <a:xfrm>
            <a:off x="14436008" y="-264455"/>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7">
              <a:alphaModFix amt="50000"/>
            </a:blip>
            <a:stretch>
              <a:fillRect b="0" l="0" r="0" t="0"/>
            </a:stretch>
          </a:blipFill>
          <a:ln>
            <a:noFill/>
          </a:ln>
        </p:spPr>
      </p:sp>
      <p:sp>
        <p:nvSpPr>
          <p:cNvPr id="286" name="Google Shape;286;p20"/>
          <p:cNvSpPr/>
          <p:nvPr/>
        </p:nvSpPr>
        <p:spPr>
          <a:xfrm rot="389432">
            <a:off x="3048101" y="2249737"/>
            <a:ext cx="1369225" cy="1206629"/>
          </a:xfrm>
          <a:custGeom>
            <a:rect b="b" l="l" r="r" t="t"/>
            <a:pathLst>
              <a:path extrusionOk="0" h="1206629" w="1369225">
                <a:moveTo>
                  <a:pt x="0" y="0"/>
                </a:moveTo>
                <a:lnTo>
                  <a:pt x="1369224" y="0"/>
                </a:lnTo>
                <a:lnTo>
                  <a:pt x="1369224" y="1206630"/>
                </a:lnTo>
                <a:lnTo>
                  <a:pt x="0" y="1206630"/>
                </a:lnTo>
                <a:lnTo>
                  <a:pt x="0" y="0"/>
                </a:lnTo>
                <a:close/>
              </a:path>
            </a:pathLst>
          </a:custGeom>
          <a:blipFill rotWithShape="1">
            <a:blip r:embed="rId8">
              <a:alphaModFix/>
            </a:blip>
            <a:stretch>
              <a:fillRect b="0" l="0" r="0" t="0"/>
            </a:stretch>
          </a:blipFill>
          <a:ln>
            <a:noFill/>
          </a:ln>
        </p:spPr>
      </p:sp>
      <p:sp>
        <p:nvSpPr>
          <p:cNvPr id="287" name="Google Shape;287;p20"/>
          <p:cNvSpPr txBox="1"/>
          <p:nvPr/>
        </p:nvSpPr>
        <p:spPr>
          <a:xfrm>
            <a:off x="6538462" y="833872"/>
            <a:ext cx="5280300" cy="1231200"/>
          </a:xfrm>
          <a:prstGeom prst="rect">
            <a:avLst/>
          </a:prstGeom>
          <a:noFill/>
          <a:ln>
            <a:noFill/>
          </a:ln>
        </p:spPr>
        <p:txBody>
          <a:bodyPr anchorCtr="0" anchor="t" bIns="0" lIns="0" spcFirstLastPara="1" rIns="0" wrap="square" tIns="0">
            <a:spAutoFit/>
          </a:bodyPr>
          <a:lstStyle/>
          <a:p>
            <a:pPr indent="0" lvl="0" marL="0" marR="0" rtl="0" algn="ctr">
              <a:lnSpc>
                <a:spcPct val="79995"/>
              </a:lnSpc>
              <a:spcBef>
                <a:spcPts val="0"/>
              </a:spcBef>
              <a:spcAft>
                <a:spcPts val="0"/>
              </a:spcAft>
              <a:buClr>
                <a:srgbClr val="000000"/>
              </a:buClr>
              <a:buSzPts val="10000"/>
              <a:buFont typeface="Arial"/>
              <a:buNone/>
            </a:pPr>
            <a:r>
              <a:rPr b="0" i="0" lang="en-US" sz="10000" u="none" cap="none" strike="noStrike">
                <a:solidFill>
                  <a:srgbClr val="13446A"/>
                </a:solidFill>
                <a:latin typeface="Covered By Your Grace"/>
                <a:ea typeface="Covered By Your Grace"/>
                <a:cs typeface="Covered By Your Grace"/>
                <a:sym typeface="Covered By Your Grace"/>
              </a:rPr>
              <a:t>Reflect </a:t>
            </a:r>
            <a:endParaRPr b="0" i="0" sz="10000" u="none" cap="none" strike="noStrike">
              <a:solidFill>
                <a:srgbClr val="13446A"/>
              </a:solidFill>
              <a:latin typeface="Covered By Your Grace"/>
              <a:ea typeface="Covered By Your Grace"/>
              <a:cs typeface="Covered By Your Grace"/>
              <a:sym typeface="Covered By Your Grace"/>
            </a:endParaRPr>
          </a:p>
        </p:txBody>
      </p:sp>
      <p:sp>
        <p:nvSpPr>
          <p:cNvPr id="288" name="Google Shape;288;p20"/>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1"/>
          <p:cNvPicPr preferRelativeResize="0"/>
          <p:nvPr/>
        </p:nvPicPr>
        <p:blipFill rotWithShape="1">
          <a:blip r:embed="rId3">
            <a:alphaModFix/>
          </a:blip>
          <a:srcRect b="7777" l="0" r="0" t="7777"/>
          <a:stretch/>
        </p:blipFill>
        <p:spPr>
          <a:xfrm>
            <a:off x="0" y="0"/>
            <a:ext cx="18288000" cy="10287000"/>
          </a:xfrm>
          <a:prstGeom prst="rect">
            <a:avLst/>
          </a:prstGeom>
          <a:noFill/>
          <a:ln>
            <a:noFill/>
          </a:ln>
        </p:spPr>
      </p:pic>
      <p:sp>
        <p:nvSpPr>
          <p:cNvPr id="294" name="Google Shape;294;p21"/>
          <p:cNvSpPr/>
          <p:nvPr/>
        </p:nvSpPr>
        <p:spPr>
          <a:xfrm>
            <a:off x="-640404" y="5591604"/>
            <a:ext cx="4191000" cy="411480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mt="30000"/>
            </a:blip>
            <a:stretch>
              <a:fillRect b="0" l="0" r="0" t="0"/>
            </a:stretch>
          </a:blipFill>
          <a:ln>
            <a:noFill/>
          </a:ln>
        </p:spPr>
      </p:sp>
      <p:sp>
        <p:nvSpPr>
          <p:cNvPr id="295" name="Google Shape;295;p21"/>
          <p:cNvSpPr/>
          <p:nvPr/>
        </p:nvSpPr>
        <p:spPr>
          <a:xfrm>
            <a:off x="15281880" y="336916"/>
            <a:ext cx="4191000" cy="4114800"/>
          </a:xfrm>
          <a:custGeom>
            <a:rect b="b" l="l" r="r" t="t"/>
            <a:pathLst>
              <a:path extrusionOk="0" h="4114800" w="4191000">
                <a:moveTo>
                  <a:pt x="0" y="0"/>
                </a:moveTo>
                <a:lnTo>
                  <a:pt x="4191000" y="0"/>
                </a:lnTo>
                <a:lnTo>
                  <a:pt x="4191000" y="4114800"/>
                </a:lnTo>
                <a:lnTo>
                  <a:pt x="0" y="4114800"/>
                </a:lnTo>
                <a:lnTo>
                  <a:pt x="0" y="0"/>
                </a:lnTo>
                <a:close/>
              </a:path>
            </a:pathLst>
          </a:custGeom>
          <a:blipFill rotWithShape="1">
            <a:blip r:embed="rId4">
              <a:alphaModFix amt="30000"/>
            </a:blip>
            <a:stretch>
              <a:fillRect b="0" l="0" r="0" t="0"/>
            </a:stretch>
          </a:blipFill>
          <a:ln>
            <a:noFill/>
          </a:ln>
        </p:spPr>
      </p:sp>
      <p:grpSp>
        <p:nvGrpSpPr>
          <p:cNvPr id="296" name="Google Shape;296;p21"/>
          <p:cNvGrpSpPr/>
          <p:nvPr/>
        </p:nvGrpSpPr>
        <p:grpSpPr>
          <a:xfrm>
            <a:off x="1455096" y="2581497"/>
            <a:ext cx="15703388" cy="7414899"/>
            <a:chOff x="0" y="0"/>
            <a:chExt cx="2343417" cy="1106526"/>
          </a:xfrm>
        </p:grpSpPr>
        <p:sp>
          <p:nvSpPr>
            <p:cNvPr id="297" name="Google Shape;297;p21"/>
            <p:cNvSpPr/>
            <p:nvPr/>
          </p:nvSpPr>
          <p:spPr>
            <a:xfrm>
              <a:off x="92710" y="106680"/>
              <a:ext cx="2239277" cy="987146"/>
            </a:xfrm>
            <a:custGeom>
              <a:rect b="b" l="l" r="r" t="t"/>
              <a:pathLst>
                <a:path extrusionOk="0" h="987146" w="2239277">
                  <a:moveTo>
                    <a:pt x="2212607" y="797916"/>
                  </a:moveTo>
                  <a:cubicBezTo>
                    <a:pt x="2212607" y="885546"/>
                    <a:pt x="2136407" y="956666"/>
                    <a:pt x="2055127" y="956666"/>
                  </a:cubicBezTo>
                  <a:lnTo>
                    <a:pt x="66040" y="956666"/>
                  </a:lnTo>
                  <a:cubicBezTo>
                    <a:pt x="43180" y="956666"/>
                    <a:pt x="20320" y="951586"/>
                    <a:pt x="0" y="942696"/>
                  </a:cubicBezTo>
                  <a:cubicBezTo>
                    <a:pt x="26670" y="970636"/>
                    <a:pt x="63500" y="987146"/>
                    <a:pt x="108399" y="987146"/>
                  </a:cubicBezTo>
                  <a:lnTo>
                    <a:pt x="2093227" y="987146"/>
                  </a:lnTo>
                  <a:cubicBezTo>
                    <a:pt x="2173237" y="987146"/>
                    <a:pt x="2239277" y="921106"/>
                    <a:pt x="2239277" y="841096"/>
                  </a:cubicBezTo>
                  <a:lnTo>
                    <a:pt x="2239277" y="95250"/>
                  </a:lnTo>
                  <a:cubicBezTo>
                    <a:pt x="2239277" y="58420"/>
                    <a:pt x="2225307" y="25400"/>
                    <a:pt x="2203717" y="0"/>
                  </a:cubicBezTo>
                  <a:cubicBezTo>
                    <a:pt x="2210067" y="16510"/>
                    <a:pt x="2212607" y="34290"/>
                    <a:pt x="2212607" y="52070"/>
                  </a:cubicBezTo>
                  <a:lnTo>
                    <a:pt x="2212607" y="797916"/>
                  </a:lnTo>
                  <a:lnTo>
                    <a:pt x="2212607" y="797916"/>
                  </a:lnTo>
                  <a:close/>
                </a:path>
              </a:pathLst>
            </a:custGeom>
            <a:solidFill>
              <a:srgbClr val="8BAF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1"/>
            <p:cNvSpPr/>
            <p:nvPr/>
          </p:nvSpPr>
          <p:spPr>
            <a:xfrm>
              <a:off x="12700" y="12700"/>
              <a:ext cx="2278647" cy="1037946"/>
            </a:xfrm>
            <a:custGeom>
              <a:rect b="b" l="l" r="r" t="t"/>
              <a:pathLst>
                <a:path extrusionOk="0" h="1037946" w="2278647">
                  <a:moveTo>
                    <a:pt x="146050" y="1037946"/>
                  </a:moveTo>
                  <a:lnTo>
                    <a:pt x="2132597" y="1037946"/>
                  </a:lnTo>
                  <a:cubicBezTo>
                    <a:pt x="2212607" y="1037946"/>
                    <a:pt x="2278647" y="971906"/>
                    <a:pt x="2278647" y="891896"/>
                  </a:cubicBezTo>
                  <a:lnTo>
                    <a:pt x="2278647" y="146050"/>
                  </a:lnTo>
                  <a:cubicBezTo>
                    <a:pt x="2278647" y="66040"/>
                    <a:pt x="2212607" y="0"/>
                    <a:pt x="2132597" y="0"/>
                  </a:cubicBezTo>
                  <a:lnTo>
                    <a:pt x="146050" y="0"/>
                  </a:lnTo>
                  <a:cubicBezTo>
                    <a:pt x="66040" y="0"/>
                    <a:pt x="0" y="66040"/>
                    <a:pt x="0" y="146050"/>
                  </a:cubicBezTo>
                  <a:lnTo>
                    <a:pt x="0" y="891896"/>
                  </a:lnTo>
                  <a:cubicBezTo>
                    <a:pt x="0" y="973176"/>
                    <a:pt x="66040" y="1037946"/>
                    <a:pt x="146050" y="10379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1"/>
            <p:cNvSpPr/>
            <p:nvPr/>
          </p:nvSpPr>
          <p:spPr>
            <a:xfrm>
              <a:off x="0" y="0"/>
              <a:ext cx="2343417" cy="1106526"/>
            </a:xfrm>
            <a:custGeom>
              <a:rect b="b" l="l" r="r" t="t"/>
              <a:pathLst>
                <a:path extrusionOk="0" h="1106526" w="2343417">
                  <a:moveTo>
                    <a:pt x="2279917" y="74930"/>
                  </a:moveTo>
                  <a:cubicBezTo>
                    <a:pt x="2251977" y="30480"/>
                    <a:pt x="2202447" y="0"/>
                    <a:pt x="2145297" y="0"/>
                  </a:cubicBezTo>
                  <a:lnTo>
                    <a:pt x="158750" y="0"/>
                  </a:lnTo>
                  <a:cubicBezTo>
                    <a:pt x="71120" y="0"/>
                    <a:pt x="0" y="71120"/>
                    <a:pt x="0" y="158750"/>
                  </a:cubicBezTo>
                  <a:lnTo>
                    <a:pt x="0" y="904596"/>
                  </a:lnTo>
                  <a:cubicBezTo>
                    <a:pt x="0" y="956666"/>
                    <a:pt x="25400" y="1002386"/>
                    <a:pt x="63500" y="1031596"/>
                  </a:cubicBezTo>
                  <a:cubicBezTo>
                    <a:pt x="91440" y="1076046"/>
                    <a:pt x="140970" y="1106526"/>
                    <a:pt x="203044" y="1106526"/>
                  </a:cubicBezTo>
                  <a:lnTo>
                    <a:pt x="2184667" y="1106526"/>
                  </a:lnTo>
                  <a:cubicBezTo>
                    <a:pt x="2272297" y="1106526"/>
                    <a:pt x="2343417" y="1035406"/>
                    <a:pt x="2343417" y="947776"/>
                  </a:cubicBezTo>
                  <a:lnTo>
                    <a:pt x="2343417" y="201930"/>
                  </a:lnTo>
                  <a:cubicBezTo>
                    <a:pt x="2343417" y="149860"/>
                    <a:pt x="2318017" y="104140"/>
                    <a:pt x="2279917" y="74930"/>
                  </a:cubicBezTo>
                  <a:close/>
                  <a:moveTo>
                    <a:pt x="12700" y="904596"/>
                  </a:moveTo>
                  <a:lnTo>
                    <a:pt x="12700" y="158750"/>
                  </a:lnTo>
                  <a:cubicBezTo>
                    <a:pt x="12700" y="78740"/>
                    <a:pt x="78740" y="12700"/>
                    <a:pt x="158750" y="12700"/>
                  </a:cubicBezTo>
                  <a:lnTo>
                    <a:pt x="2145297" y="12700"/>
                  </a:lnTo>
                  <a:cubicBezTo>
                    <a:pt x="2225307" y="12700"/>
                    <a:pt x="2291347" y="78740"/>
                    <a:pt x="2291347" y="158750"/>
                  </a:cubicBezTo>
                  <a:lnTo>
                    <a:pt x="2291347" y="904596"/>
                  </a:lnTo>
                  <a:cubicBezTo>
                    <a:pt x="2291347" y="984606"/>
                    <a:pt x="2225307" y="1050646"/>
                    <a:pt x="2145297" y="1050646"/>
                  </a:cubicBezTo>
                  <a:lnTo>
                    <a:pt x="158750" y="1050646"/>
                  </a:lnTo>
                  <a:cubicBezTo>
                    <a:pt x="78740" y="1050646"/>
                    <a:pt x="12700" y="985876"/>
                    <a:pt x="12700" y="904596"/>
                  </a:cubicBezTo>
                  <a:close/>
                  <a:moveTo>
                    <a:pt x="2331987" y="947776"/>
                  </a:moveTo>
                  <a:cubicBezTo>
                    <a:pt x="2331987" y="1027786"/>
                    <a:pt x="2264677" y="1093826"/>
                    <a:pt x="2184667" y="1093826"/>
                  </a:cubicBezTo>
                  <a:lnTo>
                    <a:pt x="203044" y="1093826"/>
                  </a:lnTo>
                  <a:cubicBezTo>
                    <a:pt x="157480" y="1093826"/>
                    <a:pt x="120650" y="1077316"/>
                    <a:pt x="93980" y="1049376"/>
                  </a:cubicBezTo>
                  <a:cubicBezTo>
                    <a:pt x="114300" y="1058266"/>
                    <a:pt x="135890" y="1063346"/>
                    <a:pt x="160020" y="1063346"/>
                  </a:cubicBezTo>
                  <a:lnTo>
                    <a:pt x="2146567" y="1063346"/>
                  </a:lnTo>
                  <a:cubicBezTo>
                    <a:pt x="2234197" y="1063346"/>
                    <a:pt x="2305317" y="992226"/>
                    <a:pt x="2305317" y="904596"/>
                  </a:cubicBezTo>
                  <a:lnTo>
                    <a:pt x="2305317" y="158750"/>
                  </a:lnTo>
                  <a:cubicBezTo>
                    <a:pt x="2305317" y="140970"/>
                    <a:pt x="2301507" y="123190"/>
                    <a:pt x="2296427" y="106680"/>
                  </a:cubicBezTo>
                  <a:cubicBezTo>
                    <a:pt x="2318017" y="132080"/>
                    <a:pt x="2331987" y="165100"/>
                    <a:pt x="2331987" y="201930"/>
                  </a:cubicBezTo>
                  <a:lnTo>
                    <a:pt x="2331987" y="947776"/>
                  </a:lnTo>
                  <a:cubicBezTo>
                    <a:pt x="2331987" y="947776"/>
                    <a:pt x="2331987" y="947776"/>
                    <a:pt x="2331987" y="947776"/>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0" name="Google Shape;300;p21"/>
          <p:cNvGrpSpPr/>
          <p:nvPr/>
        </p:nvGrpSpPr>
        <p:grpSpPr>
          <a:xfrm>
            <a:off x="4870246" y="598685"/>
            <a:ext cx="9154480" cy="1431348"/>
            <a:chOff x="0" y="0"/>
            <a:chExt cx="12205974" cy="1908464"/>
          </a:xfrm>
        </p:grpSpPr>
        <p:sp>
          <p:nvSpPr>
            <p:cNvPr id="301" name="Google Shape;301;p21"/>
            <p:cNvSpPr/>
            <p:nvPr/>
          </p:nvSpPr>
          <p:spPr>
            <a:xfrm>
              <a:off x="0" y="0"/>
              <a:ext cx="12205974" cy="1908464"/>
            </a:xfrm>
            <a:custGeom>
              <a:rect b="b" l="l" r="r" t="t"/>
              <a:pathLst>
                <a:path extrusionOk="0" h="717649" w="4589871">
                  <a:moveTo>
                    <a:pt x="4465411" y="717649"/>
                  </a:moveTo>
                  <a:lnTo>
                    <a:pt x="124460" y="717649"/>
                  </a:lnTo>
                  <a:cubicBezTo>
                    <a:pt x="55880" y="717649"/>
                    <a:pt x="0" y="661769"/>
                    <a:pt x="0" y="593189"/>
                  </a:cubicBezTo>
                  <a:lnTo>
                    <a:pt x="0" y="124460"/>
                  </a:lnTo>
                  <a:cubicBezTo>
                    <a:pt x="0" y="55880"/>
                    <a:pt x="55880" y="0"/>
                    <a:pt x="124460" y="0"/>
                  </a:cubicBezTo>
                  <a:lnTo>
                    <a:pt x="4465412" y="0"/>
                  </a:lnTo>
                  <a:cubicBezTo>
                    <a:pt x="4533991" y="0"/>
                    <a:pt x="4589871" y="55880"/>
                    <a:pt x="4589871" y="124460"/>
                  </a:cubicBezTo>
                  <a:lnTo>
                    <a:pt x="4589871" y="593189"/>
                  </a:lnTo>
                  <a:cubicBezTo>
                    <a:pt x="4589871" y="661769"/>
                    <a:pt x="4533991" y="717649"/>
                    <a:pt x="4465412" y="717649"/>
                  </a:cubicBezTo>
                  <a:close/>
                </a:path>
              </a:pathLst>
            </a:custGeom>
            <a:solidFill>
              <a:srgbClr val="2A54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1"/>
            <p:cNvSpPr/>
            <p:nvPr/>
          </p:nvSpPr>
          <p:spPr>
            <a:xfrm>
              <a:off x="79670" y="89496"/>
              <a:ext cx="12046635" cy="1729471"/>
            </a:xfrm>
            <a:custGeom>
              <a:rect b="b" l="l" r="r" t="t"/>
              <a:pathLst>
                <a:path extrusionOk="0" h="669334" w="4662249">
                  <a:moveTo>
                    <a:pt x="4537789" y="669334"/>
                  </a:moveTo>
                  <a:lnTo>
                    <a:pt x="124460" y="669334"/>
                  </a:lnTo>
                  <a:cubicBezTo>
                    <a:pt x="55880" y="669334"/>
                    <a:pt x="0" y="613454"/>
                    <a:pt x="0" y="544874"/>
                  </a:cubicBezTo>
                  <a:lnTo>
                    <a:pt x="0" y="124460"/>
                  </a:lnTo>
                  <a:cubicBezTo>
                    <a:pt x="0" y="55880"/>
                    <a:pt x="55880" y="0"/>
                    <a:pt x="124460" y="0"/>
                  </a:cubicBezTo>
                  <a:lnTo>
                    <a:pt x="4537789" y="0"/>
                  </a:lnTo>
                  <a:cubicBezTo>
                    <a:pt x="4606368" y="0"/>
                    <a:pt x="4662249" y="55880"/>
                    <a:pt x="4662249" y="124460"/>
                  </a:cubicBezTo>
                  <a:lnTo>
                    <a:pt x="4662249" y="544874"/>
                  </a:lnTo>
                  <a:cubicBezTo>
                    <a:pt x="4662249" y="613454"/>
                    <a:pt x="4606368" y="669334"/>
                    <a:pt x="4537789" y="669334"/>
                  </a:cubicBezTo>
                  <a:close/>
                </a:path>
              </a:pathLst>
            </a:custGeom>
            <a:solidFill>
              <a:srgbClr val="FF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 name="Google Shape;303;p21"/>
          <p:cNvSpPr/>
          <p:nvPr/>
        </p:nvSpPr>
        <p:spPr>
          <a:xfrm>
            <a:off x="18084313" y="7877438"/>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50000"/>
            </a:blip>
            <a:stretch>
              <a:fillRect b="0" l="0" r="0" t="0"/>
            </a:stretch>
          </a:blipFill>
          <a:ln>
            <a:noFill/>
          </a:ln>
        </p:spPr>
      </p:sp>
      <p:sp>
        <p:nvSpPr>
          <p:cNvPr id="304" name="Google Shape;304;p21"/>
          <p:cNvSpPr/>
          <p:nvPr/>
        </p:nvSpPr>
        <p:spPr>
          <a:xfrm>
            <a:off x="1166605" y="918124"/>
            <a:ext cx="576982" cy="581209"/>
          </a:xfrm>
          <a:custGeom>
            <a:rect b="b" l="l" r="r" t="t"/>
            <a:pathLst>
              <a:path extrusionOk="0" h="581209" w="576982">
                <a:moveTo>
                  <a:pt x="0" y="0"/>
                </a:moveTo>
                <a:lnTo>
                  <a:pt x="576982" y="0"/>
                </a:lnTo>
                <a:lnTo>
                  <a:pt x="576982" y="581209"/>
                </a:lnTo>
                <a:lnTo>
                  <a:pt x="0" y="581209"/>
                </a:lnTo>
                <a:lnTo>
                  <a:pt x="0" y="0"/>
                </a:lnTo>
                <a:close/>
              </a:path>
            </a:pathLst>
          </a:custGeom>
          <a:blipFill rotWithShape="1">
            <a:blip r:embed="rId5">
              <a:alphaModFix amt="50000"/>
            </a:blip>
            <a:stretch>
              <a:fillRect b="0" l="0" r="0" t="0"/>
            </a:stretch>
          </a:blipFill>
          <a:ln>
            <a:noFill/>
          </a:ln>
        </p:spPr>
      </p:sp>
      <p:sp>
        <p:nvSpPr>
          <p:cNvPr id="305" name="Google Shape;305;p21"/>
          <p:cNvSpPr/>
          <p:nvPr/>
        </p:nvSpPr>
        <p:spPr>
          <a:xfrm>
            <a:off x="5327172" y="9996396"/>
            <a:ext cx="576982" cy="581209"/>
          </a:xfrm>
          <a:custGeom>
            <a:rect b="b" l="l" r="r" t="t"/>
            <a:pathLst>
              <a:path extrusionOk="0" h="581209" w="576982">
                <a:moveTo>
                  <a:pt x="0" y="0"/>
                </a:moveTo>
                <a:lnTo>
                  <a:pt x="576982" y="0"/>
                </a:lnTo>
                <a:lnTo>
                  <a:pt x="576982" y="581208"/>
                </a:lnTo>
                <a:lnTo>
                  <a:pt x="0" y="581208"/>
                </a:lnTo>
                <a:lnTo>
                  <a:pt x="0" y="0"/>
                </a:lnTo>
                <a:close/>
              </a:path>
            </a:pathLst>
          </a:custGeom>
          <a:blipFill rotWithShape="1">
            <a:blip r:embed="rId5">
              <a:alphaModFix amt="50000"/>
            </a:blip>
            <a:stretch>
              <a:fillRect b="0" l="0" r="0" t="0"/>
            </a:stretch>
          </a:blipFill>
          <a:ln>
            <a:noFill/>
          </a:ln>
        </p:spPr>
      </p:sp>
      <p:sp>
        <p:nvSpPr>
          <p:cNvPr id="306" name="Google Shape;306;p21"/>
          <p:cNvSpPr/>
          <p:nvPr/>
        </p:nvSpPr>
        <p:spPr>
          <a:xfrm>
            <a:off x="10850953" y="3611430"/>
            <a:ext cx="5355032" cy="5355032"/>
          </a:xfrm>
          <a:custGeom>
            <a:rect b="b" l="l" r="r" t="t"/>
            <a:pathLst>
              <a:path extrusionOk="0" h="6350000" w="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1"/>
          <p:cNvSpPr txBox="1"/>
          <p:nvPr/>
        </p:nvSpPr>
        <p:spPr>
          <a:xfrm>
            <a:off x="1639170" y="4011438"/>
            <a:ext cx="9211800" cy="3843900"/>
          </a:xfrm>
          <a:prstGeom prst="rect">
            <a:avLst/>
          </a:prstGeom>
          <a:noFill/>
          <a:ln>
            <a:noFill/>
          </a:ln>
        </p:spPr>
        <p:txBody>
          <a:bodyPr anchorCtr="0" anchor="t" bIns="0" lIns="0" spcFirstLastPara="1" rIns="0" wrap="square" tIns="0">
            <a:spAutoFit/>
          </a:bodyPr>
          <a:lstStyle/>
          <a:p>
            <a:pPr indent="0" lvl="0" marL="0" marR="0" rtl="0" algn="ctr">
              <a:lnSpc>
                <a:spcPct val="118018"/>
              </a:lnSpc>
              <a:spcBef>
                <a:spcPts val="0"/>
              </a:spcBef>
              <a:spcAft>
                <a:spcPts val="0"/>
              </a:spcAft>
              <a:buClr>
                <a:srgbClr val="000000"/>
              </a:buClr>
              <a:buSzPts val="5500"/>
              <a:buFont typeface="Arial"/>
              <a:buNone/>
            </a:pPr>
            <a:r>
              <a:rPr b="0" i="0" lang="en-US" sz="5500" u="none" cap="none" strike="noStrike">
                <a:solidFill>
                  <a:srgbClr val="13446A"/>
                </a:solidFill>
                <a:latin typeface="Boogaloo"/>
                <a:ea typeface="Boogaloo"/>
                <a:cs typeface="Boogaloo"/>
                <a:sym typeface="Boogaloo"/>
              </a:rPr>
              <a:t>Share your plan of action with your parents/guardians. Ask them to assist you in needed areas and hold you accountable. </a:t>
            </a:r>
            <a:endParaRPr b="0" i="0" sz="5500" u="none" cap="none" strike="noStrike">
              <a:solidFill>
                <a:srgbClr val="13446A"/>
              </a:solidFill>
              <a:latin typeface="Boogaloo"/>
              <a:ea typeface="Boogaloo"/>
              <a:cs typeface="Boogaloo"/>
              <a:sym typeface="Boogaloo"/>
            </a:endParaRPr>
          </a:p>
        </p:txBody>
      </p:sp>
      <p:sp>
        <p:nvSpPr>
          <p:cNvPr id="308" name="Google Shape;308;p21"/>
          <p:cNvSpPr txBox="1"/>
          <p:nvPr/>
        </p:nvSpPr>
        <p:spPr>
          <a:xfrm>
            <a:off x="5012295" y="798827"/>
            <a:ext cx="8870400" cy="1231200"/>
          </a:xfrm>
          <a:prstGeom prst="rect">
            <a:avLst/>
          </a:prstGeom>
          <a:noFill/>
          <a:ln>
            <a:noFill/>
          </a:ln>
        </p:spPr>
        <p:txBody>
          <a:bodyPr anchorCtr="0" anchor="t" bIns="0" lIns="0" spcFirstLastPara="1" rIns="0" wrap="square" tIns="0">
            <a:spAutoFit/>
          </a:bodyPr>
          <a:lstStyle/>
          <a:p>
            <a:pPr indent="0" lvl="0" marL="0" marR="0" rtl="0" algn="ctr">
              <a:lnSpc>
                <a:spcPct val="79995"/>
              </a:lnSpc>
              <a:spcBef>
                <a:spcPts val="0"/>
              </a:spcBef>
              <a:spcAft>
                <a:spcPts val="0"/>
              </a:spcAft>
              <a:buClr>
                <a:srgbClr val="000000"/>
              </a:buClr>
              <a:buSzPts val="10000"/>
              <a:buFont typeface="Arial"/>
              <a:buNone/>
            </a:pPr>
            <a:r>
              <a:rPr b="0" i="0" lang="en-US" sz="10000" u="none" cap="none" strike="noStrike">
                <a:solidFill>
                  <a:srgbClr val="13446A"/>
                </a:solidFill>
                <a:latin typeface="Covered By Your Grace"/>
                <a:ea typeface="Covered By Your Grace"/>
                <a:cs typeface="Covered By Your Grace"/>
                <a:sym typeface="Covered By Your Grace"/>
              </a:rPr>
              <a:t>Home Connection</a:t>
            </a:r>
            <a:endParaRPr b="0" i="0" sz="10000" u="none" cap="none" strike="noStrike">
              <a:solidFill>
                <a:srgbClr val="000000"/>
              </a:solidFill>
              <a:latin typeface="Covered By Your Grace"/>
              <a:ea typeface="Covered By Your Grace"/>
              <a:cs typeface="Covered By Your Grace"/>
              <a:sym typeface="Covered By Your Grace"/>
            </a:endParaRPr>
          </a:p>
        </p:txBody>
      </p:sp>
      <p:sp>
        <p:nvSpPr>
          <p:cNvPr id="309" name="Google Shape;309;p21"/>
          <p:cNvSpPr txBox="1"/>
          <p:nvPr/>
        </p:nvSpPr>
        <p:spPr>
          <a:xfrm>
            <a:off x="16288601" y="9489493"/>
            <a:ext cx="11322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acifico"/>
                <a:ea typeface="Pacifico"/>
                <a:cs typeface="Pacifico"/>
                <a:sym typeface="Pacifico"/>
              </a:rPr>
              <a:t>Diligence</a:t>
            </a:r>
            <a:endParaRPr b="1" i="0" sz="2100" u="none" cap="none" strike="noStrike">
              <a:solidFill>
                <a:srgbClr val="000000"/>
              </a:solidFill>
              <a:latin typeface="Pacifico"/>
              <a:ea typeface="Pacifico"/>
              <a:cs typeface="Pacifico"/>
              <a:sym typeface="Pacific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