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7"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5143500" cx="9144000"/>
  <p:notesSz cx="6858000" cy="9144000"/>
  <p:embeddedFontLst>
    <p:embeddedFont>
      <p:font typeface="Raleway"/>
      <p:regular r:id="rId16"/>
      <p:bold r:id="rId17"/>
      <p:italic r:id="rId18"/>
      <p:boldItalic r:id="rId19"/>
    </p:embeddedFont>
    <p:embeddedFont>
      <p:font typeface="Emilys Candy"/>
      <p:regular r:id="rId20"/>
    </p:embeddedFont>
    <p:embeddedFont>
      <p:font typeface="Love Ya Like A Sister"/>
      <p:regular r:id="rId21"/>
    </p:embeddedFont>
    <p:embeddedFont>
      <p:font typeface="Karla"/>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EmilysCandy-regular.fntdata"/><Relationship Id="rId22" Type="http://schemas.openxmlformats.org/officeDocument/2006/relationships/font" Target="fonts/Karla-regular.fntdata"/><Relationship Id="rId21" Type="http://schemas.openxmlformats.org/officeDocument/2006/relationships/font" Target="fonts/LoveYaLikeASister-regular.fntdata"/><Relationship Id="rId24" Type="http://schemas.openxmlformats.org/officeDocument/2006/relationships/font" Target="fonts/Karla-italic.fntdata"/><Relationship Id="rId23" Type="http://schemas.openxmlformats.org/officeDocument/2006/relationships/font" Target="fonts/Karla-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5" Type="http://schemas.openxmlformats.org/officeDocument/2006/relationships/font" Target="fonts/Karla-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Raleway-bold.fntdata"/><Relationship Id="rId16" Type="http://schemas.openxmlformats.org/officeDocument/2006/relationships/font" Target="fonts/Raleway-regular.fntdata"/><Relationship Id="rId19" Type="http://schemas.openxmlformats.org/officeDocument/2006/relationships/font" Target="fonts/Raleway-boldItalic.fntdata"/><Relationship Id="rId18" Type="http://schemas.openxmlformats.org/officeDocument/2006/relationships/font" Target="fonts/Raleway-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35f391192_08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35f391192_0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52a229d54f_0_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252a229d54f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35f391192_0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35f391192_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35f391192_05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35f391192_0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35f391192_0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35f391192_0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35f391192_04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35f391192_0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35ed75ccf_04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35ed75ccf_0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Teacher will discuss giving your best effort.  It’s worth it to do my best work. I can learn from my mistakes. Teacher will discuss that the little steps of a project matter.  Doing the little steps will make the end product great. Doing a little each day to reach a goal is better than waiting until the last minute to get something done. It can be tiring.  It is important to stay  focused and set goals.  Encourage students to discuss feelings you have when you know you did your best, no matter how it turns out.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35f391192_07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35f391192_0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teacher will label the 4 corners of the room with the words: Always, Often, Rarely, and Never. The teacher will read the Diligence quiz statements from the next slide.  The students will choose which word best describes themselves in relation to each statement.  After each statement is read, students will move to the corner that represents them.</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35ed75ccf_013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35ed75ccf_0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solidFill>
          <a:srgbClr val="004C52"/>
        </a:solidFill>
      </p:bgPr>
    </p:bg>
    <p:spTree>
      <p:nvGrpSpPr>
        <p:cNvPr id="9" name="Shape 9"/>
        <p:cNvGrpSpPr/>
        <p:nvPr/>
      </p:nvGrpSpPr>
      <p:grpSpPr>
        <a:xfrm>
          <a:off x="0" y="0"/>
          <a:ext cx="0" cy="0"/>
          <a:chOff x="0" y="0"/>
          <a:chExt cx="0" cy="0"/>
        </a:xfrm>
      </p:grpSpPr>
      <p:sp>
        <p:nvSpPr>
          <p:cNvPr id="10" name="Google Shape;10;p2"/>
          <p:cNvSpPr/>
          <p:nvPr/>
        </p:nvSpPr>
        <p:spPr>
          <a:xfrm flipH="1">
            <a:off x="6025" y="301575"/>
            <a:ext cx="9150050" cy="4496748"/>
          </a:xfrm>
          <a:custGeom>
            <a:rect b="b" l="l" r="r" t="t"/>
            <a:pathLst>
              <a:path extrusionOk="0" h="149344" w="366002">
                <a:moveTo>
                  <a:pt x="0" y="55491"/>
                </a:moveTo>
                <a:lnTo>
                  <a:pt x="0" y="107122"/>
                </a:lnTo>
                <a:lnTo>
                  <a:pt x="96507" y="149344"/>
                </a:lnTo>
                <a:lnTo>
                  <a:pt x="366002" y="116290"/>
                </a:lnTo>
                <a:lnTo>
                  <a:pt x="366002" y="40050"/>
                </a:lnTo>
                <a:lnTo>
                  <a:pt x="274079" y="0"/>
                </a:lnTo>
                <a:close/>
              </a:path>
            </a:pathLst>
          </a:custGeom>
          <a:solidFill>
            <a:srgbClr val="00AE9D">
              <a:alpha val="83460"/>
            </a:srgbClr>
          </a:solidFill>
          <a:ln>
            <a:noFill/>
          </a:ln>
        </p:spPr>
      </p:sp>
      <p:sp>
        <p:nvSpPr>
          <p:cNvPr id="11" name="Google Shape;11;p2"/>
          <p:cNvSpPr/>
          <p:nvPr/>
        </p:nvSpPr>
        <p:spPr>
          <a:xfrm>
            <a:off x="-5900" y="759982"/>
            <a:ext cx="9144150" cy="3769800"/>
          </a:xfrm>
          <a:custGeom>
            <a:rect b="b" l="l" r="r" t="t"/>
            <a:pathLst>
              <a:path extrusionOk="0" h="150792" w="365766">
                <a:moveTo>
                  <a:pt x="365766" y="12416"/>
                </a:moveTo>
                <a:lnTo>
                  <a:pt x="289997" y="0"/>
                </a:lnTo>
                <a:lnTo>
                  <a:pt x="0" y="55421"/>
                </a:lnTo>
                <a:lnTo>
                  <a:pt x="0" y="127486"/>
                </a:lnTo>
                <a:lnTo>
                  <a:pt x="70927" y="150792"/>
                </a:lnTo>
                <a:lnTo>
                  <a:pt x="365766" y="122256"/>
                </a:lnTo>
                <a:close/>
              </a:path>
            </a:pathLst>
          </a:custGeom>
          <a:solidFill>
            <a:srgbClr val="00AE9D">
              <a:alpha val="26540"/>
            </a:srgbClr>
          </a:solidFill>
          <a:ln>
            <a:noFill/>
          </a:ln>
        </p:spPr>
      </p:sp>
      <p:sp>
        <p:nvSpPr>
          <p:cNvPr id="12" name="Google Shape;12;p2"/>
          <p:cNvSpPr/>
          <p:nvPr/>
        </p:nvSpPr>
        <p:spPr>
          <a:xfrm>
            <a:off x="0" y="1351100"/>
            <a:ext cx="9156075" cy="2889063"/>
          </a:xfrm>
          <a:custGeom>
            <a:rect b="b" l="l" r="r" t="t"/>
            <a:pathLst>
              <a:path extrusionOk="0" h="106157" w="366243">
                <a:moveTo>
                  <a:pt x="241" y="0"/>
                </a:moveTo>
                <a:lnTo>
                  <a:pt x="0" y="77929"/>
                </a:lnTo>
                <a:lnTo>
                  <a:pt x="366243" y="106157"/>
                </a:lnTo>
                <a:lnTo>
                  <a:pt x="366243" y="4102"/>
                </a:lnTo>
                <a:close/>
              </a:path>
            </a:pathLst>
          </a:custGeom>
          <a:solidFill>
            <a:srgbClr val="ABE33F">
              <a:alpha val="81150"/>
            </a:srgbClr>
          </a:solidFill>
          <a:ln>
            <a:noFill/>
          </a:ln>
        </p:spPr>
      </p:sp>
      <p:sp>
        <p:nvSpPr>
          <p:cNvPr id="13" name="Google Shape;13;p2"/>
          <p:cNvSpPr txBox="1"/>
          <p:nvPr>
            <p:ph type="ctrTitle"/>
          </p:nvPr>
        </p:nvSpPr>
        <p:spPr>
          <a:xfrm>
            <a:off x="1719025" y="1991825"/>
            <a:ext cx="5706000" cy="1159800"/>
          </a:xfrm>
          <a:prstGeom prst="rect">
            <a:avLst/>
          </a:prstGeom>
        </p:spPr>
        <p:txBody>
          <a:bodyPr anchorCtr="0" anchor="ctr"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bg>
      <p:bgPr>
        <a:solidFill>
          <a:srgbClr val="ABE33F"/>
        </a:solidFill>
      </p:bgPr>
    </p:bg>
    <p:spTree>
      <p:nvGrpSpPr>
        <p:cNvPr id="14" name="Shape 14"/>
        <p:cNvGrpSpPr/>
        <p:nvPr/>
      </p:nvGrpSpPr>
      <p:grpSpPr>
        <a:xfrm>
          <a:off x="0" y="0"/>
          <a:ext cx="0" cy="0"/>
          <a:chOff x="0" y="0"/>
          <a:chExt cx="0" cy="0"/>
        </a:xfrm>
      </p:grpSpPr>
      <p:sp>
        <p:nvSpPr>
          <p:cNvPr id="15" name="Google Shape;15;p3"/>
          <p:cNvSpPr/>
          <p:nvPr/>
        </p:nvSpPr>
        <p:spPr>
          <a:xfrm flipH="1">
            <a:off x="6025" y="301575"/>
            <a:ext cx="9150050" cy="4496748"/>
          </a:xfrm>
          <a:custGeom>
            <a:rect b="b" l="l" r="r" t="t"/>
            <a:pathLst>
              <a:path extrusionOk="0" h="149344" w="366002">
                <a:moveTo>
                  <a:pt x="0" y="55491"/>
                </a:moveTo>
                <a:lnTo>
                  <a:pt x="0" y="107122"/>
                </a:lnTo>
                <a:lnTo>
                  <a:pt x="96507" y="149344"/>
                </a:lnTo>
                <a:lnTo>
                  <a:pt x="366002" y="116290"/>
                </a:lnTo>
                <a:lnTo>
                  <a:pt x="366002" y="40050"/>
                </a:lnTo>
                <a:lnTo>
                  <a:pt x="274079" y="0"/>
                </a:lnTo>
                <a:close/>
              </a:path>
            </a:pathLst>
          </a:custGeom>
          <a:solidFill>
            <a:srgbClr val="004C52"/>
          </a:solidFill>
          <a:ln>
            <a:noFill/>
          </a:ln>
        </p:spPr>
      </p:sp>
      <p:sp>
        <p:nvSpPr>
          <p:cNvPr id="16" name="Google Shape;16;p3"/>
          <p:cNvSpPr/>
          <p:nvPr/>
        </p:nvSpPr>
        <p:spPr>
          <a:xfrm>
            <a:off x="-5900" y="753950"/>
            <a:ext cx="9144150" cy="3769800"/>
          </a:xfrm>
          <a:custGeom>
            <a:rect b="b" l="l" r="r" t="t"/>
            <a:pathLst>
              <a:path extrusionOk="0" h="150792" w="365766">
                <a:moveTo>
                  <a:pt x="365766" y="12416"/>
                </a:moveTo>
                <a:lnTo>
                  <a:pt x="289997" y="0"/>
                </a:lnTo>
                <a:lnTo>
                  <a:pt x="0" y="55421"/>
                </a:lnTo>
                <a:lnTo>
                  <a:pt x="0" y="127486"/>
                </a:lnTo>
                <a:lnTo>
                  <a:pt x="70927" y="150792"/>
                </a:lnTo>
                <a:lnTo>
                  <a:pt x="365766" y="122256"/>
                </a:lnTo>
                <a:close/>
              </a:path>
            </a:pathLst>
          </a:custGeom>
          <a:solidFill>
            <a:srgbClr val="00AE9D">
              <a:alpha val="26540"/>
            </a:srgbClr>
          </a:solidFill>
          <a:ln>
            <a:noFill/>
          </a:ln>
        </p:spPr>
      </p:sp>
      <p:sp>
        <p:nvSpPr>
          <p:cNvPr id="17" name="Google Shape;17;p3"/>
          <p:cNvSpPr/>
          <p:nvPr/>
        </p:nvSpPr>
        <p:spPr>
          <a:xfrm>
            <a:off x="0" y="1351100"/>
            <a:ext cx="9156075" cy="2889063"/>
          </a:xfrm>
          <a:custGeom>
            <a:rect b="b" l="l" r="r" t="t"/>
            <a:pathLst>
              <a:path extrusionOk="0" h="106157" w="366243">
                <a:moveTo>
                  <a:pt x="241" y="0"/>
                </a:moveTo>
                <a:lnTo>
                  <a:pt x="0" y="77929"/>
                </a:lnTo>
                <a:lnTo>
                  <a:pt x="366243" y="106157"/>
                </a:lnTo>
                <a:lnTo>
                  <a:pt x="366243" y="4102"/>
                </a:lnTo>
                <a:close/>
              </a:path>
            </a:pathLst>
          </a:custGeom>
          <a:solidFill>
            <a:srgbClr val="00AE9D">
              <a:alpha val="83460"/>
            </a:srgbClr>
          </a:solidFill>
          <a:ln>
            <a:noFill/>
          </a:ln>
        </p:spPr>
      </p:sp>
      <p:sp>
        <p:nvSpPr>
          <p:cNvPr id="18" name="Google Shape;18;p3"/>
          <p:cNvSpPr txBox="1"/>
          <p:nvPr>
            <p:ph type="ctrTitle"/>
          </p:nvPr>
        </p:nvSpPr>
        <p:spPr>
          <a:xfrm>
            <a:off x="1815525" y="2040550"/>
            <a:ext cx="5513100" cy="1159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9" name="Google Shape;19;p3"/>
          <p:cNvSpPr txBox="1"/>
          <p:nvPr>
            <p:ph idx="1" type="subTitle"/>
          </p:nvPr>
        </p:nvSpPr>
        <p:spPr>
          <a:xfrm>
            <a:off x="1815375" y="3068650"/>
            <a:ext cx="5513100" cy="7848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004C52"/>
              </a:buClr>
              <a:buSzPts val="1800"/>
              <a:buNone/>
              <a:defRPr b="1" sz="1800"/>
            </a:lvl1pPr>
            <a:lvl2pPr lvl="1" rtl="0" algn="ctr">
              <a:spcBef>
                <a:spcPts val="0"/>
              </a:spcBef>
              <a:spcAft>
                <a:spcPts val="0"/>
              </a:spcAft>
              <a:buClr>
                <a:srgbClr val="004C52"/>
              </a:buClr>
              <a:buSzPts val="1800"/>
              <a:buNone/>
              <a:defRPr b="1" sz="1800"/>
            </a:lvl2pPr>
            <a:lvl3pPr lvl="2" rtl="0" algn="ctr">
              <a:spcBef>
                <a:spcPts val="0"/>
              </a:spcBef>
              <a:spcAft>
                <a:spcPts val="0"/>
              </a:spcAft>
              <a:buClr>
                <a:srgbClr val="004C52"/>
              </a:buClr>
              <a:buSzPts val="1800"/>
              <a:buNone/>
              <a:defRPr b="1" sz="1800"/>
            </a:lvl3pPr>
            <a:lvl4pPr lvl="3" rtl="0" algn="ctr">
              <a:spcBef>
                <a:spcPts val="0"/>
              </a:spcBef>
              <a:spcAft>
                <a:spcPts val="0"/>
              </a:spcAft>
              <a:buSzPts val="1800"/>
              <a:buNone/>
              <a:defRPr b="1" sz="1800"/>
            </a:lvl4pPr>
            <a:lvl5pPr lvl="4" rtl="0" algn="ctr">
              <a:spcBef>
                <a:spcPts val="0"/>
              </a:spcBef>
              <a:spcAft>
                <a:spcPts val="0"/>
              </a:spcAft>
              <a:buSzPts val="1800"/>
              <a:buNone/>
              <a:defRPr b="1" sz="1800"/>
            </a:lvl5pPr>
            <a:lvl6pPr lvl="5" rtl="0" algn="ctr">
              <a:spcBef>
                <a:spcPts val="0"/>
              </a:spcBef>
              <a:spcAft>
                <a:spcPts val="0"/>
              </a:spcAft>
              <a:buSzPts val="1800"/>
              <a:buNone/>
              <a:defRPr b="1" sz="1800"/>
            </a:lvl6pPr>
            <a:lvl7pPr lvl="6" rtl="0" algn="ctr">
              <a:spcBef>
                <a:spcPts val="0"/>
              </a:spcBef>
              <a:spcAft>
                <a:spcPts val="0"/>
              </a:spcAft>
              <a:buSzPts val="1800"/>
              <a:buNone/>
              <a:defRPr b="1" sz="1800"/>
            </a:lvl7pPr>
            <a:lvl8pPr lvl="7" rtl="0" algn="ctr">
              <a:spcBef>
                <a:spcPts val="0"/>
              </a:spcBef>
              <a:spcAft>
                <a:spcPts val="0"/>
              </a:spcAft>
              <a:buSzPts val="1800"/>
              <a:buNone/>
              <a:defRPr b="1" sz="1800"/>
            </a:lvl8pPr>
            <a:lvl9pPr lvl="8" rtl="0" algn="ctr">
              <a:spcBef>
                <a:spcPts val="0"/>
              </a:spcBef>
              <a:spcAft>
                <a:spcPts val="0"/>
              </a:spcAft>
              <a:buSzPts val="1800"/>
              <a:buNone/>
              <a:defRPr b="1" sz="1800"/>
            </a:lvl9pPr>
          </a:lstStyle>
          <a:p/>
        </p:txBody>
      </p:sp>
      <p:sp>
        <p:nvSpPr>
          <p:cNvPr id="20" name="Google Shape;20;p3"/>
          <p:cNvSpPr txBox="1"/>
          <p:nvPr>
            <p:ph idx="12" type="sldNum"/>
          </p:nvPr>
        </p:nvSpPr>
        <p:spPr>
          <a:xfrm>
            <a:off x="27122"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21" name="Shape 21"/>
        <p:cNvGrpSpPr/>
        <p:nvPr/>
      </p:nvGrpSpPr>
      <p:grpSpPr>
        <a:xfrm>
          <a:off x="0" y="0"/>
          <a:ext cx="0" cy="0"/>
          <a:chOff x="0" y="0"/>
          <a:chExt cx="0" cy="0"/>
        </a:xfrm>
      </p:grpSpPr>
      <p:sp>
        <p:nvSpPr>
          <p:cNvPr id="22" name="Google Shape;22;p4"/>
          <p:cNvSpPr/>
          <p:nvPr/>
        </p:nvSpPr>
        <p:spPr>
          <a:xfrm>
            <a:off x="6025" y="301575"/>
            <a:ext cx="9150050" cy="4496748"/>
          </a:xfrm>
          <a:custGeom>
            <a:rect b="b" l="l" r="r" t="t"/>
            <a:pathLst>
              <a:path extrusionOk="0" h="149344" w="366002">
                <a:moveTo>
                  <a:pt x="0" y="55491"/>
                </a:moveTo>
                <a:lnTo>
                  <a:pt x="0" y="107122"/>
                </a:lnTo>
                <a:lnTo>
                  <a:pt x="96507" y="149344"/>
                </a:lnTo>
                <a:lnTo>
                  <a:pt x="366002" y="116290"/>
                </a:lnTo>
                <a:lnTo>
                  <a:pt x="366002" y="40050"/>
                </a:lnTo>
                <a:lnTo>
                  <a:pt x="274079" y="0"/>
                </a:lnTo>
                <a:close/>
              </a:path>
            </a:pathLst>
          </a:custGeom>
          <a:solidFill>
            <a:srgbClr val="004C52"/>
          </a:solidFill>
          <a:ln>
            <a:noFill/>
          </a:ln>
        </p:spPr>
      </p:sp>
      <p:sp>
        <p:nvSpPr>
          <p:cNvPr id="23" name="Google Shape;23;p4"/>
          <p:cNvSpPr/>
          <p:nvPr/>
        </p:nvSpPr>
        <p:spPr>
          <a:xfrm>
            <a:off x="0" y="1580113"/>
            <a:ext cx="9144000" cy="3341668"/>
          </a:xfrm>
          <a:custGeom>
            <a:rect b="b" l="l" r="r" t="t"/>
            <a:pathLst>
              <a:path extrusionOk="0" h="110982" w="365760">
                <a:moveTo>
                  <a:pt x="0" y="0"/>
                </a:moveTo>
                <a:lnTo>
                  <a:pt x="0" y="54526"/>
                </a:lnTo>
                <a:lnTo>
                  <a:pt x="317748" y="110982"/>
                </a:lnTo>
                <a:lnTo>
                  <a:pt x="365760" y="84202"/>
                </a:lnTo>
                <a:lnTo>
                  <a:pt x="365760" y="26780"/>
                </a:lnTo>
                <a:close/>
              </a:path>
            </a:pathLst>
          </a:custGeom>
          <a:solidFill>
            <a:srgbClr val="00AE9D">
              <a:alpha val="83460"/>
            </a:srgbClr>
          </a:solidFill>
          <a:ln>
            <a:noFill/>
          </a:ln>
        </p:spPr>
      </p:sp>
      <p:sp>
        <p:nvSpPr>
          <p:cNvPr id="24" name="Google Shape;24;p4"/>
          <p:cNvSpPr/>
          <p:nvPr/>
        </p:nvSpPr>
        <p:spPr>
          <a:xfrm>
            <a:off x="-5900" y="410541"/>
            <a:ext cx="9144152" cy="4453148"/>
          </a:xfrm>
          <a:custGeom>
            <a:rect b="b" l="l" r="r" t="t"/>
            <a:pathLst>
              <a:path extrusionOk="0" h="147896" w="365036">
                <a:moveTo>
                  <a:pt x="365036" y="21714"/>
                </a:moveTo>
                <a:lnTo>
                  <a:pt x="87097" y="0"/>
                </a:lnTo>
                <a:lnTo>
                  <a:pt x="0" y="57421"/>
                </a:lnTo>
                <a:lnTo>
                  <a:pt x="0" y="117255"/>
                </a:lnTo>
                <a:lnTo>
                  <a:pt x="241266" y="147896"/>
                </a:lnTo>
                <a:lnTo>
                  <a:pt x="365036" y="112913"/>
                </a:lnTo>
                <a:close/>
              </a:path>
            </a:pathLst>
          </a:custGeom>
          <a:solidFill>
            <a:srgbClr val="ABE33F">
              <a:alpha val="81150"/>
            </a:srgbClr>
          </a:solidFill>
          <a:ln>
            <a:noFill/>
          </a:ln>
        </p:spPr>
      </p:sp>
      <p:sp>
        <p:nvSpPr>
          <p:cNvPr id="25" name="Google Shape;25;p4"/>
          <p:cNvSpPr txBox="1"/>
          <p:nvPr>
            <p:ph idx="1" type="body"/>
          </p:nvPr>
        </p:nvSpPr>
        <p:spPr>
          <a:xfrm>
            <a:off x="1833775" y="2314200"/>
            <a:ext cx="5476500" cy="819900"/>
          </a:xfrm>
          <a:prstGeom prst="rect">
            <a:avLst/>
          </a:prstGeom>
        </p:spPr>
        <p:txBody>
          <a:bodyPr anchorCtr="0" anchor="ctr" bIns="91425" lIns="91425" spcFirstLastPara="1" rIns="91425" wrap="square" tIns="91425">
            <a:noAutofit/>
          </a:bodyPr>
          <a:lstStyle>
            <a:lvl1pPr indent="-381000" lvl="0" marL="457200" rtl="0" algn="ctr">
              <a:spcBef>
                <a:spcPts val="600"/>
              </a:spcBef>
              <a:spcAft>
                <a:spcPts val="0"/>
              </a:spcAft>
              <a:buClr>
                <a:srgbClr val="FFFFFF"/>
              </a:buClr>
              <a:buSzPts val="2400"/>
              <a:buChar char="◆"/>
              <a:defRPr b="1" i="1">
                <a:solidFill>
                  <a:srgbClr val="FFFFFF"/>
                </a:solidFill>
              </a:defRPr>
            </a:lvl1pPr>
            <a:lvl2pPr indent="-381000" lvl="1" marL="914400" rtl="0" algn="ctr">
              <a:spcBef>
                <a:spcPts val="0"/>
              </a:spcBef>
              <a:spcAft>
                <a:spcPts val="0"/>
              </a:spcAft>
              <a:buClr>
                <a:srgbClr val="FFFFFF"/>
              </a:buClr>
              <a:buSzPts val="2400"/>
              <a:buChar char="◆"/>
              <a:defRPr b="1" i="1">
                <a:solidFill>
                  <a:srgbClr val="FFFFFF"/>
                </a:solidFill>
              </a:defRPr>
            </a:lvl2pPr>
            <a:lvl3pPr indent="-381000" lvl="2" marL="1371600" rtl="0" algn="ctr">
              <a:spcBef>
                <a:spcPts val="0"/>
              </a:spcBef>
              <a:spcAft>
                <a:spcPts val="0"/>
              </a:spcAft>
              <a:buClr>
                <a:srgbClr val="FFFFFF"/>
              </a:buClr>
              <a:buSzPts val="2400"/>
              <a:buChar char="◇"/>
              <a:defRPr b="1" i="1">
                <a:solidFill>
                  <a:srgbClr val="FFFFFF"/>
                </a:solidFill>
              </a:defRPr>
            </a:lvl3pPr>
            <a:lvl4pPr indent="-381000" lvl="3" marL="1828800" rtl="0" algn="ctr">
              <a:spcBef>
                <a:spcPts val="0"/>
              </a:spcBef>
              <a:spcAft>
                <a:spcPts val="0"/>
              </a:spcAft>
              <a:buClr>
                <a:srgbClr val="FFFFFF"/>
              </a:buClr>
              <a:buSzPts val="2400"/>
              <a:buChar char="●"/>
              <a:defRPr b="1" i="1">
                <a:solidFill>
                  <a:srgbClr val="FFFFFF"/>
                </a:solidFill>
              </a:defRPr>
            </a:lvl4pPr>
            <a:lvl5pPr indent="-381000" lvl="4" marL="2286000" rtl="0" algn="ctr">
              <a:spcBef>
                <a:spcPts val="0"/>
              </a:spcBef>
              <a:spcAft>
                <a:spcPts val="0"/>
              </a:spcAft>
              <a:buClr>
                <a:srgbClr val="FFFFFF"/>
              </a:buClr>
              <a:buSzPts val="2400"/>
              <a:buChar char="○"/>
              <a:defRPr b="1" i="1">
                <a:solidFill>
                  <a:srgbClr val="FFFFFF"/>
                </a:solidFill>
              </a:defRPr>
            </a:lvl5pPr>
            <a:lvl6pPr indent="-381000" lvl="5" marL="2743200" rtl="0" algn="ctr">
              <a:spcBef>
                <a:spcPts val="0"/>
              </a:spcBef>
              <a:spcAft>
                <a:spcPts val="0"/>
              </a:spcAft>
              <a:buClr>
                <a:srgbClr val="FFFFFF"/>
              </a:buClr>
              <a:buSzPts val="2400"/>
              <a:buChar char="■"/>
              <a:defRPr b="1" i="1">
                <a:solidFill>
                  <a:srgbClr val="FFFFFF"/>
                </a:solidFill>
              </a:defRPr>
            </a:lvl6pPr>
            <a:lvl7pPr indent="-381000" lvl="6" marL="3200400" rtl="0" algn="ctr">
              <a:spcBef>
                <a:spcPts val="0"/>
              </a:spcBef>
              <a:spcAft>
                <a:spcPts val="0"/>
              </a:spcAft>
              <a:buClr>
                <a:srgbClr val="FFFFFF"/>
              </a:buClr>
              <a:buSzPts val="2400"/>
              <a:buChar char="●"/>
              <a:defRPr b="1" i="1">
                <a:solidFill>
                  <a:srgbClr val="FFFFFF"/>
                </a:solidFill>
              </a:defRPr>
            </a:lvl7pPr>
            <a:lvl8pPr indent="-381000" lvl="7" marL="3657600" rtl="0" algn="ctr">
              <a:spcBef>
                <a:spcPts val="0"/>
              </a:spcBef>
              <a:spcAft>
                <a:spcPts val="0"/>
              </a:spcAft>
              <a:buClr>
                <a:srgbClr val="FFFFFF"/>
              </a:buClr>
              <a:buSzPts val="2400"/>
              <a:buChar char="○"/>
              <a:defRPr b="1" i="1">
                <a:solidFill>
                  <a:srgbClr val="FFFFFF"/>
                </a:solidFill>
              </a:defRPr>
            </a:lvl8pPr>
            <a:lvl9pPr indent="-381000" lvl="8" marL="4114800" algn="ctr">
              <a:spcBef>
                <a:spcPts val="0"/>
              </a:spcBef>
              <a:spcAft>
                <a:spcPts val="0"/>
              </a:spcAft>
              <a:buClr>
                <a:srgbClr val="FFFFFF"/>
              </a:buClr>
              <a:buSzPts val="2400"/>
              <a:buChar char="■"/>
              <a:defRPr b="1" i="1">
                <a:solidFill>
                  <a:srgbClr val="FFFFFF"/>
                </a:solidFill>
              </a:defRPr>
            </a:lvl9pPr>
          </a:lstStyle>
          <a:p/>
        </p:txBody>
      </p:sp>
      <p:sp>
        <p:nvSpPr>
          <p:cNvPr id="26" name="Google Shape;26;p4"/>
          <p:cNvSpPr txBox="1"/>
          <p:nvPr/>
        </p:nvSpPr>
        <p:spPr>
          <a:xfrm>
            <a:off x="3593400" y="1086169"/>
            <a:ext cx="1957200" cy="65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6000">
                <a:solidFill>
                  <a:srgbClr val="FFFFFF"/>
                </a:solidFill>
                <a:latin typeface="Raleway"/>
                <a:ea typeface="Raleway"/>
                <a:cs typeface="Raleway"/>
                <a:sym typeface="Raleway"/>
              </a:rPr>
              <a:t>“</a:t>
            </a:r>
            <a:endParaRPr b="1" sz="6000">
              <a:solidFill>
                <a:srgbClr val="FFFFFF"/>
              </a:solidFill>
              <a:latin typeface="Raleway"/>
              <a:ea typeface="Raleway"/>
              <a:cs typeface="Raleway"/>
              <a:sym typeface="Raleway"/>
            </a:endParaRPr>
          </a:p>
        </p:txBody>
      </p:sp>
      <p:sp>
        <p:nvSpPr>
          <p:cNvPr id="27" name="Google Shape;27;p4"/>
          <p:cNvSpPr/>
          <p:nvPr/>
        </p:nvSpPr>
        <p:spPr>
          <a:xfrm>
            <a:off x="4179900" y="1041875"/>
            <a:ext cx="784200" cy="784200"/>
          </a:xfrm>
          <a:prstGeom prst="diamond">
            <a:avLst/>
          </a:prstGeom>
          <a:noFill/>
          <a:ln cap="flat" cmpd="sng" w="2857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4"/>
          <p:cNvSpPr txBox="1"/>
          <p:nvPr>
            <p:ph idx="12" type="sldNum"/>
          </p:nvPr>
        </p:nvSpPr>
        <p:spPr>
          <a:xfrm>
            <a:off x="27122" y="4749851"/>
            <a:ext cx="548700" cy="393600"/>
          </a:xfrm>
          <a:prstGeom prst="rect">
            <a:avLst/>
          </a:prstGeom>
        </p:spPr>
        <p:txBody>
          <a:bodyPr anchorCtr="0" anchor="t" bIns="91425" lIns="91425" spcFirstLastPara="1" rIns="91425" wrap="square" tIns="91425">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29" name="Shape 29"/>
        <p:cNvGrpSpPr/>
        <p:nvPr/>
      </p:nvGrpSpPr>
      <p:grpSpPr>
        <a:xfrm>
          <a:off x="0" y="0"/>
          <a:ext cx="0" cy="0"/>
          <a:chOff x="0" y="0"/>
          <a:chExt cx="0" cy="0"/>
        </a:xfrm>
      </p:grpSpPr>
      <p:grpSp>
        <p:nvGrpSpPr>
          <p:cNvPr id="30" name="Google Shape;30;p5"/>
          <p:cNvGrpSpPr/>
          <p:nvPr/>
        </p:nvGrpSpPr>
        <p:grpSpPr>
          <a:xfrm>
            <a:off x="-6025" y="0"/>
            <a:ext cx="9168125" cy="5163100"/>
            <a:chOff x="-6025" y="0"/>
            <a:chExt cx="9168125" cy="5163100"/>
          </a:xfrm>
        </p:grpSpPr>
        <p:sp>
          <p:nvSpPr>
            <p:cNvPr id="31" name="Google Shape;31;p5"/>
            <p:cNvSpPr/>
            <p:nvPr/>
          </p:nvSpPr>
          <p:spPr>
            <a:xfrm>
              <a:off x="0" y="0"/>
              <a:ext cx="8552900" cy="1333000"/>
            </a:xfrm>
            <a:custGeom>
              <a:rect b="b" l="l" r="r" t="t"/>
              <a:pathLst>
                <a:path extrusionOk="0" h="53320" w="342116">
                  <a:moveTo>
                    <a:pt x="0" y="0"/>
                  </a:moveTo>
                  <a:lnTo>
                    <a:pt x="0" y="53320"/>
                  </a:lnTo>
                  <a:lnTo>
                    <a:pt x="342116" y="0"/>
                  </a:lnTo>
                  <a:close/>
                </a:path>
              </a:pathLst>
            </a:custGeom>
            <a:solidFill>
              <a:srgbClr val="004C52"/>
            </a:solidFill>
            <a:ln>
              <a:noFill/>
            </a:ln>
          </p:spPr>
        </p:sp>
        <p:sp>
          <p:nvSpPr>
            <p:cNvPr id="32" name="Google Shape;32;p5"/>
            <p:cNvSpPr/>
            <p:nvPr/>
          </p:nvSpPr>
          <p:spPr>
            <a:xfrm>
              <a:off x="2563450" y="0"/>
              <a:ext cx="6580550" cy="1272675"/>
            </a:xfrm>
            <a:custGeom>
              <a:rect b="b" l="l" r="r" t="t"/>
              <a:pathLst>
                <a:path extrusionOk="0" h="50907" w="263222">
                  <a:moveTo>
                    <a:pt x="0" y="0"/>
                  </a:moveTo>
                  <a:lnTo>
                    <a:pt x="217381" y="50907"/>
                  </a:lnTo>
                  <a:lnTo>
                    <a:pt x="263222" y="10133"/>
                  </a:lnTo>
                  <a:lnTo>
                    <a:pt x="263222" y="0"/>
                  </a:lnTo>
                  <a:close/>
                </a:path>
              </a:pathLst>
            </a:custGeom>
            <a:solidFill>
              <a:srgbClr val="00AE9D">
                <a:alpha val="83460"/>
              </a:srgbClr>
            </a:solidFill>
            <a:ln>
              <a:noFill/>
            </a:ln>
          </p:spPr>
        </p:sp>
        <p:sp>
          <p:nvSpPr>
            <p:cNvPr id="33" name="Google Shape;33;p5"/>
            <p:cNvSpPr/>
            <p:nvPr/>
          </p:nvSpPr>
          <p:spPr>
            <a:xfrm>
              <a:off x="-6025" y="2"/>
              <a:ext cx="7298300" cy="1471709"/>
            </a:xfrm>
            <a:custGeom>
              <a:rect b="b" l="l" r="r" t="t"/>
              <a:pathLst>
                <a:path extrusionOk="0" h="58628" w="291932">
                  <a:moveTo>
                    <a:pt x="0" y="18578"/>
                  </a:moveTo>
                  <a:lnTo>
                    <a:pt x="241" y="34019"/>
                  </a:lnTo>
                  <a:lnTo>
                    <a:pt x="221482" y="58628"/>
                  </a:lnTo>
                  <a:lnTo>
                    <a:pt x="291932" y="0"/>
                  </a:lnTo>
                  <a:close/>
                </a:path>
              </a:pathLst>
            </a:custGeom>
            <a:solidFill>
              <a:srgbClr val="ABE33F">
                <a:alpha val="81150"/>
              </a:srgbClr>
            </a:solidFill>
            <a:ln>
              <a:noFill/>
            </a:ln>
          </p:spPr>
        </p:sp>
        <p:sp>
          <p:nvSpPr>
            <p:cNvPr id="34" name="Google Shape;34;p5"/>
            <p:cNvSpPr/>
            <p:nvPr/>
          </p:nvSpPr>
          <p:spPr>
            <a:xfrm>
              <a:off x="3596100" y="4667000"/>
              <a:ext cx="5090700" cy="476500"/>
            </a:xfrm>
            <a:custGeom>
              <a:rect b="b" l="l" r="r" t="t"/>
              <a:pathLst>
                <a:path extrusionOk="0" h="19060" w="203628">
                  <a:moveTo>
                    <a:pt x="0" y="19060"/>
                  </a:moveTo>
                  <a:lnTo>
                    <a:pt x="203628" y="19060"/>
                  </a:lnTo>
                  <a:lnTo>
                    <a:pt x="157305" y="0"/>
                  </a:lnTo>
                  <a:close/>
                </a:path>
              </a:pathLst>
            </a:custGeom>
            <a:solidFill>
              <a:srgbClr val="004C52"/>
            </a:solidFill>
            <a:ln>
              <a:noFill/>
            </a:ln>
          </p:spPr>
        </p:sp>
        <p:sp>
          <p:nvSpPr>
            <p:cNvPr id="35" name="Google Shape;35;p5"/>
            <p:cNvSpPr/>
            <p:nvPr/>
          </p:nvSpPr>
          <p:spPr>
            <a:xfrm>
              <a:off x="5525000" y="4692625"/>
              <a:ext cx="3637100" cy="470475"/>
            </a:xfrm>
            <a:custGeom>
              <a:rect b="b" l="l" r="r" t="t"/>
              <a:pathLst>
                <a:path extrusionOk="0" h="18819" w="145484">
                  <a:moveTo>
                    <a:pt x="145484" y="0"/>
                  </a:moveTo>
                  <a:lnTo>
                    <a:pt x="145484" y="18819"/>
                  </a:lnTo>
                  <a:lnTo>
                    <a:pt x="0" y="18819"/>
                  </a:lnTo>
                  <a:close/>
                </a:path>
              </a:pathLst>
            </a:custGeom>
            <a:solidFill>
              <a:srgbClr val="00AE9D">
                <a:alpha val="83460"/>
              </a:srgbClr>
            </a:solidFill>
            <a:ln>
              <a:noFill/>
            </a:ln>
          </p:spPr>
        </p:sp>
        <p:sp>
          <p:nvSpPr>
            <p:cNvPr id="36" name="Google Shape;36;p5"/>
            <p:cNvSpPr/>
            <p:nvPr/>
          </p:nvSpPr>
          <p:spPr>
            <a:xfrm>
              <a:off x="7521475" y="4023125"/>
              <a:ext cx="1634600" cy="1139975"/>
            </a:xfrm>
            <a:custGeom>
              <a:rect b="b" l="l" r="r" t="t"/>
              <a:pathLst>
                <a:path extrusionOk="0" h="45599" w="65384">
                  <a:moveTo>
                    <a:pt x="65384" y="27022"/>
                  </a:moveTo>
                  <a:lnTo>
                    <a:pt x="65384" y="0"/>
                  </a:lnTo>
                  <a:lnTo>
                    <a:pt x="0" y="45599"/>
                  </a:lnTo>
                  <a:close/>
                </a:path>
              </a:pathLst>
            </a:custGeom>
            <a:solidFill>
              <a:srgbClr val="ABE33F">
                <a:alpha val="81150"/>
              </a:srgbClr>
            </a:solidFill>
            <a:ln>
              <a:noFill/>
            </a:ln>
          </p:spPr>
        </p:sp>
      </p:grpSp>
      <p:sp>
        <p:nvSpPr>
          <p:cNvPr id="37" name="Google Shape;37;p5"/>
          <p:cNvSpPr txBox="1"/>
          <p:nvPr>
            <p:ph type="title"/>
          </p:nvPr>
        </p:nvSpPr>
        <p:spPr>
          <a:xfrm>
            <a:off x="886650" y="398400"/>
            <a:ext cx="7370700" cy="8574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38" name="Google Shape;38;p5"/>
          <p:cNvSpPr txBox="1"/>
          <p:nvPr>
            <p:ph idx="1" type="body"/>
          </p:nvPr>
        </p:nvSpPr>
        <p:spPr>
          <a:xfrm>
            <a:off x="886650" y="1598408"/>
            <a:ext cx="7370700" cy="3327300"/>
          </a:xfrm>
          <a:prstGeom prst="rect">
            <a:avLst/>
          </a:prstGeom>
        </p:spPr>
        <p:txBody>
          <a:bodyPr anchorCtr="0" anchor="t" bIns="91425" lIns="91425" spcFirstLastPara="1" rIns="91425" wrap="square" tIns="91425">
            <a:noAutofit/>
          </a:bodyPr>
          <a:lstStyle>
            <a:lvl1pPr indent="-381000" lvl="0" marL="457200">
              <a:spcBef>
                <a:spcPts val="600"/>
              </a:spcBef>
              <a:spcAft>
                <a:spcPts val="0"/>
              </a:spcAft>
              <a:buSzPts val="2400"/>
              <a:buChar char="◆"/>
              <a:defRPr/>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81000" lvl="3" marL="1828800">
              <a:spcBef>
                <a:spcPts val="0"/>
              </a:spcBef>
              <a:spcAft>
                <a:spcPts val="0"/>
              </a:spcAft>
              <a:buSzPts val="2400"/>
              <a:buChar char="●"/>
              <a:defRPr/>
            </a:lvl4pPr>
            <a:lvl5pPr indent="-381000" lvl="4" marL="2286000">
              <a:spcBef>
                <a:spcPts val="0"/>
              </a:spcBef>
              <a:spcAft>
                <a:spcPts val="0"/>
              </a:spcAft>
              <a:buSzPts val="2400"/>
              <a:buChar char="○"/>
              <a:defRPr/>
            </a:lvl5pPr>
            <a:lvl6pPr indent="-381000" lvl="5" marL="2743200">
              <a:spcBef>
                <a:spcPts val="0"/>
              </a:spcBef>
              <a:spcAft>
                <a:spcPts val="0"/>
              </a:spcAft>
              <a:buSzPts val="2400"/>
              <a:buChar char="■"/>
              <a:defRPr/>
            </a:lvl6pPr>
            <a:lvl7pPr indent="-381000" lvl="6" marL="3200400">
              <a:spcBef>
                <a:spcPts val="0"/>
              </a:spcBef>
              <a:spcAft>
                <a:spcPts val="0"/>
              </a:spcAft>
              <a:buSzPts val="2400"/>
              <a:buChar char="●"/>
              <a:defRPr/>
            </a:lvl7pPr>
            <a:lvl8pPr indent="-381000" lvl="7" marL="3657600">
              <a:spcBef>
                <a:spcPts val="0"/>
              </a:spcBef>
              <a:spcAft>
                <a:spcPts val="0"/>
              </a:spcAft>
              <a:buSzPts val="2400"/>
              <a:buChar char="○"/>
              <a:defRPr/>
            </a:lvl8pPr>
            <a:lvl9pPr indent="-381000" lvl="8" marL="4114800">
              <a:spcBef>
                <a:spcPts val="0"/>
              </a:spcBef>
              <a:spcAft>
                <a:spcPts val="0"/>
              </a:spcAft>
              <a:buSzPts val="2400"/>
              <a:buChar char="■"/>
              <a:defRPr/>
            </a:lvl9pPr>
          </a:lstStyle>
          <a:p/>
        </p:txBody>
      </p:sp>
      <p:sp>
        <p:nvSpPr>
          <p:cNvPr id="39" name="Google Shape;39;p5"/>
          <p:cNvSpPr txBox="1"/>
          <p:nvPr>
            <p:ph idx="12" type="sldNum"/>
          </p:nvPr>
        </p:nvSpPr>
        <p:spPr>
          <a:xfrm>
            <a:off x="27122"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40" name="Shape 40"/>
        <p:cNvGrpSpPr/>
        <p:nvPr/>
      </p:nvGrpSpPr>
      <p:grpSpPr>
        <a:xfrm>
          <a:off x="0" y="0"/>
          <a:ext cx="0" cy="0"/>
          <a:chOff x="0" y="0"/>
          <a:chExt cx="0" cy="0"/>
        </a:xfrm>
      </p:grpSpPr>
      <p:grpSp>
        <p:nvGrpSpPr>
          <p:cNvPr id="41" name="Google Shape;41;p6"/>
          <p:cNvGrpSpPr/>
          <p:nvPr/>
        </p:nvGrpSpPr>
        <p:grpSpPr>
          <a:xfrm>
            <a:off x="-6025" y="0"/>
            <a:ext cx="9168125" cy="5163100"/>
            <a:chOff x="-6025" y="0"/>
            <a:chExt cx="9168125" cy="5163100"/>
          </a:xfrm>
        </p:grpSpPr>
        <p:sp>
          <p:nvSpPr>
            <p:cNvPr id="42" name="Google Shape;42;p6"/>
            <p:cNvSpPr/>
            <p:nvPr/>
          </p:nvSpPr>
          <p:spPr>
            <a:xfrm>
              <a:off x="0" y="0"/>
              <a:ext cx="8552900" cy="1333000"/>
            </a:xfrm>
            <a:custGeom>
              <a:rect b="b" l="l" r="r" t="t"/>
              <a:pathLst>
                <a:path extrusionOk="0" h="53320" w="342116">
                  <a:moveTo>
                    <a:pt x="0" y="0"/>
                  </a:moveTo>
                  <a:lnTo>
                    <a:pt x="0" y="53320"/>
                  </a:lnTo>
                  <a:lnTo>
                    <a:pt x="342116" y="0"/>
                  </a:lnTo>
                  <a:close/>
                </a:path>
              </a:pathLst>
            </a:custGeom>
            <a:solidFill>
              <a:srgbClr val="004C52"/>
            </a:solidFill>
            <a:ln>
              <a:noFill/>
            </a:ln>
          </p:spPr>
        </p:sp>
        <p:sp>
          <p:nvSpPr>
            <p:cNvPr id="43" name="Google Shape;43;p6"/>
            <p:cNvSpPr/>
            <p:nvPr/>
          </p:nvSpPr>
          <p:spPr>
            <a:xfrm>
              <a:off x="2563450" y="0"/>
              <a:ext cx="6580550" cy="1272675"/>
            </a:xfrm>
            <a:custGeom>
              <a:rect b="b" l="l" r="r" t="t"/>
              <a:pathLst>
                <a:path extrusionOk="0" h="50907" w="263222">
                  <a:moveTo>
                    <a:pt x="0" y="0"/>
                  </a:moveTo>
                  <a:lnTo>
                    <a:pt x="217381" y="50907"/>
                  </a:lnTo>
                  <a:lnTo>
                    <a:pt x="263222" y="10133"/>
                  </a:lnTo>
                  <a:lnTo>
                    <a:pt x="263222" y="0"/>
                  </a:lnTo>
                  <a:close/>
                </a:path>
              </a:pathLst>
            </a:custGeom>
            <a:solidFill>
              <a:srgbClr val="00AE9D">
                <a:alpha val="83460"/>
              </a:srgbClr>
            </a:solidFill>
            <a:ln>
              <a:noFill/>
            </a:ln>
          </p:spPr>
        </p:sp>
        <p:sp>
          <p:nvSpPr>
            <p:cNvPr id="44" name="Google Shape;44;p6"/>
            <p:cNvSpPr/>
            <p:nvPr/>
          </p:nvSpPr>
          <p:spPr>
            <a:xfrm>
              <a:off x="-6025" y="2"/>
              <a:ext cx="7298300" cy="1471709"/>
            </a:xfrm>
            <a:custGeom>
              <a:rect b="b" l="l" r="r" t="t"/>
              <a:pathLst>
                <a:path extrusionOk="0" h="58628" w="291932">
                  <a:moveTo>
                    <a:pt x="0" y="18578"/>
                  </a:moveTo>
                  <a:lnTo>
                    <a:pt x="241" y="34019"/>
                  </a:lnTo>
                  <a:lnTo>
                    <a:pt x="221482" y="58628"/>
                  </a:lnTo>
                  <a:lnTo>
                    <a:pt x="291932" y="0"/>
                  </a:lnTo>
                  <a:close/>
                </a:path>
              </a:pathLst>
            </a:custGeom>
            <a:solidFill>
              <a:srgbClr val="ABE33F">
                <a:alpha val="81150"/>
              </a:srgbClr>
            </a:solidFill>
            <a:ln>
              <a:noFill/>
            </a:ln>
          </p:spPr>
        </p:sp>
        <p:sp>
          <p:nvSpPr>
            <p:cNvPr id="45" name="Google Shape;45;p6"/>
            <p:cNvSpPr/>
            <p:nvPr/>
          </p:nvSpPr>
          <p:spPr>
            <a:xfrm>
              <a:off x="3596100" y="4667000"/>
              <a:ext cx="5090700" cy="476500"/>
            </a:xfrm>
            <a:custGeom>
              <a:rect b="b" l="l" r="r" t="t"/>
              <a:pathLst>
                <a:path extrusionOk="0" h="19060" w="203628">
                  <a:moveTo>
                    <a:pt x="0" y="19060"/>
                  </a:moveTo>
                  <a:lnTo>
                    <a:pt x="203628" y="19060"/>
                  </a:lnTo>
                  <a:lnTo>
                    <a:pt x="157305" y="0"/>
                  </a:lnTo>
                  <a:close/>
                </a:path>
              </a:pathLst>
            </a:custGeom>
            <a:solidFill>
              <a:srgbClr val="004C52"/>
            </a:solidFill>
            <a:ln>
              <a:noFill/>
            </a:ln>
          </p:spPr>
        </p:sp>
        <p:sp>
          <p:nvSpPr>
            <p:cNvPr id="46" name="Google Shape;46;p6"/>
            <p:cNvSpPr/>
            <p:nvPr/>
          </p:nvSpPr>
          <p:spPr>
            <a:xfrm>
              <a:off x="5525000" y="4692625"/>
              <a:ext cx="3637100" cy="470475"/>
            </a:xfrm>
            <a:custGeom>
              <a:rect b="b" l="l" r="r" t="t"/>
              <a:pathLst>
                <a:path extrusionOk="0" h="18819" w="145484">
                  <a:moveTo>
                    <a:pt x="145484" y="0"/>
                  </a:moveTo>
                  <a:lnTo>
                    <a:pt x="145484" y="18819"/>
                  </a:lnTo>
                  <a:lnTo>
                    <a:pt x="0" y="18819"/>
                  </a:lnTo>
                  <a:close/>
                </a:path>
              </a:pathLst>
            </a:custGeom>
            <a:solidFill>
              <a:srgbClr val="00AE9D">
                <a:alpha val="83460"/>
              </a:srgbClr>
            </a:solidFill>
            <a:ln>
              <a:noFill/>
            </a:ln>
          </p:spPr>
        </p:sp>
        <p:sp>
          <p:nvSpPr>
            <p:cNvPr id="47" name="Google Shape;47;p6"/>
            <p:cNvSpPr/>
            <p:nvPr/>
          </p:nvSpPr>
          <p:spPr>
            <a:xfrm>
              <a:off x="7521475" y="4023125"/>
              <a:ext cx="1634600" cy="1139975"/>
            </a:xfrm>
            <a:custGeom>
              <a:rect b="b" l="l" r="r" t="t"/>
              <a:pathLst>
                <a:path extrusionOk="0" h="45599" w="65384">
                  <a:moveTo>
                    <a:pt x="65384" y="27022"/>
                  </a:moveTo>
                  <a:lnTo>
                    <a:pt x="65384" y="0"/>
                  </a:lnTo>
                  <a:lnTo>
                    <a:pt x="0" y="45599"/>
                  </a:lnTo>
                  <a:close/>
                </a:path>
              </a:pathLst>
            </a:custGeom>
            <a:solidFill>
              <a:srgbClr val="ABE33F">
                <a:alpha val="81150"/>
              </a:srgbClr>
            </a:solidFill>
            <a:ln>
              <a:noFill/>
            </a:ln>
          </p:spPr>
        </p:sp>
      </p:grpSp>
      <p:sp>
        <p:nvSpPr>
          <p:cNvPr id="48" name="Google Shape;48;p6"/>
          <p:cNvSpPr txBox="1"/>
          <p:nvPr>
            <p:ph type="title"/>
          </p:nvPr>
        </p:nvSpPr>
        <p:spPr>
          <a:xfrm>
            <a:off x="886650" y="398400"/>
            <a:ext cx="7370700" cy="8574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49" name="Google Shape;49;p6"/>
          <p:cNvSpPr txBox="1"/>
          <p:nvPr>
            <p:ph idx="1" type="body"/>
          </p:nvPr>
        </p:nvSpPr>
        <p:spPr>
          <a:xfrm>
            <a:off x="904925" y="1495850"/>
            <a:ext cx="3560100" cy="3429900"/>
          </a:xfrm>
          <a:prstGeom prst="rect">
            <a:avLst/>
          </a:prstGeom>
        </p:spPr>
        <p:txBody>
          <a:bodyPr anchorCtr="0" anchor="t" bIns="91425" lIns="91425" spcFirstLastPara="1" rIns="91425" wrap="square" tIns="91425">
            <a:noAutofit/>
          </a:bodyPr>
          <a:lstStyle>
            <a:lvl1pPr indent="-342900" lvl="0" marL="457200">
              <a:spcBef>
                <a:spcPts val="600"/>
              </a:spcBef>
              <a:spcAft>
                <a:spcPts val="0"/>
              </a:spcAft>
              <a:buSzPts val="1800"/>
              <a:buChar char="◆"/>
              <a:defRPr sz="1800"/>
            </a:lvl1pPr>
            <a:lvl2pPr indent="-342900" lvl="1" marL="914400">
              <a:spcBef>
                <a:spcPts val="0"/>
              </a:spcBef>
              <a:spcAft>
                <a:spcPts val="0"/>
              </a:spcAft>
              <a:buSzPts val="1800"/>
              <a:buChar char="◆"/>
              <a:defRPr sz="1800"/>
            </a:lvl2pPr>
            <a:lvl3pPr indent="-342900" lvl="2" marL="1371600">
              <a:spcBef>
                <a:spcPts val="0"/>
              </a:spcBef>
              <a:spcAft>
                <a:spcPts val="0"/>
              </a:spcAft>
              <a:buSzPts val="1800"/>
              <a:buChar char="◇"/>
              <a:defRPr sz="1800"/>
            </a:lvl3pPr>
            <a:lvl4pPr indent="-342900" lvl="3" marL="1828800">
              <a:spcBef>
                <a:spcPts val="0"/>
              </a:spcBef>
              <a:spcAft>
                <a:spcPts val="0"/>
              </a:spcAft>
              <a:buSzPts val="1800"/>
              <a:buChar char="●"/>
              <a:defRPr sz="1800"/>
            </a:lvl4pPr>
            <a:lvl5pPr indent="-342900" lvl="4" marL="2286000">
              <a:spcBef>
                <a:spcPts val="0"/>
              </a:spcBef>
              <a:spcAft>
                <a:spcPts val="0"/>
              </a:spcAft>
              <a:buSzPts val="1800"/>
              <a:buChar char="○"/>
              <a:defRPr sz="1800"/>
            </a:lvl5pPr>
            <a:lvl6pPr indent="-342900" lvl="5" marL="2743200">
              <a:spcBef>
                <a:spcPts val="0"/>
              </a:spcBef>
              <a:spcAft>
                <a:spcPts val="0"/>
              </a:spcAft>
              <a:buSzPts val="1800"/>
              <a:buChar char="■"/>
              <a:defRPr sz="1800"/>
            </a:lvl6pPr>
            <a:lvl7pPr indent="-342900" lvl="6" marL="3200400">
              <a:spcBef>
                <a:spcPts val="0"/>
              </a:spcBef>
              <a:spcAft>
                <a:spcPts val="0"/>
              </a:spcAft>
              <a:buSzPts val="1800"/>
              <a:buChar char="●"/>
              <a:defRPr sz="1800"/>
            </a:lvl7pPr>
            <a:lvl8pPr indent="-342900" lvl="7" marL="3657600">
              <a:spcBef>
                <a:spcPts val="0"/>
              </a:spcBef>
              <a:spcAft>
                <a:spcPts val="0"/>
              </a:spcAft>
              <a:buSzPts val="1800"/>
              <a:buChar char="○"/>
              <a:defRPr sz="1800"/>
            </a:lvl8pPr>
            <a:lvl9pPr indent="-342900" lvl="8" marL="4114800">
              <a:spcBef>
                <a:spcPts val="0"/>
              </a:spcBef>
              <a:spcAft>
                <a:spcPts val="0"/>
              </a:spcAft>
              <a:buSzPts val="1800"/>
              <a:buChar char="■"/>
              <a:defRPr sz="1800"/>
            </a:lvl9pPr>
          </a:lstStyle>
          <a:p/>
        </p:txBody>
      </p:sp>
      <p:sp>
        <p:nvSpPr>
          <p:cNvPr id="50" name="Google Shape;50;p6"/>
          <p:cNvSpPr txBox="1"/>
          <p:nvPr>
            <p:ph idx="2" type="body"/>
          </p:nvPr>
        </p:nvSpPr>
        <p:spPr>
          <a:xfrm>
            <a:off x="4679180" y="1495850"/>
            <a:ext cx="3560100" cy="3429900"/>
          </a:xfrm>
          <a:prstGeom prst="rect">
            <a:avLst/>
          </a:prstGeom>
        </p:spPr>
        <p:txBody>
          <a:bodyPr anchorCtr="0" anchor="t" bIns="91425" lIns="91425" spcFirstLastPara="1" rIns="91425" wrap="square" tIns="91425">
            <a:noAutofit/>
          </a:bodyPr>
          <a:lstStyle>
            <a:lvl1pPr indent="-342900" lvl="0" marL="457200">
              <a:spcBef>
                <a:spcPts val="600"/>
              </a:spcBef>
              <a:spcAft>
                <a:spcPts val="0"/>
              </a:spcAft>
              <a:buSzPts val="1800"/>
              <a:buChar char="◆"/>
              <a:defRPr sz="1800"/>
            </a:lvl1pPr>
            <a:lvl2pPr indent="-342900" lvl="1" marL="914400">
              <a:spcBef>
                <a:spcPts val="0"/>
              </a:spcBef>
              <a:spcAft>
                <a:spcPts val="0"/>
              </a:spcAft>
              <a:buSzPts val="1800"/>
              <a:buChar char="◆"/>
              <a:defRPr sz="1800"/>
            </a:lvl2pPr>
            <a:lvl3pPr indent="-342900" lvl="2" marL="1371600">
              <a:spcBef>
                <a:spcPts val="0"/>
              </a:spcBef>
              <a:spcAft>
                <a:spcPts val="0"/>
              </a:spcAft>
              <a:buSzPts val="1800"/>
              <a:buChar char="◇"/>
              <a:defRPr sz="1800"/>
            </a:lvl3pPr>
            <a:lvl4pPr indent="-342900" lvl="3" marL="1828800">
              <a:spcBef>
                <a:spcPts val="0"/>
              </a:spcBef>
              <a:spcAft>
                <a:spcPts val="0"/>
              </a:spcAft>
              <a:buSzPts val="1800"/>
              <a:buChar char="●"/>
              <a:defRPr sz="1800"/>
            </a:lvl4pPr>
            <a:lvl5pPr indent="-342900" lvl="4" marL="2286000">
              <a:spcBef>
                <a:spcPts val="0"/>
              </a:spcBef>
              <a:spcAft>
                <a:spcPts val="0"/>
              </a:spcAft>
              <a:buSzPts val="1800"/>
              <a:buChar char="○"/>
              <a:defRPr sz="1800"/>
            </a:lvl5pPr>
            <a:lvl6pPr indent="-342900" lvl="5" marL="2743200">
              <a:spcBef>
                <a:spcPts val="0"/>
              </a:spcBef>
              <a:spcAft>
                <a:spcPts val="0"/>
              </a:spcAft>
              <a:buSzPts val="1800"/>
              <a:buChar char="■"/>
              <a:defRPr sz="1800"/>
            </a:lvl6pPr>
            <a:lvl7pPr indent="-342900" lvl="6" marL="3200400">
              <a:spcBef>
                <a:spcPts val="0"/>
              </a:spcBef>
              <a:spcAft>
                <a:spcPts val="0"/>
              </a:spcAft>
              <a:buSzPts val="1800"/>
              <a:buChar char="●"/>
              <a:defRPr sz="1800"/>
            </a:lvl7pPr>
            <a:lvl8pPr indent="-342900" lvl="7" marL="3657600">
              <a:spcBef>
                <a:spcPts val="0"/>
              </a:spcBef>
              <a:spcAft>
                <a:spcPts val="0"/>
              </a:spcAft>
              <a:buSzPts val="1800"/>
              <a:buChar char="○"/>
              <a:defRPr sz="1800"/>
            </a:lvl8pPr>
            <a:lvl9pPr indent="-342900" lvl="8" marL="4114800">
              <a:spcBef>
                <a:spcPts val="0"/>
              </a:spcBef>
              <a:spcAft>
                <a:spcPts val="0"/>
              </a:spcAft>
              <a:buSzPts val="1800"/>
              <a:buChar char="■"/>
              <a:defRPr sz="1800"/>
            </a:lvl9pPr>
          </a:lstStyle>
          <a:p/>
        </p:txBody>
      </p:sp>
      <p:sp>
        <p:nvSpPr>
          <p:cNvPr id="51" name="Google Shape;51;p6"/>
          <p:cNvSpPr txBox="1"/>
          <p:nvPr>
            <p:ph idx="12" type="sldNum"/>
          </p:nvPr>
        </p:nvSpPr>
        <p:spPr>
          <a:xfrm>
            <a:off x="27122"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52" name="Shape 52"/>
        <p:cNvGrpSpPr/>
        <p:nvPr/>
      </p:nvGrpSpPr>
      <p:grpSpPr>
        <a:xfrm>
          <a:off x="0" y="0"/>
          <a:ext cx="0" cy="0"/>
          <a:chOff x="0" y="0"/>
          <a:chExt cx="0" cy="0"/>
        </a:xfrm>
      </p:grpSpPr>
      <p:grpSp>
        <p:nvGrpSpPr>
          <p:cNvPr id="53" name="Google Shape;53;p7"/>
          <p:cNvGrpSpPr/>
          <p:nvPr/>
        </p:nvGrpSpPr>
        <p:grpSpPr>
          <a:xfrm>
            <a:off x="-6025" y="0"/>
            <a:ext cx="9168125" cy="5163100"/>
            <a:chOff x="-6025" y="0"/>
            <a:chExt cx="9168125" cy="5163100"/>
          </a:xfrm>
        </p:grpSpPr>
        <p:sp>
          <p:nvSpPr>
            <p:cNvPr id="54" name="Google Shape;54;p7"/>
            <p:cNvSpPr/>
            <p:nvPr/>
          </p:nvSpPr>
          <p:spPr>
            <a:xfrm>
              <a:off x="0" y="0"/>
              <a:ext cx="8552900" cy="1333000"/>
            </a:xfrm>
            <a:custGeom>
              <a:rect b="b" l="l" r="r" t="t"/>
              <a:pathLst>
                <a:path extrusionOk="0" h="53320" w="342116">
                  <a:moveTo>
                    <a:pt x="0" y="0"/>
                  </a:moveTo>
                  <a:lnTo>
                    <a:pt x="0" y="53320"/>
                  </a:lnTo>
                  <a:lnTo>
                    <a:pt x="342116" y="0"/>
                  </a:lnTo>
                  <a:close/>
                </a:path>
              </a:pathLst>
            </a:custGeom>
            <a:solidFill>
              <a:srgbClr val="004C52"/>
            </a:solidFill>
            <a:ln>
              <a:noFill/>
            </a:ln>
          </p:spPr>
        </p:sp>
        <p:sp>
          <p:nvSpPr>
            <p:cNvPr id="55" name="Google Shape;55;p7"/>
            <p:cNvSpPr/>
            <p:nvPr/>
          </p:nvSpPr>
          <p:spPr>
            <a:xfrm>
              <a:off x="2563450" y="0"/>
              <a:ext cx="6580550" cy="1272675"/>
            </a:xfrm>
            <a:custGeom>
              <a:rect b="b" l="l" r="r" t="t"/>
              <a:pathLst>
                <a:path extrusionOk="0" h="50907" w="263222">
                  <a:moveTo>
                    <a:pt x="0" y="0"/>
                  </a:moveTo>
                  <a:lnTo>
                    <a:pt x="217381" y="50907"/>
                  </a:lnTo>
                  <a:lnTo>
                    <a:pt x="263222" y="10133"/>
                  </a:lnTo>
                  <a:lnTo>
                    <a:pt x="263222" y="0"/>
                  </a:lnTo>
                  <a:close/>
                </a:path>
              </a:pathLst>
            </a:custGeom>
            <a:solidFill>
              <a:srgbClr val="00AE9D">
                <a:alpha val="83460"/>
              </a:srgbClr>
            </a:solidFill>
            <a:ln>
              <a:noFill/>
            </a:ln>
          </p:spPr>
        </p:sp>
        <p:sp>
          <p:nvSpPr>
            <p:cNvPr id="56" name="Google Shape;56;p7"/>
            <p:cNvSpPr/>
            <p:nvPr/>
          </p:nvSpPr>
          <p:spPr>
            <a:xfrm>
              <a:off x="-6025" y="2"/>
              <a:ext cx="7298300" cy="1471709"/>
            </a:xfrm>
            <a:custGeom>
              <a:rect b="b" l="l" r="r" t="t"/>
              <a:pathLst>
                <a:path extrusionOk="0" h="58628" w="291932">
                  <a:moveTo>
                    <a:pt x="0" y="18578"/>
                  </a:moveTo>
                  <a:lnTo>
                    <a:pt x="241" y="34019"/>
                  </a:lnTo>
                  <a:lnTo>
                    <a:pt x="221482" y="58628"/>
                  </a:lnTo>
                  <a:lnTo>
                    <a:pt x="291932" y="0"/>
                  </a:lnTo>
                  <a:close/>
                </a:path>
              </a:pathLst>
            </a:custGeom>
            <a:solidFill>
              <a:srgbClr val="ABE33F">
                <a:alpha val="81150"/>
              </a:srgbClr>
            </a:solidFill>
            <a:ln>
              <a:noFill/>
            </a:ln>
          </p:spPr>
        </p:sp>
        <p:sp>
          <p:nvSpPr>
            <p:cNvPr id="57" name="Google Shape;57;p7"/>
            <p:cNvSpPr/>
            <p:nvPr/>
          </p:nvSpPr>
          <p:spPr>
            <a:xfrm>
              <a:off x="3596100" y="4667000"/>
              <a:ext cx="5090700" cy="476500"/>
            </a:xfrm>
            <a:custGeom>
              <a:rect b="b" l="l" r="r" t="t"/>
              <a:pathLst>
                <a:path extrusionOk="0" h="19060" w="203628">
                  <a:moveTo>
                    <a:pt x="0" y="19060"/>
                  </a:moveTo>
                  <a:lnTo>
                    <a:pt x="203628" y="19060"/>
                  </a:lnTo>
                  <a:lnTo>
                    <a:pt x="157305" y="0"/>
                  </a:lnTo>
                  <a:close/>
                </a:path>
              </a:pathLst>
            </a:custGeom>
            <a:solidFill>
              <a:srgbClr val="004C52"/>
            </a:solidFill>
            <a:ln>
              <a:noFill/>
            </a:ln>
          </p:spPr>
        </p:sp>
        <p:sp>
          <p:nvSpPr>
            <p:cNvPr id="58" name="Google Shape;58;p7"/>
            <p:cNvSpPr/>
            <p:nvPr/>
          </p:nvSpPr>
          <p:spPr>
            <a:xfrm>
              <a:off x="5525000" y="4692625"/>
              <a:ext cx="3637100" cy="470475"/>
            </a:xfrm>
            <a:custGeom>
              <a:rect b="b" l="l" r="r" t="t"/>
              <a:pathLst>
                <a:path extrusionOk="0" h="18819" w="145484">
                  <a:moveTo>
                    <a:pt x="145484" y="0"/>
                  </a:moveTo>
                  <a:lnTo>
                    <a:pt x="145484" y="18819"/>
                  </a:lnTo>
                  <a:lnTo>
                    <a:pt x="0" y="18819"/>
                  </a:lnTo>
                  <a:close/>
                </a:path>
              </a:pathLst>
            </a:custGeom>
            <a:solidFill>
              <a:srgbClr val="00AE9D">
                <a:alpha val="83460"/>
              </a:srgbClr>
            </a:solidFill>
            <a:ln>
              <a:noFill/>
            </a:ln>
          </p:spPr>
        </p:sp>
        <p:sp>
          <p:nvSpPr>
            <p:cNvPr id="59" name="Google Shape;59;p7"/>
            <p:cNvSpPr/>
            <p:nvPr/>
          </p:nvSpPr>
          <p:spPr>
            <a:xfrm>
              <a:off x="7521475" y="4023125"/>
              <a:ext cx="1634600" cy="1139975"/>
            </a:xfrm>
            <a:custGeom>
              <a:rect b="b" l="l" r="r" t="t"/>
              <a:pathLst>
                <a:path extrusionOk="0" h="45599" w="65384">
                  <a:moveTo>
                    <a:pt x="65384" y="27022"/>
                  </a:moveTo>
                  <a:lnTo>
                    <a:pt x="65384" y="0"/>
                  </a:lnTo>
                  <a:lnTo>
                    <a:pt x="0" y="45599"/>
                  </a:lnTo>
                  <a:close/>
                </a:path>
              </a:pathLst>
            </a:custGeom>
            <a:solidFill>
              <a:srgbClr val="ABE33F">
                <a:alpha val="81150"/>
              </a:srgbClr>
            </a:solidFill>
            <a:ln>
              <a:noFill/>
            </a:ln>
          </p:spPr>
        </p:sp>
      </p:grpSp>
      <p:sp>
        <p:nvSpPr>
          <p:cNvPr id="60" name="Google Shape;60;p7"/>
          <p:cNvSpPr txBox="1"/>
          <p:nvPr>
            <p:ph type="title"/>
          </p:nvPr>
        </p:nvSpPr>
        <p:spPr>
          <a:xfrm>
            <a:off x="886650" y="398400"/>
            <a:ext cx="7370700" cy="8574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61" name="Google Shape;61;p7"/>
          <p:cNvSpPr txBox="1"/>
          <p:nvPr>
            <p:ph idx="1" type="body"/>
          </p:nvPr>
        </p:nvSpPr>
        <p:spPr>
          <a:xfrm>
            <a:off x="870750" y="1495850"/>
            <a:ext cx="2365200" cy="3429900"/>
          </a:xfrm>
          <a:prstGeom prst="rect">
            <a:avLst/>
          </a:prstGeom>
        </p:spPr>
        <p:txBody>
          <a:bodyPr anchorCtr="0" anchor="t" bIns="91425" lIns="91425" spcFirstLastPara="1" rIns="91425" wrap="square" tIns="91425">
            <a:noAutofit/>
          </a:bodyPr>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62" name="Google Shape;62;p7"/>
          <p:cNvSpPr txBox="1"/>
          <p:nvPr>
            <p:ph idx="2" type="body"/>
          </p:nvPr>
        </p:nvSpPr>
        <p:spPr>
          <a:xfrm>
            <a:off x="3357262" y="1495850"/>
            <a:ext cx="2365200" cy="3429900"/>
          </a:xfrm>
          <a:prstGeom prst="rect">
            <a:avLst/>
          </a:prstGeom>
        </p:spPr>
        <p:txBody>
          <a:bodyPr anchorCtr="0" anchor="t" bIns="91425" lIns="91425" spcFirstLastPara="1" rIns="91425" wrap="square" tIns="91425">
            <a:noAutofit/>
          </a:bodyPr>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63" name="Google Shape;63;p7"/>
          <p:cNvSpPr txBox="1"/>
          <p:nvPr>
            <p:ph idx="3" type="body"/>
          </p:nvPr>
        </p:nvSpPr>
        <p:spPr>
          <a:xfrm>
            <a:off x="5843773" y="1495850"/>
            <a:ext cx="2365200" cy="3429900"/>
          </a:xfrm>
          <a:prstGeom prst="rect">
            <a:avLst/>
          </a:prstGeom>
        </p:spPr>
        <p:txBody>
          <a:bodyPr anchorCtr="0" anchor="t" bIns="91425" lIns="91425" spcFirstLastPara="1" rIns="91425" wrap="square" tIns="91425">
            <a:noAutofit/>
          </a:bodyPr>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64" name="Google Shape;64;p7"/>
          <p:cNvSpPr txBox="1"/>
          <p:nvPr>
            <p:ph idx="12" type="sldNum"/>
          </p:nvPr>
        </p:nvSpPr>
        <p:spPr>
          <a:xfrm>
            <a:off x="27122"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5" name="Shape 65"/>
        <p:cNvGrpSpPr/>
        <p:nvPr/>
      </p:nvGrpSpPr>
      <p:grpSpPr>
        <a:xfrm>
          <a:off x="0" y="0"/>
          <a:ext cx="0" cy="0"/>
          <a:chOff x="0" y="0"/>
          <a:chExt cx="0" cy="0"/>
        </a:xfrm>
      </p:grpSpPr>
      <p:grpSp>
        <p:nvGrpSpPr>
          <p:cNvPr id="66" name="Google Shape;66;p8"/>
          <p:cNvGrpSpPr/>
          <p:nvPr/>
        </p:nvGrpSpPr>
        <p:grpSpPr>
          <a:xfrm>
            <a:off x="-6025" y="0"/>
            <a:ext cx="9168125" cy="5163100"/>
            <a:chOff x="-6025" y="0"/>
            <a:chExt cx="9168125" cy="5163100"/>
          </a:xfrm>
        </p:grpSpPr>
        <p:sp>
          <p:nvSpPr>
            <p:cNvPr id="67" name="Google Shape;67;p8"/>
            <p:cNvSpPr/>
            <p:nvPr/>
          </p:nvSpPr>
          <p:spPr>
            <a:xfrm>
              <a:off x="0" y="0"/>
              <a:ext cx="8552900" cy="1333000"/>
            </a:xfrm>
            <a:custGeom>
              <a:rect b="b" l="l" r="r" t="t"/>
              <a:pathLst>
                <a:path extrusionOk="0" h="53320" w="342116">
                  <a:moveTo>
                    <a:pt x="0" y="0"/>
                  </a:moveTo>
                  <a:lnTo>
                    <a:pt x="0" y="53320"/>
                  </a:lnTo>
                  <a:lnTo>
                    <a:pt x="342116" y="0"/>
                  </a:lnTo>
                  <a:close/>
                </a:path>
              </a:pathLst>
            </a:custGeom>
            <a:solidFill>
              <a:srgbClr val="004C52"/>
            </a:solidFill>
            <a:ln>
              <a:noFill/>
            </a:ln>
          </p:spPr>
        </p:sp>
        <p:sp>
          <p:nvSpPr>
            <p:cNvPr id="68" name="Google Shape;68;p8"/>
            <p:cNvSpPr/>
            <p:nvPr/>
          </p:nvSpPr>
          <p:spPr>
            <a:xfrm>
              <a:off x="2563450" y="0"/>
              <a:ext cx="6580550" cy="1272675"/>
            </a:xfrm>
            <a:custGeom>
              <a:rect b="b" l="l" r="r" t="t"/>
              <a:pathLst>
                <a:path extrusionOk="0" h="50907" w="263222">
                  <a:moveTo>
                    <a:pt x="0" y="0"/>
                  </a:moveTo>
                  <a:lnTo>
                    <a:pt x="217381" y="50907"/>
                  </a:lnTo>
                  <a:lnTo>
                    <a:pt x="263222" y="10133"/>
                  </a:lnTo>
                  <a:lnTo>
                    <a:pt x="263222" y="0"/>
                  </a:lnTo>
                  <a:close/>
                </a:path>
              </a:pathLst>
            </a:custGeom>
            <a:solidFill>
              <a:srgbClr val="00AE9D">
                <a:alpha val="83460"/>
              </a:srgbClr>
            </a:solidFill>
            <a:ln>
              <a:noFill/>
            </a:ln>
          </p:spPr>
        </p:sp>
        <p:sp>
          <p:nvSpPr>
            <p:cNvPr id="69" name="Google Shape;69;p8"/>
            <p:cNvSpPr/>
            <p:nvPr/>
          </p:nvSpPr>
          <p:spPr>
            <a:xfrm>
              <a:off x="-6025" y="2"/>
              <a:ext cx="7298300" cy="1471709"/>
            </a:xfrm>
            <a:custGeom>
              <a:rect b="b" l="l" r="r" t="t"/>
              <a:pathLst>
                <a:path extrusionOk="0" h="58628" w="291932">
                  <a:moveTo>
                    <a:pt x="0" y="18578"/>
                  </a:moveTo>
                  <a:lnTo>
                    <a:pt x="241" y="34019"/>
                  </a:lnTo>
                  <a:lnTo>
                    <a:pt x="221482" y="58628"/>
                  </a:lnTo>
                  <a:lnTo>
                    <a:pt x="291932" y="0"/>
                  </a:lnTo>
                  <a:close/>
                </a:path>
              </a:pathLst>
            </a:custGeom>
            <a:solidFill>
              <a:srgbClr val="ABE33F">
                <a:alpha val="81150"/>
              </a:srgbClr>
            </a:solidFill>
            <a:ln>
              <a:noFill/>
            </a:ln>
          </p:spPr>
        </p:sp>
        <p:sp>
          <p:nvSpPr>
            <p:cNvPr id="70" name="Google Shape;70;p8"/>
            <p:cNvSpPr/>
            <p:nvPr/>
          </p:nvSpPr>
          <p:spPr>
            <a:xfrm>
              <a:off x="3596100" y="4667000"/>
              <a:ext cx="5090700" cy="476500"/>
            </a:xfrm>
            <a:custGeom>
              <a:rect b="b" l="l" r="r" t="t"/>
              <a:pathLst>
                <a:path extrusionOk="0" h="19060" w="203628">
                  <a:moveTo>
                    <a:pt x="0" y="19060"/>
                  </a:moveTo>
                  <a:lnTo>
                    <a:pt x="203628" y="19060"/>
                  </a:lnTo>
                  <a:lnTo>
                    <a:pt x="157305" y="0"/>
                  </a:lnTo>
                  <a:close/>
                </a:path>
              </a:pathLst>
            </a:custGeom>
            <a:solidFill>
              <a:srgbClr val="004C52"/>
            </a:solidFill>
            <a:ln>
              <a:noFill/>
            </a:ln>
          </p:spPr>
        </p:sp>
        <p:sp>
          <p:nvSpPr>
            <p:cNvPr id="71" name="Google Shape;71;p8"/>
            <p:cNvSpPr/>
            <p:nvPr/>
          </p:nvSpPr>
          <p:spPr>
            <a:xfrm>
              <a:off x="5525000" y="4692625"/>
              <a:ext cx="3637100" cy="470475"/>
            </a:xfrm>
            <a:custGeom>
              <a:rect b="b" l="l" r="r" t="t"/>
              <a:pathLst>
                <a:path extrusionOk="0" h="18819" w="145484">
                  <a:moveTo>
                    <a:pt x="145484" y="0"/>
                  </a:moveTo>
                  <a:lnTo>
                    <a:pt x="145484" y="18819"/>
                  </a:lnTo>
                  <a:lnTo>
                    <a:pt x="0" y="18819"/>
                  </a:lnTo>
                  <a:close/>
                </a:path>
              </a:pathLst>
            </a:custGeom>
            <a:solidFill>
              <a:srgbClr val="00AE9D">
                <a:alpha val="83460"/>
              </a:srgbClr>
            </a:solidFill>
            <a:ln>
              <a:noFill/>
            </a:ln>
          </p:spPr>
        </p:sp>
        <p:sp>
          <p:nvSpPr>
            <p:cNvPr id="72" name="Google Shape;72;p8"/>
            <p:cNvSpPr/>
            <p:nvPr/>
          </p:nvSpPr>
          <p:spPr>
            <a:xfrm>
              <a:off x="7521475" y="4023125"/>
              <a:ext cx="1634600" cy="1139975"/>
            </a:xfrm>
            <a:custGeom>
              <a:rect b="b" l="l" r="r" t="t"/>
              <a:pathLst>
                <a:path extrusionOk="0" h="45599" w="65384">
                  <a:moveTo>
                    <a:pt x="65384" y="27022"/>
                  </a:moveTo>
                  <a:lnTo>
                    <a:pt x="65384" y="0"/>
                  </a:lnTo>
                  <a:lnTo>
                    <a:pt x="0" y="45599"/>
                  </a:lnTo>
                  <a:close/>
                </a:path>
              </a:pathLst>
            </a:custGeom>
            <a:solidFill>
              <a:srgbClr val="ABE33F">
                <a:alpha val="81150"/>
              </a:srgbClr>
            </a:solidFill>
            <a:ln>
              <a:noFill/>
            </a:ln>
          </p:spPr>
        </p:sp>
      </p:grpSp>
      <p:sp>
        <p:nvSpPr>
          <p:cNvPr id="73" name="Google Shape;73;p8"/>
          <p:cNvSpPr txBox="1"/>
          <p:nvPr>
            <p:ph type="title"/>
          </p:nvPr>
        </p:nvSpPr>
        <p:spPr>
          <a:xfrm>
            <a:off x="886650" y="398400"/>
            <a:ext cx="7370700" cy="8574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74" name="Google Shape;74;p8"/>
          <p:cNvSpPr txBox="1"/>
          <p:nvPr>
            <p:ph idx="12" type="sldNum"/>
          </p:nvPr>
        </p:nvSpPr>
        <p:spPr>
          <a:xfrm>
            <a:off x="27122"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5" name="Shape 75"/>
        <p:cNvGrpSpPr/>
        <p:nvPr/>
      </p:nvGrpSpPr>
      <p:grpSpPr>
        <a:xfrm>
          <a:off x="0" y="0"/>
          <a:ext cx="0" cy="0"/>
          <a:chOff x="0" y="0"/>
          <a:chExt cx="0" cy="0"/>
        </a:xfrm>
      </p:grpSpPr>
      <p:sp>
        <p:nvSpPr>
          <p:cNvPr id="76" name="Google Shape;76;p9"/>
          <p:cNvSpPr/>
          <p:nvPr/>
        </p:nvSpPr>
        <p:spPr>
          <a:xfrm>
            <a:off x="-2355" y="0"/>
            <a:ext cx="5209571" cy="983354"/>
          </a:xfrm>
          <a:custGeom>
            <a:rect b="b" l="l" r="r" t="t"/>
            <a:pathLst>
              <a:path extrusionOk="0" h="53320" w="342116">
                <a:moveTo>
                  <a:pt x="0" y="0"/>
                </a:moveTo>
                <a:lnTo>
                  <a:pt x="0" y="53320"/>
                </a:lnTo>
                <a:lnTo>
                  <a:pt x="342116" y="0"/>
                </a:lnTo>
                <a:close/>
              </a:path>
            </a:pathLst>
          </a:custGeom>
          <a:solidFill>
            <a:srgbClr val="004C52"/>
          </a:solidFill>
          <a:ln>
            <a:noFill/>
          </a:ln>
        </p:spPr>
      </p:sp>
      <p:sp>
        <p:nvSpPr>
          <p:cNvPr id="77" name="Google Shape;77;p9"/>
          <p:cNvSpPr/>
          <p:nvPr/>
        </p:nvSpPr>
        <p:spPr>
          <a:xfrm>
            <a:off x="-6025" y="2"/>
            <a:ext cx="4445394" cy="1085644"/>
          </a:xfrm>
          <a:custGeom>
            <a:rect b="b" l="l" r="r" t="t"/>
            <a:pathLst>
              <a:path extrusionOk="0" h="58628" w="291932">
                <a:moveTo>
                  <a:pt x="0" y="18578"/>
                </a:moveTo>
                <a:lnTo>
                  <a:pt x="241" y="34019"/>
                </a:lnTo>
                <a:lnTo>
                  <a:pt x="221482" y="58628"/>
                </a:lnTo>
                <a:lnTo>
                  <a:pt x="291932" y="0"/>
                </a:lnTo>
                <a:close/>
              </a:path>
            </a:pathLst>
          </a:custGeom>
          <a:solidFill>
            <a:srgbClr val="ABE33F">
              <a:alpha val="81150"/>
            </a:srgbClr>
          </a:solidFill>
          <a:ln>
            <a:noFill/>
          </a:ln>
        </p:spPr>
      </p:sp>
      <p:sp>
        <p:nvSpPr>
          <p:cNvPr id="78" name="Google Shape;78;p9"/>
          <p:cNvSpPr/>
          <p:nvPr/>
        </p:nvSpPr>
        <p:spPr>
          <a:xfrm>
            <a:off x="6375475" y="4745747"/>
            <a:ext cx="2548913" cy="400879"/>
          </a:xfrm>
          <a:custGeom>
            <a:rect b="b" l="l" r="r" t="t"/>
            <a:pathLst>
              <a:path extrusionOk="0" h="19060" w="203628">
                <a:moveTo>
                  <a:pt x="0" y="19060"/>
                </a:moveTo>
                <a:lnTo>
                  <a:pt x="203628" y="19060"/>
                </a:lnTo>
                <a:lnTo>
                  <a:pt x="157305" y="0"/>
                </a:lnTo>
                <a:close/>
              </a:path>
            </a:pathLst>
          </a:custGeom>
          <a:solidFill>
            <a:srgbClr val="004C52"/>
          </a:solidFill>
          <a:ln>
            <a:noFill/>
          </a:ln>
        </p:spPr>
      </p:sp>
      <p:sp>
        <p:nvSpPr>
          <p:cNvPr id="79" name="Google Shape;79;p9"/>
          <p:cNvSpPr/>
          <p:nvPr/>
        </p:nvSpPr>
        <p:spPr>
          <a:xfrm>
            <a:off x="7341180" y="4767304"/>
            <a:ext cx="1821096" cy="395811"/>
          </a:xfrm>
          <a:custGeom>
            <a:rect b="b" l="l" r="r" t="t"/>
            <a:pathLst>
              <a:path extrusionOk="0" h="18819" w="145484">
                <a:moveTo>
                  <a:pt x="145484" y="0"/>
                </a:moveTo>
                <a:lnTo>
                  <a:pt x="145484" y="18819"/>
                </a:lnTo>
                <a:lnTo>
                  <a:pt x="0" y="18819"/>
                </a:lnTo>
                <a:close/>
              </a:path>
            </a:pathLst>
          </a:custGeom>
          <a:solidFill>
            <a:srgbClr val="00AE9D">
              <a:alpha val="83460"/>
            </a:srgbClr>
          </a:solidFill>
          <a:ln>
            <a:noFill/>
          </a:ln>
        </p:spPr>
      </p:sp>
      <p:sp>
        <p:nvSpPr>
          <p:cNvPr id="80" name="Google Shape;80;p9"/>
          <p:cNvSpPr/>
          <p:nvPr/>
        </p:nvSpPr>
        <p:spPr>
          <a:xfrm>
            <a:off x="8340717" y="4204075"/>
            <a:ext cx="818444" cy="959061"/>
          </a:xfrm>
          <a:custGeom>
            <a:rect b="b" l="l" r="r" t="t"/>
            <a:pathLst>
              <a:path extrusionOk="0" h="45599" w="65384">
                <a:moveTo>
                  <a:pt x="65384" y="27022"/>
                </a:moveTo>
                <a:lnTo>
                  <a:pt x="65384" y="0"/>
                </a:lnTo>
                <a:lnTo>
                  <a:pt x="0" y="45599"/>
                </a:lnTo>
                <a:close/>
              </a:path>
            </a:pathLst>
          </a:custGeom>
          <a:solidFill>
            <a:srgbClr val="ABE33F">
              <a:alpha val="81150"/>
            </a:srgbClr>
          </a:solidFill>
          <a:ln>
            <a:noFill/>
          </a:ln>
        </p:spPr>
      </p:sp>
      <p:sp>
        <p:nvSpPr>
          <p:cNvPr id="81" name="Google Shape;81;p9"/>
          <p:cNvSpPr/>
          <p:nvPr/>
        </p:nvSpPr>
        <p:spPr>
          <a:xfrm>
            <a:off x="1559025" y="-6025"/>
            <a:ext cx="4116775" cy="944875"/>
          </a:xfrm>
          <a:custGeom>
            <a:rect b="b" l="l" r="r" t="t"/>
            <a:pathLst>
              <a:path extrusionOk="0" h="37795" w="164671">
                <a:moveTo>
                  <a:pt x="0" y="241"/>
                </a:moveTo>
                <a:lnTo>
                  <a:pt x="132407" y="37795"/>
                </a:lnTo>
                <a:lnTo>
                  <a:pt x="164671" y="0"/>
                </a:lnTo>
                <a:lnTo>
                  <a:pt x="160329" y="241"/>
                </a:lnTo>
                <a:close/>
              </a:path>
            </a:pathLst>
          </a:custGeom>
          <a:solidFill>
            <a:srgbClr val="00AE9D">
              <a:alpha val="83460"/>
            </a:srgbClr>
          </a:solidFill>
          <a:ln>
            <a:noFill/>
          </a:ln>
        </p:spPr>
      </p:sp>
      <p:sp>
        <p:nvSpPr>
          <p:cNvPr id="82" name="Google Shape;82;p9"/>
          <p:cNvSpPr txBox="1"/>
          <p:nvPr>
            <p:ph idx="1" type="body"/>
          </p:nvPr>
        </p:nvSpPr>
        <p:spPr>
          <a:xfrm>
            <a:off x="457200" y="4406309"/>
            <a:ext cx="8229600" cy="519600"/>
          </a:xfrm>
          <a:prstGeom prst="rect">
            <a:avLst/>
          </a:prstGeom>
        </p:spPr>
        <p:txBody>
          <a:bodyPr anchorCtr="0" anchor="t" bIns="91425" lIns="91425" spcFirstLastPara="1" rIns="91425" wrap="square" tIns="91425">
            <a:noAutofit/>
          </a:bodyPr>
          <a:lstStyle>
            <a:lvl1pPr indent="-228600" lvl="0" marL="457200" algn="ctr">
              <a:spcBef>
                <a:spcPts val="360"/>
              </a:spcBef>
              <a:spcAft>
                <a:spcPts val="0"/>
              </a:spcAft>
              <a:buSzPts val="1400"/>
              <a:buNone/>
              <a:defRPr sz="1400"/>
            </a:lvl1pPr>
          </a:lstStyle>
          <a:p/>
        </p:txBody>
      </p:sp>
      <p:sp>
        <p:nvSpPr>
          <p:cNvPr id="83" name="Google Shape;83;p9"/>
          <p:cNvSpPr txBox="1"/>
          <p:nvPr>
            <p:ph idx="12" type="sldNum"/>
          </p:nvPr>
        </p:nvSpPr>
        <p:spPr>
          <a:xfrm>
            <a:off x="27122"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4" name="Shape 84"/>
        <p:cNvGrpSpPr/>
        <p:nvPr/>
      </p:nvGrpSpPr>
      <p:grpSpPr>
        <a:xfrm>
          <a:off x="0" y="0"/>
          <a:ext cx="0" cy="0"/>
          <a:chOff x="0" y="0"/>
          <a:chExt cx="0" cy="0"/>
        </a:xfrm>
      </p:grpSpPr>
      <p:sp>
        <p:nvSpPr>
          <p:cNvPr id="85" name="Google Shape;85;p10"/>
          <p:cNvSpPr/>
          <p:nvPr/>
        </p:nvSpPr>
        <p:spPr>
          <a:xfrm>
            <a:off x="-2355" y="0"/>
            <a:ext cx="5209571" cy="983354"/>
          </a:xfrm>
          <a:custGeom>
            <a:rect b="b" l="l" r="r" t="t"/>
            <a:pathLst>
              <a:path extrusionOk="0" h="53320" w="342116">
                <a:moveTo>
                  <a:pt x="0" y="0"/>
                </a:moveTo>
                <a:lnTo>
                  <a:pt x="0" y="53320"/>
                </a:lnTo>
                <a:lnTo>
                  <a:pt x="342116" y="0"/>
                </a:lnTo>
                <a:close/>
              </a:path>
            </a:pathLst>
          </a:custGeom>
          <a:solidFill>
            <a:srgbClr val="004C52"/>
          </a:solidFill>
          <a:ln>
            <a:noFill/>
          </a:ln>
        </p:spPr>
      </p:sp>
      <p:sp>
        <p:nvSpPr>
          <p:cNvPr id="86" name="Google Shape;86;p10"/>
          <p:cNvSpPr/>
          <p:nvPr/>
        </p:nvSpPr>
        <p:spPr>
          <a:xfrm>
            <a:off x="-6025" y="2"/>
            <a:ext cx="4445394" cy="1085644"/>
          </a:xfrm>
          <a:custGeom>
            <a:rect b="b" l="l" r="r" t="t"/>
            <a:pathLst>
              <a:path extrusionOk="0" h="58628" w="291932">
                <a:moveTo>
                  <a:pt x="0" y="18578"/>
                </a:moveTo>
                <a:lnTo>
                  <a:pt x="241" y="34019"/>
                </a:lnTo>
                <a:lnTo>
                  <a:pt x="221482" y="58628"/>
                </a:lnTo>
                <a:lnTo>
                  <a:pt x="291932" y="0"/>
                </a:lnTo>
                <a:close/>
              </a:path>
            </a:pathLst>
          </a:custGeom>
          <a:solidFill>
            <a:srgbClr val="ABE33F">
              <a:alpha val="81150"/>
            </a:srgbClr>
          </a:solidFill>
          <a:ln>
            <a:noFill/>
          </a:ln>
        </p:spPr>
      </p:sp>
      <p:sp>
        <p:nvSpPr>
          <p:cNvPr id="87" name="Google Shape;87;p10"/>
          <p:cNvSpPr/>
          <p:nvPr/>
        </p:nvSpPr>
        <p:spPr>
          <a:xfrm>
            <a:off x="6375475" y="4745747"/>
            <a:ext cx="2548913" cy="400879"/>
          </a:xfrm>
          <a:custGeom>
            <a:rect b="b" l="l" r="r" t="t"/>
            <a:pathLst>
              <a:path extrusionOk="0" h="19060" w="203628">
                <a:moveTo>
                  <a:pt x="0" y="19060"/>
                </a:moveTo>
                <a:lnTo>
                  <a:pt x="203628" y="19060"/>
                </a:lnTo>
                <a:lnTo>
                  <a:pt x="157305" y="0"/>
                </a:lnTo>
                <a:close/>
              </a:path>
            </a:pathLst>
          </a:custGeom>
          <a:solidFill>
            <a:srgbClr val="004C52"/>
          </a:solidFill>
          <a:ln>
            <a:noFill/>
          </a:ln>
        </p:spPr>
      </p:sp>
      <p:sp>
        <p:nvSpPr>
          <p:cNvPr id="88" name="Google Shape;88;p10"/>
          <p:cNvSpPr/>
          <p:nvPr/>
        </p:nvSpPr>
        <p:spPr>
          <a:xfrm>
            <a:off x="7341180" y="4767304"/>
            <a:ext cx="1821096" cy="395811"/>
          </a:xfrm>
          <a:custGeom>
            <a:rect b="b" l="l" r="r" t="t"/>
            <a:pathLst>
              <a:path extrusionOk="0" h="18819" w="145484">
                <a:moveTo>
                  <a:pt x="145484" y="0"/>
                </a:moveTo>
                <a:lnTo>
                  <a:pt x="145484" y="18819"/>
                </a:lnTo>
                <a:lnTo>
                  <a:pt x="0" y="18819"/>
                </a:lnTo>
                <a:close/>
              </a:path>
            </a:pathLst>
          </a:custGeom>
          <a:solidFill>
            <a:srgbClr val="00AE9D">
              <a:alpha val="83460"/>
            </a:srgbClr>
          </a:solidFill>
          <a:ln>
            <a:noFill/>
          </a:ln>
        </p:spPr>
      </p:sp>
      <p:sp>
        <p:nvSpPr>
          <p:cNvPr id="89" name="Google Shape;89;p10"/>
          <p:cNvSpPr/>
          <p:nvPr/>
        </p:nvSpPr>
        <p:spPr>
          <a:xfrm>
            <a:off x="8340717" y="4204075"/>
            <a:ext cx="818444" cy="959061"/>
          </a:xfrm>
          <a:custGeom>
            <a:rect b="b" l="l" r="r" t="t"/>
            <a:pathLst>
              <a:path extrusionOk="0" h="45599" w="65384">
                <a:moveTo>
                  <a:pt x="65384" y="27022"/>
                </a:moveTo>
                <a:lnTo>
                  <a:pt x="65384" y="0"/>
                </a:lnTo>
                <a:lnTo>
                  <a:pt x="0" y="45599"/>
                </a:lnTo>
                <a:close/>
              </a:path>
            </a:pathLst>
          </a:custGeom>
          <a:solidFill>
            <a:srgbClr val="ABE33F">
              <a:alpha val="81150"/>
            </a:srgbClr>
          </a:solidFill>
          <a:ln>
            <a:noFill/>
          </a:ln>
        </p:spPr>
      </p:sp>
      <p:sp>
        <p:nvSpPr>
          <p:cNvPr id="90" name="Google Shape;90;p10"/>
          <p:cNvSpPr/>
          <p:nvPr/>
        </p:nvSpPr>
        <p:spPr>
          <a:xfrm>
            <a:off x="1559025" y="-6025"/>
            <a:ext cx="4116775" cy="944875"/>
          </a:xfrm>
          <a:custGeom>
            <a:rect b="b" l="l" r="r" t="t"/>
            <a:pathLst>
              <a:path extrusionOk="0" h="37795" w="164671">
                <a:moveTo>
                  <a:pt x="0" y="241"/>
                </a:moveTo>
                <a:lnTo>
                  <a:pt x="132407" y="37795"/>
                </a:lnTo>
                <a:lnTo>
                  <a:pt x="164671" y="0"/>
                </a:lnTo>
                <a:lnTo>
                  <a:pt x="160329" y="241"/>
                </a:lnTo>
                <a:close/>
              </a:path>
            </a:pathLst>
          </a:custGeom>
          <a:solidFill>
            <a:srgbClr val="00AE9D">
              <a:alpha val="83460"/>
            </a:srgbClr>
          </a:solidFill>
          <a:ln>
            <a:noFill/>
          </a:ln>
        </p:spPr>
      </p:sp>
      <p:sp>
        <p:nvSpPr>
          <p:cNvPr id="91" name="Google Shape;91;p10"/>
          <p:cNvSpPr txBox="1"/>
          <p:nvPr>
            <p:ph idx="12" type="sldNum"/>
          </p:nvPr>
        </p:nvSpPr>
        <p:spPr>
          <a:xfrm>
            <a:off x="27122"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idx="1" type="body"/>
          </p:nvPr>
        </p:nvSpPr>
        <p:spPr>
          <a:xfrm>
            <a:off x="886650" y="1598408"/>
            <a:ext cx="7370700" cy="3327300"/>
          </a:xfrm>
          <a:prstGeom prst="rect">
            <a:avLst/>
          </a:prstGeom>
          <a:noFill/>
          <a:ln>
            <a:noFill/>
          </a:ln>
        </p:spPr>
        <p:txBody>
          <a:bodyPr anchorCtr="0" anchor="t" bIns="91425" lIns="91425" spcFirstLastPara="1" rIns="91425" wrap="square" tIns="91425">
            <a:noAutofit/>
          </a:bodyPr>
          <a:lstStyle>
            <a:lvl1pPr indent="-381000" lvl="0" marL="457200">
              <a:spcBef>
                <a:spcPts val="600"/>
              </a:spcBef>
              <a:spcAft>
                <a:spcPts val="0"/>
              </a:spcAft>
              <a:buClr>
                <a:srgbClr val="ABE33F"/>
              </a:buClr>
              <a:buSzPts val="2400"/>
              <a:buFont typeface="Karla"/>
              <a:buChar char="◆"/>
              <a:defRPr sz="2400">
                <a:solidFill>
                  <a:srgbClr val="004C52"/>
                </a:solidFill>
                <a:latin typeface="Karla"/>
                <a:ea typeface="Karla"/>
                <a:cs typeface="Karla"/>
                <a:sym typeface="Karla"/>
              </a:defRPr>
            </a:lvl1pPr>
            <a:lvl2pPr indent="-381000" lvl="1" marL="914400">
              <a:spcBef>
                <a:spcPts val="0"/>
              </a:spcBef>
              <a:spcAft>
                <a:spcPts val="0"/>
              </a:spcAft>
              <a:buClr>
                <a:srgbClr val="ABE33F"/>
              </a:buClr>
              <a:buSzPts val="2400"/>
              <a:buFont typeface="Karla"/>
              <a:buChar char="◆"/>
              <a:defRPr sz="2400">
                <a:solidFill>
                  <a:srgbClr val="004C52"/>
                </a:solidFill>
                <a:latin typeface="Karla"/>
                <a:ea typeface="Karla"/>
                <a:cs typeface="Karla"/>
                <a:sym typeface="Karla"/>
              </a:defRPr>
            </a:lvl2pPr>
            <a:lvl3pPr indent="-381000" lvl="2" marL="1371600">
              <a:spcBef>
                <a:spcPts val="0"/>
              </a:spcBef>
              <a:spcAft>
                <a:spcPts val="0"/>
              </a:spcAft>
              <a:buClr>
                <a:srgbClr val="ABE33F"/>
              </a:buClr>
              <a:buSzPts val="2400"/>
              <a:buFont typeface="Karla"/>
              <a:buChar char="◇"/>
              <a:defRPr sz="2400">
                <a:solidFill>
                  <a:srgbClr val="004C52"/>
                </a:solidFill>
                <a:latin typeface="Karla"/>
                <a:ea typeface="Karla"/>
                <a:cs typeface="Karla"/>
                <a:sym typeface="Karla"/>
              </a:defRPr>
            </a:lvl3pPr>
            <a:lvl4pPr indent="-381000" lvl="3" marL="18288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4pPr>
            <a:lvl5pPr indent="-381000" lvl="4" marL="2286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5pPr>
            <a:lvl6pPr indent="-381000" lvl="5" marL="27432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6pPr>
            <a:lvl7pPr indent="-381000" lvl="6" marL="32004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7pPr>
            <a:lvl8pPr indent="-381000" lvl="7" marL="36576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8pPr>
            <a:lvl9pPr indent="-381000" lvl="8" marL="41148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9pPr>
          </a:lstStyle>
          <a:p/>
        </p:txBody>
      </p:sp>
      <p:sp>
        <p:nvSpPr>
          <p:cNvPr id="7" name="Google Shape;7;p1"/>
          <p:cNvSpPr txBox="1"/>
          <p:nvPr>
            <p:ph type="title"/>
          </p:nvPr>
        </p:nvSpPr>
        <p:spPr>
          <a:xfrm>
            <a:off x="886650" y="398400"/>
            <a:ext cx="7370700" cy="8574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FFFFFF"/>
              </a:buClr>
              <a:buSzPts val="2400"/>
              <a:buFont typeface="Raleway"/>
              <a:buNone/>
              <a:defRPr b="1" sz="2400">
                <a:solidFill>
                  <a:srgbClr val="FFFFFF"/>
                </a:solidFill>
                <a:latin typeface="Raleway"/>
                <a:ea typeface="Raleway"/>
                <a:cs typeface="Raleway"/>
                <a:sym typeface="Raleway"/>
              </a:defRPr>
            </a:lvl1pPr>
            <a:lvl2pPr lvl="1">
              <a:spcBef>
                <a:spcPts val="0"/>
              </a:spcBef>
              <a:spcAft>
                <a:spcPts val="0"/>
              </a:spcAft>
              <a:buClr>
                <a:srgbClr val="FFFFFF"/>
              </a:buClr>
              <a:buSzPts val="2400"/>
              <a:buFont typeface="Raleway"/>
              <a:buNone/>
              <a:defRPr b="1" sz="2400">
                <a:solidFill>
                  <a:srgbClr val="FFFFFF"/>
                </a:solidFill>
                <a:latin typeface="Raleway"/>
                <a:ea typeface="Raleway"/>
                <a:cs typeface="Raleway"/>
                <a:sym typeface="Raleway"/>
              </a:defRPr>
            </a:lvl2pPr>
            <a:lvl3pPr lvl="2">
              <a:spcBef>
                <a:spcPts val="0"/>
              </a:spcBef>
              <a:spcAft>
                <a:spcPts val="0"/>
              </a:spcAft>
              <a:buClr>
                <a:srgbClr val="FFFFFF"/>
              </a:buClr>
              <a:buSzPts val="2400"/>
              <a:buFont typeface="Raleway"/>
              <a:buNone/>
              <a:defRPr b="1" sz="2400">
                <a:solidFill>
                  <a:srgbClr val="FFFFFF"/>
                </a:solidFill>
                <a:latin typeface="Raleway"/>
                <a:ea typeface="Raleway"/>
                <a:cs typeface="Raleway"/>
                <a:sym typeface="Raleway"/>
              </a:defRPr>
            </a:lvl3pPr>
            <a:lvl4pPr lvl="3">
              <a:spcBef>
                <a:spcPts val="0"/>
              </a:spcBef>
              <a:spcAft>
                <a:spcPts val="0"/>
              </a:spcAft>
              <a:buClr>
                <a:srgbClr val="FFFFFF"/>
              </a:buClr>
              <a:buSzPts val="2400"/>
              <a:buFont typeface="Raleway"/>
              <a:buNone/>
              <a:defRPr b="1" sz="2400">
                <a:solidFill>
                  <a:srgbClr val="FFFFFF"/>
                </a:solidFill>
                <a:latin typeface="Raleway"/>
                <a:ea typeface="Raleway"/>
                <a:cs typeface="Raleway"/>
                <a:sym typeface="Raleway"/>
              </a:defRPr>
            </a:lvl4pPr>
            <a:lvl5pPr lvl="4">
              <a:spcBef>
                <a:spcPts val="0"/>
              </a:spcBef>
              <a:spcAft>
                <a:spcPts val="0"/>
              </a:spcAft>
              <a:buClr>
                <a:srgbClr val="FFFFFF"/>
              </a:buClr>
              <a:buSzPts val="2400"/>
              <a:buFont typeface="Raleway"/>
              <a:buNone/>
              <a:defRPr b="1" sz="2400">
                <a:solidFill>
                  <a:srgbClr val="FFFFFF"/>
                </a:solidFill>
                <a:latin typeface="Raleway"/>
                <a:ea typeface="Raleway"/>
                <a:cs typeface="Raleway"/>
                <a:sym typeface="Raleway"/>
              </a:defRPr>
            </a:lvl5pPr>
            <a:lvl6pPr lvl="5">
              <a:spcBef>
                <a:spcPts val="0"/>
              </a:spcBef>
              <a:spcAft>
                <a:spcPts val="0"/>
              </a:spcAft>
              <a:buClr>
                <a:srgbClr val="FFFFFF"/>
              </a:buClr>
              <a:buSzPts val="2400"/>
              <a:buFont typeface="Raleway"/>
              <a:buNone/>
              <a:defRPr b="1" sz="2400">
                <a:solidFill>
                  <a:srgbClr val="FFFFFF"/>
                </a:solidFill>
                <a:latin typeface="Raleway"/>
                <a:ea typeface="Raleway"/>
                <a:cs typeface="Raleway"/>
                <a:sym typeface="Raleway"/>
              </a:defRPr>
            </a:lvl6pPr>
            <a:lvl7pPr lvl="6">
              <a:spcBef>
                <a:spcPts val="0"/>
              </a:spcBef>
              <a:spcAft>
                <a:spcPts val="0"/>
              </a:spcAft>
              <a:buClr>
                <a:srgbClr val="FFFFFF"/>
              </a:buClr>
              <a:buSzPts val="2400"/>
              <a:buFont typeface="Raleway"/>
              <a:buNone/>
              <a:defRPr b="1" sz="2400">
                <a:solidFill>
                  <a:srgbClr val="FFFFFF"/>
                </a:solidFill>
                <a:latin typeface="Raleway"/>
                <a:ea typeface="Raleway"/>
                <a:cs typeface="Raleway"/>
                <a:sym typeface="Raleway"/>
              </a:defRPr>
            </a:lvl7pPr>
            <a:lvl8pPr lvl="7">
              <a:spcBef>
                <a:spcPts val="0"/>
              </a:spcBef>
              <a:spcAft>
                <a:spcPts val="0"/>
              </a:spcAft>
              <a:buClr>
                <a:srgbClr val="FFFFFF"/>
              </a:buClr>
              <a:buSzPts val="2400"/>
              <a:buFont typeface="Raleway"/>
              <a:buNone/>
              <a:defRPr b="1" sz="2400">
                <a:solidFill>
                  <a:srgbClr val="FFFFFF"/>
                </a:solidFill>
                <a:latin typeface="Raleway"/>
                <a:ea typeface="Raleway"/>
                <a:cs typeface="Raleway"/>
                <a:sym typeface="Raleway"/>
              </a:defRPr>
            </a:lvl8pPr>
            <a:lvl9pPr lvl="8">
              <a:spcBef>
                <a:spcPts val="0"/>
              </a:spcBef>
              <a:spcAft>
                <a:spcPts val="0"/>
              </a:spcAft>
              <a:buClr>
                <a:srgbClr val="FFFFFF"/>
              </a:buClr>
              <a:buSzPts val="2400"/>
              <a:buFont typeface="Raleway"/>
              <a:buNone/>
              <a:defRPr b="1" sz="2400">
                <a:solidFill>
                  <a:srgbClr val="FFFFFF"/>
                </a:solidFill>
                <a:latin typeface="Raleway"/>
                <a:ea typeface="Raleway"/>
                <a:cs typeface="Raleway"/>
                <a:sym typeface="Raleway"/>
              </a:defRPr>
            </a:lvl9pPr>
          </a:lstStyle>
          <a:p/>
        </p:txBody>
      </p:sp>
      <p:sp>
        <p:nvSpPr>
          <p:cNvPr id="8" name="Google Shape;8;p1"/>
          <p:cNvSpPr txBox="1"/>
          <p:nvPr>
            <p:ph idx="12" type="sldNum"/>
          </p:nvPr>
        </p:nvSpPr>
        <p:spPr>
          <a:xfrm>
            <a:off x="27122" y="4749851"/>
            <a:ext cx="548700" cy="393600"/>
          </a:xfrm>
          <a:prstGeom prst="rect">
            <a:avLst/>
          </a:prstGeom>
          <a:noFill/>
          <a:ln>
            <a:noFill/>
          </a:ln>
        </p:spPr>
        <p:txBody>
          <a:bodyPr anchorCtr="0" anchor="t" bIns="91425" lIns="91425" spcFirstLastPara="1" rIns="91425" wrap="square" tIns="91425">
            <a:noAutofit/>
          </a:bodyPr>
          <a:lstStyle>
            <a:lvl1pPr lvl="0">
              <a:buNone/>
              <a:defRPr sz="1200">
                <a:solidFill>
                  <a:srgbClr val="00AE9D"/>
                </a:solidFill>
                <a:latin typeface="Karla"/>
                <a:ea typeface="Karla"/>
                <a:cs typeface="Karla"/>
                <a:sym typeface="Karla"/>
              </a:defRPr>
            </a:lvl1pPr>
            <a:lvl2pPr lvl="1">
              <a:buNone/>
              <a:defRPr sz="1200">
                <a:solidFill>
                  <a:srgbClr val="00AE9D"/>
                </a:solidFill>
                <a:latin typeface="Karla"/>
                <a:ea typeface="Karla"/>
                <a:cs typeface="Karla"/>
                <a:sym typeface="Karla"/>
              </a:defRPr>
            </a:lvl2pPr>
            <a:lvl3pPr lvl="2">
              <a:buNone/>
              <a:defRPr sz="1200">
                <a:solidFill>
                  <a:srgbClr val="00AE9D"/>
                </a:solidFill>
                <a:latin typeface="Karla"/>
                <a:ea typeface="Karla"/>
                <a:cs typeface="Karla"/>
                <a:sym typeface="Karla"/>
              </a:defRPr>
            </a:lvl3pPr>
            <a:lvl4pPr lvl="3">
              <a:buNone/>
              <a:defRPr sz="1200">
                <a:solidFill>
                  <a:srgbClr val="00AE9D"/>
                </a:solidFill>
                <a:latin typeface="Karla"/>
                <a:ea typeface="Karla"/>
                <a:cs typeface="Karla"/>
                <a:sym typeface="Karla"/>
              </a:defRPr>
            </a:lvl4pPr>
            <a:lvl5pPr lvl="4">
              <a:buNone/>
              <a:defRPr sz="1200">
                <a:solidFill>
                  <a:srgbClr val="00AE9D"/>
                </a:solidFill>
                <a:latin typeface="Karla"/>
                <a:ea typeface="Karla"/>
                <a:cs typeface="Karla"/>
                <a:sym typeface="Karla"/>
              </a:defRPr>
            </a:lvl5pPr>
            <a:lvl6pPr lvl="5">
              <a:buNone/>
              <a:defRPr sz="1200">
                <a:solidFill>
                  <a:srgbClr val="00AE9D"/>
                </a:solidFill>
                <a:latin typeface="Karla"/>
                <a:ea typeface="Karla"/>
                <a:cs typeface="Karla"/>
                <a:sym typeface="Karla"/>
              </a:defRPr>
            </a:lvl6pPr>
            <a:lvl7pPr lvl="6">
              <a:buNone/>
              <a:defRPr sz="1200">
                <a:solidFill>
                  <a:srgbClr val="00AE9D"/>
                </a:solidFill>
                <a:latin typeface="Karla"/>
                <a:ea typeface="Karla"/>
                <a:cs typeface="Karla"/>
                <a:sym typeface="Karla"/>
              </a:defRPr>
            </a:lvl7pPr>
            <a:lvl8pPr lvl="7">
              <a:buNone/>
              <a:defRPr sz="1200">
                <a:solidFill>
                  <a:srgbClr val="00AE9D"/>
                </a:solidFill>
                <a:latin typeface="Karla"/>
                <a:ea typeface="Karla"/>
                <a:cs typeface="Karla"/>
                <a:sym typeface="Karla"/>
              </a:defRPr>
            </a:lvl8pPr>
            <a:lvl9pPr lvl="8">
              <a:buNone/>
              <a:defRPr sz="1200">
                <a:solidFill>
                  <a:srgbClr val="00AE9D"/>
                </a:solidFill>
                <a:latin typeface="Karla"/>
                <a:ea typeface="Karla"/>
                <a:cs typeface="Karla"/>
                <a:sym typeface="Karla"/>
              </a:defRPr>
            </a:lvl9pPr>
          </a:lstStyle>
          <a:p>
            <a:pPr indent="0" lvl="0" marL="0" rtl="0" algn="l">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hyperlink" Target="http://www.youtube.com/watch?v=zOZinzm51WE" TargetMode="External"/><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1"/>
          <p:cNvSpPr txBox="1"/>
          <p:nvPr>
            <p:ph type="ctrTitle"/>
          </p:nvPr>
        </p:nvSpPr>
        <p:spPr>
          <a:xfrm>
            <a:off x="1719025" y="1991825"/>
            <a:ext cx="5706000" cy="1159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This is your presentation title</a:t>
            </a:r>
            <a:endParaRPr/>
          </a:p>
        </p:txBody>
      </p:sp>
      <p:pic>
        <p:nvPicPr>
          <p:cNvPr id="97" name="Google Shape;97;p11"/>
          <p:cNvPicPr preferRelativeResize="0"/>
          <p:nvPr/>
        </p:nvPicPr>
        <p:blipFill>
          <a:blip r:embed="rId3">
            <a:alphaModFix/>
          </a:blip>
          <a:stretch>
            <a:fillRect/>
          </a:stretch>
        </p:blipFill>
        <p:spPr>
          <a:xfrm>
            <a:off x="0" y="1236675"/>
            <a:ext cx="9144000" cy="2311225"/>
          </a:xfrm>
          <a:prstGeom prst="rect">
            <a:avLst/>
          </a:prstGeom>
          <a:noFill/>
          <a:ln>
            <a:noFill/>
          </a:ln>
        </p:spPr>
      </p:pic>
      <p:sp>
        <p:nvSpPr>
          <p:cNvPr id="98" name="Google Shape;98;p11"/>
          <p:cNvSpPr txBox="1"/>
          <p:nvPr/>
        </p:nvSpPr>
        <p:spPr>
          <a:xfrm>
            <a:off x="4599550" y="4082300"/>
            <a:ext cx="4551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Karla"/>
              <a:ea typeface="Karla"/>
              <a:cs typeface="Karla"/>
              <a:sym typeface="Karla"/>
            </a:endParaRPr>
          </a:p>
        </p:txBody>
      </p:sp>
      <p:sp>
        <p:nvSpPr>
          <p:cNvPr id="99" name="Google Shape;99;p11"/>
          <p:cNvSpPr txBox="1"/>
          <p:nvPr/>
        </p:nvSpPr>
        <p:spPr>
          <a:xfrm>
            <a:off x="2769275" y="3628075"/>
            <a:ext cx="3754200" cy="569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500">
                <a:solidFill>
                  <a:schemeClr val="lt1"/>
                </a:solidFill>
                <a:latin typeface="Emilys Candy"/>
                <a:ea typeface="Emilys Candy"/>
                <a:cs typeface="Emilys Candy"/>
                <a:sym typeface="Emilys Candy"/>
              </a:rPr>
              <a:t>May 2024</a:t>
            </a:r>
            <a:endParaRPr sz="2500">
              <a:solidFill>
                <a:schemeClr val="lt1"/>
              </a:solidFill>
              <a:latin typeface="Emilys Candy"/>
              <a:ea typeface="Emilys Candy"/>
              <a:cs typeface="Emilys Candy"/>
              <a:sym typeface="Emilys Candy"/>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0"/>
          <p:cNvSpPr txBox="1"/>
          <p:nvPr>
            <p:ph type="title"/>
          </p:nvPr>
        </p:nvSpPr>
        <p:spPr>
          <a:xfrm>
            <a:off x="117525" y="0"/>
            <a:ext cx="7370700" cy="98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600">
                <a:latin typeface="Love Ya Like A Sister"/>
                <a:ea typeface="Love Ya Like A Sister"/>
                <a:cs typeface="Love Ya Like A Sister"/>
                <a:sym typeface="Love Ya Like A Sister"/>
              </a:rPr>
              <a:t>Wrapping it Up……..</a:t>
            </a:r>
            <a:endParaRPr sz="5600">
              <a:latin typeface="Love Ya Like A Sister"/>
              <a:ea typeface="Love Ya Like A Sister"/>
              <a:cs typeface="Love Ya Like A Sister"/>
              <a:sym typeface="Love Ya Like A Sister"/>
            </a:endParaRPr>
          </a:p>
        </p:txBody>
      </p:sp>
      <p:sp>
        <p:nvSpPr>
          <p:cNvPr id="184" name="Google Shape;184;p20"/>
          <p:cNvSpPr txBox="1"/>
          <p:nvPr>
            <p:ph idx="12" type="sldNum"/>
          </p:nvPr>
        </p:nvSpPr>
        <p:spPr>
          <a:xfrm>
            <a:off x="27122" y="4749851"/>
            <a:ext cx="5487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185" name="Google Shape;185;p20"/>
          <p:cNvSpPr txBox="1"/>
          <p:nvPr>
            <p:ph idx="4294967295" type="body"/>
          </p:nvPr>
        </p:nvSpPr>
        <p:spPr>
          <a:xfrm>
            <a:off x="117525" y="789600"/>
            <a:ext cx="9026400" cy="35643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t/>
            </a:r>
            <a:endParaRPr sz="3700"/>
          </a:p>
          <a:p>
            <a:pPr indent="-450850" lvl="0" marL="457200" rtl="0" algn="l">
              <a:spcBef>
                <a:spcPts val="0"/>
              </a:spcBef>
              <a:spcAft>
                <a:spcPts val="0"/>
              </a:spcAft>
              <a:buSzPts val="3500"/>
              <a:buChar char="◆"/>
            </a:pPr>
            <a:r>
              <a:rPr lang="en" sz="3200">
                <a:solidFill>
                  <a:schemeClr val="dk1"/>
                </a:solidFill>
              </a:rPr>
              <a:t>Why is DILIGENCE an important character trait?</a:t>
            </a:r>
            <a:endParaRPr sz="3500"/>
          </a:p>
          <a:p>
            <a:pPr indent="-450850" lvl="0" marL="457200" rtl="0" algn="l">
              <a:spcBef>
                <a:spcPts val="0"/>
              </a:spcBef>
              <a:spcAft>
                <a:spcPts val="0"/>
              </a:spcAft>
              <a:buSzPts val="3500"/>
              <a:buChar char="◆"/>
            </a:pPr>
            <a:r>
              <a:rPr lang="en" sz="3200">
                <a:solidFill>
                  <a:schemeClr val="dk1"/>
                </a:solidFill>
              </a:rPr>
              <a:t>What are some ways you can show DILIGENCE at school?</a:t>
            </a:r>
            <a:endParaRPr sz="3500"/>
          </a:p>
          <a:p>
            <a:pPr indent="-450850" lvl="0" marL="457200" rtl="0" algn="l">
              <a:spcBef>
                <a:spcPts val="0"/>
              </a:spcBef>
              <a:spcAft>
                <a:spcPts val="0"/>
              </a:spcAft>
              <a:buSzPts val="3500"/>
              <a:buChar char="◆"/>
            </a:pPr>
            <a:r>
              <a:rPr lang="en" sz="3200">
                <a:solidFill>
                  <a:schemeClr val="dk1"/>
                </a:solidFill>
              </a:rPr>
              <a:t>What are some ways you can show DILIGENCE at home?</a:t>
            </a:r>
            <a:endParaRPr sz="3500"/>
          </a:p>
          <a:p>
            <a:pPr indent="0" lvl="0" marL="0" rtl="0" algn="l">
              <a:spcBef>
                <a:spcPts val="600"/>
              </a:spcBef>
              <a:spcAft>
                <a:spcPts val="0"/>
              </a:spcAft>
              <a:buNone/>
            </a:pPr>
            <a:r>
              <a:t/>
            </a:r>
            <a:endParaRPr sz="4700">
              <a:latin typeface="Raleway"/>
              <a:ea typeface="Raleway"/>
              <a:cs typeface="Raleway"/>
              <a:sym typeface="Raleway"/>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1"/>
          <p:cNvSpPr txBox="1"/>
          <p:nvPr>
            <p:ph type="ctrTitle"/>
          </p:nvPr>
        </p:nvSpPr>
        <p:spPr>
          <a:xfrm>
            <a:off x="1655275" y="661550"/>
            <a:ext cx="5513100" cy="727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5000">
                <a:solidFill>
                  <a:schemeClr val="lt1"/>
                </a:solidFill>
                <a:latin typeface="Love Ya Like A Sister"/>
                <a:ea typeface="Love Ya Like A Sister"/>
                <a:cs typeface="Love Ya Like A Sister"/>
                <a:sym typeface="Love Ya Like A Sister"/>
              </a:rPr>
              <a:t>HOME CONNECTION</a:t>
            </a:r>
            <a:endParaRPr sz="5000">
              <a:solidFill>
                <a:schemeClr val="lt1"/>
              </a:solidFill>
              <a:latin typeface="Love Ya Like A Sister"/>
              <a:ea typeface="Love Ya Like A Sister"/>
              <a:cs typeface="Love Ya Like A Sister"/>
              <a:sym typeface="Love Ya Like A Sister"/>
            </a:endParaRPr>
          </a:p>
          <a:p>
            <a:pPr indent="0" lvl="0" marL="0" rtl="0" algn="ctr">
              <a:spcBef>
                <a:spcPts val="0"/>
              </a:spcBef>
              <a:spcAft>
                <a:spcPts val="0"/>
              </a:spcAft>
              <a:buNone/>
            </a:pPr>
            <a:r>
              <a:t/>
            </a:r>
            <a:endParaRPr>
              <a:solidFill>
                <a:srgbClr val="ABE33F"/>
              </a:solidFill>
            </a:endParaRPr>
          </a:p>
        </p:txBody>
      </p:sp>
      <p:sp>
        <p:nvSpPr>
          <p:cNvPr id="191" name="Google Shape;191;p21"/>
          <p:cNvSpPr txBox="1"/>
          <p:nvPr>
            <p:ph idx="12" type="sldNum"/>
          </p:nvPr>
        </p:nvSpPr>
        <p:spPr>
          <a:xfrm>
            <a:off x="27122" y="4749851"/>
            <a:ext cx="5487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192" name="Google Shape;192;p21"/>
          <p:cNvSpPr txBox="1"/>
          <p:nvPr>
            <p:ph type="ctrTitle"/>
          </p:nvPr>
        </p:nvSpPr>
        <p:spPr>
          <a:xfrm>
            <a:off x="196550" y="2134075"/>
            <a:ext cx="5105100" cy="2918700"/>
          </a:xfrm>
          <a:prstGeom prst="rect">
            <a:avLst/>
          </a:prstGeom>
          <a:solidFill>
            <a:srgbClr val="6AA84F"/>
          </a:solidFill>
        </p:spPr>
        <p:txBody>
          <a:bodyPr anchorCtr="0" anchor="t" bIns="91425" lIns="91425" spcFirstLastPara="1" rIns="91425" wrap="square" tIns="91425">
            <a:noAutofit/>
          </a:bodyPr>
          <a:lstStyle/>
          <a:p>
            <a:pPr indent="-393700" lvl="0" marL="457200" rtl="0" algn="l">
              <a:spcBef>
                <a:spcPts val="0"/>
              </a:spcBef>
              <a:spcAft>
                <a:spcPts val="0"/>
              </a:spcAft>
              <a:buClr>
                <a:schemeClr val="lt1"/>
              </a:buClr>
              <a:buSzPts val="2600"/>
              <a:buFont typeface="Karla"/>
              <a:buChar char="●"/>
            </a:pPr>
            <a:r>
              <a:rPr b="0" lang="en" sz="2600">
                <a:solidFill>
                  <a:schemeClr val="lt1"/>
                </a:solidFill>
                <a:latin typeface="Karla"/>
                <a:ea typeface="Karla"/>
                <a:cs typeface="Karla"/>
                <a:sym typeface="Karla"/>
              </a:rPr>
              <a:t>How do you hold yourself accountable for completing your tasks at home?.. at school?</a:t>
            </a:r>
            <a:endParaRPr b="0" sz="2600">
              <a:solidFill>
                <a:schemeClr val="lt1"/>
              </a:solidFill>
              <a:latin typeface="Karla"/>
              <a:ea typeface="Karla"/>
              <a:cs typeface="Karla"/>
              <a:sym typeface="Karla"/>
            </a:endParaRPr>
          </a:p>
          <a:p>
            <a:pPr indent="-393700" lvl="0" marL="457200" rtl="0" algn="l">
              <a:spcBef>
                <a:spcPts val="0"/>
              </a:spcBef>
              <a:spcAft>
                <a:spcPts val="0"/>
              </a:spcAft>
              <a:buClr>
                <a:schemeClr val="lt1"/>
              </a:buClr>
              <a:buSzPts val="2600"/>
              <a:buFont typeface="Karla"/>
              <a:buChar char="●"/>
            </a:pPr>
            <a:r>
              <a:rPr b="0" lang="en" sz="2600">
                <a:solidFill>
                  <a:schemeClr val="lt1"/>
                </a:solidFill>
                <a:latin typeface="Karla"/>
                <a:ea typeface="Karla"/>
                <a:cs typeface="Karla"/>
                <a:sym typeface="Karla"/>
              </a:rPr>
              <a:t>Use the tracker to make sure you are being diligent both at home and at school.</a:t>
            </a:r>
            <a:endParaRPr b="0" sz="2600">
              <a:solidFill>
                <a:schemeClr val="lt1"/>
              </a:solidFill>
              <a:latin typeface="Karla"/>
              <a:ea typeface="Karla"/>
              <a:cs typeface="Karla"/>
              <a:sym typeface="Karla"/>
            </a:endParaRPr>
          </a:p>
          <a:p>
            <a:pPr indent="0" lvl="0" marL="0" rtl="0" algn="ctr">
              <a:spcBef>
                <a:spcPts val="0"/>
              </a:spcBef>
              <a:spcAft>
                <a:spcPts val="0"/>
              </a:spcAft>
              <a:buNone/>
            </a:pPr>
            <a:r>
              <a:t/>
            </a:r>
            <a:endParaRPr>
              <a:solidFill>
                <a:srgbClr val="ABE33F"/>
              </a:solidFill>
            </a:endParaRPr>
          </a:p>
        </p:txBody>
      </p:sp>
      <p:sp>
        <p:nvSpPr>
          <p:cNvPr id="193" name="Google Shape;193;p21"/>
          <p:cNvSpPr txBox="1"/>
          <p:nvPr>
            <p:ph idx="1" type="subTitle"/>
          </p:nvPr>
        </p:nvSpPr>
        <p:spPr>
          <a:xfrm rot="-404">
            <a:off x="196550" y="808630"/>
            <a:ext cx="5105100" cy="1247700"/>
          </a:xfrm>
          <a:prstGeom prst="rect">
            <a:avLst/>
          </a:prstGeom>
          <a:solidFill>
            <a:srgbClr val="004C52"/>
          </a:solidFill>
          <a:ln cap="flat" cmpd="sng" w="28575">
            <a:solidFill>
              <a:schemeClr val="accent3"/>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3400">
                <a:solidFill>
                  <a:schemeClr val="accent3"/>
                </a:solidFill>
                <a:latin typeface="Love Ya Like A Sister"/>
                <a:ea typeface="Love Ya Like A Sister"/>
                <a:cs typeface="Love Ya Like A Sister"/>
                <a:sym typeface="Love Ya Like A Sister"/>
              </a:rPr>
              <a:t>What are you doing to be DILIGENT?</a:t>
            </a:r>
            <a:endParaRPr sz="3400">
              <a:solidFill>
                <a:schemeClr val="accent3"/>
              </a:solidFill>
              <a:latin typeface="Love Ya Like A Sister"/>
              <a:ea typeface="Love Ya Like A Sister"/>
              <a:cs typeface="Love Ya Like A Sister"/>
              <a:sym typeface="Love Ya Like A Sister"/>
            </a:endParaRPr>
          </a:p>
        </p:txBody>
      </p:sp>
      <p:pic>
        <p:nvPicPr>
          <p:cNvPr id="194" name="Google Shape;194;p21"/>
          <p:cNvPicPr preferRelativeResize="0"/>
          <p:nvPr/>
        </p:nvPicPr>
        <p:blipFill>
          <a:blip r:embed="rId3">
            <a:alphaModFix/>
          </a:blip>
          <a:stretch>
            <a:fillRect/>
          </a:stretch>
        </p:blipFill>
        <p:spPr>
          <a:xfrm>
            <a:off x="5534150" y="808325"/>
            <a:ext cx="3070324" cy="3974550"/>
          </a:xfrm>
          <a:prstGeom prst="rect">
            <a:avLst/>
          </a:prstGeom>
          <a:noFill/>
          <a:ln>
            <a:noFill/>
          </a:ln>
        </p:spPr>
      </p:pic>
      <p:sp>
        <p:nvSpPr>
          <p:cNvPr id="195" name="Google Shape;195;p21"/>
          <p:cNvSpPr txBox="1"/>
          <p:nvPr/>
        </p:nvSpPr>
        <p:spPr>
          <a:xfrm>
            <a:off x="5301650" y="4708150"/>
            <a:ext cx="1442100" cy="477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900">
                <a:latin typeface="Karla"/>
                <a:ea typeface="Karla"/>
                <a:cs typeface="Karla"/>
                <a:sym typeface="Karla"/>
              </a:rPr>
              <a:t>SAMPLE</a:t>
            </a:r>
            <a:endParaRPr b="1" sz="1900">
              <a:latin typeface="Karla"/>
              <a:ea typeface="Karla"/>
              <a:cs typeface="Karla"/>
              <a:sym typeface="Karl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2"/>
          <p:cNvSpPr txBox="1"/>
          <p:nvPr>
            <p:ph idx="4294967295" type="ctrTitle"/>
          </p:nvPr>
        </p:nvSpPr>
        <p:spPr>
          <a:xfrm>
            <a:off x="2808000" y="1018275"/>
            <a:ext cx="5351700" cy="115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5000">
                <a:solidFill>
                  <a:srgbClr val="ABE33F"/>
                </a:solidFill>
              </a:rPr>
              <a:t>DILIGENCE:</a:t>
            </a:r>
            <a:endParaRPr sz="7100">
              <a:solidFill>
                <a:srgbClr val="ABE33F"/>
              </a:solidFill>
            </a:endParaRPr>
          </a:p>
        </p:txBody>
      </p:sp>
      <p:sp>
        <p:nvSpPr>
          <p:cNvPr id="105" name="Google Shape;105;p12"/>
          <p:cNvSpPr txBox="1"/>
          <p:nvPr>
            <p:ph idx="4294967295" type="subTitle"/>
          </p:nvPr>
        </p:nvSpPr>
        <p:spPr>
          <a:xfrm>
            <a:off x="2956200" y="1981450"/>
            <a:ext cx="5990100" cy="21978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Clr>
                <a:schemeClr val="dk1"/>
              </a:buClr>
              <a:buSzPts val="1100"/>
              <a:buFont typeface="Arial"/>
              <a:buNone/>
            </a:pPr>
            <a:r>
              <a:rPr b="1" lang="en" sz="3600"/>
              <a:t>Definition: steady, earnest, and energetic effort</a:t>
            </a:r>
            <a:endParaRPr b="1" sz="1800"/>
          </a:p>
        </p:txBody>
      </p:sp>
      <p:grpSp>
        <p:nvGrpSpPr>
          <p:cNvPr id="106" name="Google Shape;106;p12"/>
          <p:cNvGrpSpPr/>
          <p:nvPr/>
        </p:nvGrpSpPr>
        <p:grpSpPr>
          <a:xfrm>
            <a:off x="685613" y="1814387"/>
            <a:ext cx="1512762" cy="1433896"/>
            <a:chOff x="5300400" y="3670175"/>
            <a:chExt cx="421300" cy="399325"/>
          </a:xfrm>
        </p:grpSpPr>
        <p:sp>
          <p:nvSpPr>
            <p:cNvPr id="107" name="Google Shape;107;p12"/>
            <p:cNvSpPr/>
            <p:nvPr/>
          </p:nvSpPr>
          <p:spPr>
            <a:xfrm>
              <a:off x="5300400" y="3708025"/>
              <a:ext cx="421300" cy="267450"/>
            </a:xfrm>
            <a:custGeom>
              <a:rect b="b" l="l" r="r" t="t"/>
              <a:pathLst>
                <a:path extrusionOk="0" h="10698" w="16852">
                  <a:moveTo>
                    <a:pt x="16364" y="489"/>
                  </a:moveTo>
                  <a:lnTo>
                    <a:pt x="16364" y="10209"/>
                  </a:lnTo>
                  <a:lnTo>
                    <a:pt x="489" y="10209"/>
                  </a:lnTo>
                  <a:lnTo>
                    <a:pt x="489" y="489"/>
                  </a:lnTo>
                  <a:close/>
                  <a:moveTo>
                    <a:pt x="391" y="0"/>
                  </a:moveTo>
                  <a:lnTo>
                    <a:pt x="293" y="25"/>
                  </a:lnTo>
                  <a:lnTo>
                    <a:pt x="196" y="74"/>
                  </a:lnTo>
                  <a:lnTo>
                    <a:pt x="122" y="147"/>
                  </a:lnTo>
                  <a:lnTo>
                    <a:pt x="73" y="220"/>
                  </a:lnTo>
                  <a:lnTo>
                    <a:pt x="25" y="293"/>
                  </a:lnTo>
                  <a:lnTo>
                    <a:pt x="0" y="391"/>
                  </a:lnTo>
                  <a:lnTo>
                    <a:pt x="0" y="489"/>
                  </a:lnTo>
                  <a:lnTo>
                    <a:pt x="0" y="10209"/>
                  </a:lnTo>
                  <a:lnTo>
                    <a:pt x="0" y="10307"/>
                  </a:lnTo>
                  <a:lnTo>
                    <a:pt x="25" y="10405"/>
                  </a:lnTo>
                  <a:lnTo>
                    <a:pt x="73" y="10478"/>
                  </a:lnTo>
                  <a:lnTo>
                    <a:pt x="122" y="10551"/>
                  </a:lnTo>
                  <a:lnTo>
                    <a:pt x="196" y="10600"/>
                  </a:lnTo>
                  <a:lnTo>
                    <a:pt x="293" y="10649"/>
                  </a:lnTo>
                  <a:lnTo>
                    <a:pt x="391" y="10673"/>
                  </a:lnTo>
                  <a:lnTo>
                    <a:pt x="489" y="10698"/>
                  </a:lnTo>
                  <a:lnTo>
                    <a:pt x="16364" y="10698"/>
                  </a:lnTo>
                  <a:lnTo>
                    <a:pt x="16461" y="10673"/>
                  </a:lnTo>
                  <a:lnTo>
                    <a:pt x="16559" y="10649"/>
                  </a:lnTo>
                  <a:lnTo>
                    <a:pt x="16657" y="10600"/>
                  </a:lnTo>
                  <a:lnTo>
                    <a:pt x="16730" y="10551"/>
                  </a:lnTo>
                  <a:lnTo>
                    <a:pt x="16779" y="10478"/>
                  </a:lnTo>
                  <a:lnTo>
                    <a:pt x="16828" y="10405"/>
                  </a:lnTo>
                  <a:lnTo>
                    <a:pt x="16852" y="10307"/>
                  </a:lnTo>
                  <a:lnTo>
                    <a:pt x="16852" y="10209"/>
                  </a:lnTo>
                  <a:lnTo>
                    <a:pt x="16852" y="489"/>
                  </a:lnTo>
                  <a:lnTo>
                    <a:pt x="16852" y="391"/>
                  </a:lnTo>
                  <a:lnTo>
                    <a:pt x="16828" y="293"/>
                  </a:lnTo>
                  <a:lnTo>
                    <a:pt x="16779" y="220"/>
                  </a:lnTo>
                  <a:lnTo>
                    <a:pt x="16730" y="147"/>
                  </a:lnTo>
                  <a:lnTo>
                    <a:pt x="16657" y="74"/>
                  </a:lnTo>
                  <a:lnTo>
                    <a:pt x="16559" y="25"/>
                  </a:lnTo>
                  <a:lnTo>
                    <a:pt x="16461" y="0"/>
                  </a:lnTo>
                  <a:close/>
                </a:path>
              </a:pathLst>
            </a:custGeom>
            <a:solidFill>
              <a:srgbClr val="00AE9D">
                <a:alpha val="83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2"/>
            <p:cNvSpPr/>
            <p:nvPr/>
          </p:nvSpPr>
          <p:spPr>
            <a:xfrm>
              <a:off x="5498825" y="3670175"/>
              <a:ext cx="24450" cy="25650"/>
            </a:xfrm>
            <a:custGeom>
              <a:rect b="b" l="l" r="r" t="t"/>
              <a:pathLst>
                <a:path extrusionOk="0" h="1026" w="978">
                  <a:moveTo>
                    <a:pt x="489" y="0"/>
                  </a:moveTo>
                  <a:lnTo>
                    <a:pt x="391" y="25"/>
                  </a:lnTo>
                  <a:lnTo>
                    <a:pt x="294" y="49"/>
                  </a:lnTo>
                  <a:lnTo>
                    <a:pt x="220" y="98"/>
                  </a:lnTo>
                  <a:lnTo>
                    <a:pt x="147" y="147"/>
                  </a:lnTo>
                  <a:lnTo>
                    <a:pt x="74" y="220"/>
                  </a:lnTo>
                  <a:lnTo>
                    <a:pt x="49" y="318"/>
                  </a:lnTo>
                  <a:lnTo>
                    <a:pt x="1" y="391"/>
                  </a:lnTo>
                  <a:lnTo>
                    <a:pt x="1" y="489"/>
                  </a:lnTo>
                  <a:lnTo>
                    <a:pt x="1" y="1026"/>
                  </a:lnTo>
                  <a:lnTo>
                    <a:pt x="978" y="1026"/>
                  </a:lnTo>
                  <a:lnTo>
                    <a:pt x="978" y="489"/>
                  </a:lnTo>
                  <a:lnTo>
                    <a:pt x="978" y="391"/>
                  </a:lnTo>
                  <a:lnTo>
                    <a:pt x="929" y="318"/>
                  </a:lnTo>
                  <a:lnTo>
                    <a:pt x="904" y="220"/>
                  </a:lnTo>
                  <a:lnTo>
                    <a:pt x="831" y="147"/>
                  </a:lnTo>
                  <a:lnTo>
                    <a:pt x="758" y="98"/>
                  </a:lnTo>
                  <a:lnTo>
                    <a:pt x="684" y="49"/>
                  </a:lnTo>
                  <a:lnTo>
                    <a:pt x="587" y="25"/>
                  </a:lnTo>
                  <a:lnTo>
                    <a:pt x="489" y="0"/>
                  </a:lnTo>
                  <a:close/>
                </a:path>
              </a:pathLst>
            </a:custGeom>
            <a:solidFill>
              <a:srgbClr val="00AE9D">
                <a:alpha val="83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2"/>
            <p:cNvSpPr/>
            <p:nvPr/>
          </p:nvSpPr>
          <p:spPr>
            <a:xfrm>
              <a:off x="5366325" y="3987675"/>
              <a:ext cx="61100" cy="81825"/>
            </a:xfrm>
            <a:custGeom>
              <a:rect b="b" l="l" r="r" t="t"/>
              <a:pathLst>
                <a:path extrusionOk="0" h="3273" w="2444">
                  <a:moveTo>
                    <a:pt x="1344" y="0"/>
                  </a:moveTo>
                  <a:lnTo>
                    <a:pt x="50" y="2565"/>
                  </a:lnTo>
                  <a:lnTo>
                    <a:pt x="25" y="2638"/>
                  </a:lnTo>
                  <a:lnTo>
                    <a:pt x="1" y="2736"/>
                  </a:lnTo>
                  <a:lnTo>
                    <a:pt x="1" y="2833"/>
                  </a:lnTo>
                  <a:lnTo>
                    <a:pt x="25" y="2931"/>
                  </a:lnTo>
                  <a:lnTo>
                    <a:pt x="74" y="3004"/>
                  </a:lnTo>
                  <a:lnTo>
                    <a:pt x="123" y="3102"/>
                  </a:lnTo>
                  <a:lnTo>
                    <a:pt x="196" y="3151"/>
                  </a:lnTo>
                  <a:lnTo>
                    <a:pt x="269" y="3224"/>
                  </a:lnTo>
                  <a:lnTo>
                    <a:pt x="392" y="3248"/>
                  </a:lnTo>
                  <a:lnTo>
                    <a:pt x="489" y="3273"/>
                  </a:lnTo>
                  <a:lnTo>
                    <a:pt x="636" y="3248"/>
                  </a:lnTo>
                  <a:lnTo>
                    <a:pt x="758" y="3200"/>
                  </a:lnTo>
                  <a:lnTo>
                    <a:pt x="856" y="3102"/>
                  </a:lnTo>
                  <a:lnTo>
                    <a:pt x="929" y="3004"/>
                  </a:lnTo>
                  <a:lnTo>
                    <a:pt x="2443" y="0"/>
                  </a:lnTo>
                  <a:close/>
                </a:path>
              </a:pathLst>
            </a:custGeom>
            <a:solidFill>
              <a:srgbClr val="00AE9D">
                <a:alpha val="83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2"/>
            <p:cNvSpPr/>
            <p:nvPr/>
          </p:nvSpPr>
          <p:spPr>
            <a:xfrm>
              <a:off x="5594700" y="3987675"/>
              <a:ext cx="61075" cy="81825"/>
            </a:xfrm>
            <a:custGeom>
              <a:rect b="b" l="l" r="r" t="t"/>
              <a:pathLst>
                <a:path extrusionOk="0" h="3273" w="2443">
                  <a:moveTo>
                    <a:pt x="0" y="0"/>
                  </a:moveTo>
                  <a:lnTo>
                    <a:pt x="1514" y="3004"/>
                  </a:lnTo>
                  <a:lnTo>
                    <a:pt x="1588" y="3102"/>
                  </a:lnTo>
                  <a:lnTo>
                    <a:pt x="1685" y="3200"/>
                  </a:lnTo>
                  <a:lnTo>
                    <a:pt x="1807" y="3248"/>
                  </a:lnTo>
                  <a:lnTo>
                    <a:pt x="1954" y="3273"/>
                  </a:lnTo>
                  <a:lnTo>
                    <a:pt x="2052" y="3248"/>
                  </a:lnTo>
                  <a:lnTo>
                    <a:pt x="2174" y="3224"/>
                  </a:lnTo>
                  <a:lnTo>
                    <a:pt x="2247" y="3151"/>
                  </a:lnTo>
                  <a:lnTo>
                    <a:pt x="2320" y="3102"/>
                  </a:lnTo>
                  <a:lnTo>
                    <a:pt x="2369" y="3004"/>
                  </a:lnTo>
                  <a:lnTo>
                    <a:pt x="2418" y="2931"/>
                  </a:lnTo>
                  <a:lnTo>
                    <a:pt x="2442" y="2833"/>
                  </a:lnTo>
                  <a:lnTo>
                    <a:pt x="2442" y="2736"/>
                  </a:lnTo>
                  <a:lnTo>
                    <a:pt x="2418" y="2638"/>
                  </a:lnTo>
                  <a:lnTo>
                    <a:pt x="2393" y="2565"/>
                  </a:lnTo>
                  <a:lnTo>
                    <a:pt x="1099" y="0"/>
                  </a:lnTo>
                  <a:close/>
                </a:path>
              </a:pathLst>
            </a:custGeom>
            <a:solidFill>
              <a:srgbClr val="00AE9D">
                <a:alpha val="83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2"/>
            <p:cNvSpPr/>
            <p:nvPr/>
          </p:nvSpPr>
          <p:spPr>
            <a:xfrm>
              <a:off x="5324825" y="3732450"/>
              <a:ext cx="372475" cy="218600"/>
            </a:xfrm>
            <a:custGeom>
              <a:rect b="b" l="l" r="r" t="t"/>
              <a:pathLst>
                <a:path extrusionOk="0" h="8744" w="14899">
                  <a:moveTo>
                    <a:pt x="12578" y="1319"/>
                  </a:moveTo>
                  <a:lnTo>
                    <a:pt x="12676" y="1344"/>
                  </a:lnTo>
                  <a:lnTo>
                    <a:pt x="12749" y="1392"/>
                  </a:lnTo>
                  <a:lnTo>
                    <a:pt x="12822" y="1441"/>
                  </a:lnTo>
                  <a:lnTo>
                    <a:pt x="12895" y="1515"/>
                  </a:lnTo>
                  <a:lnTo>
                    <a:pt x="12920" y="1612"/>
                  </a:lnTo>
                  <a:lnTo>
                    <a:pt x="12969" y="1710"/>
                  </a:lnTo>
                  <a:lnTo>
                    <a:pt x="12969" y="1808"/>
                  </a:lnTo>
                  <a:lnTo>
                    <a:pt x="12969" y="4079"/>
                  </a:lnTo>
                  <a:lnTo>
                    <a:pt x="12969" y="4177"/>
                  </a:lnTo>
                  <a:lnTo>
                    <a:pt x="12920" y="4274"/>
                  </a:lnTo>
                  <a:lnTo>
                    <a:pt x="12895" y="4348"/>
                  </a:lnTo>
                  <a:lnTo>
                    <a:pt x="12822" y="4421"/>
                  </a:lnTo>
                  <a:lnTo>
                    <a:pt x="12749" y="4470"/>
                  </a:lnTo>
                  <a:lnTo>
                    <a:pt x="12676" y="4519"/>
                  </a:lnTo>
                  <a:lnTo>
                    <a:pt x="12578" y="4543"/>
                  </a:lnTo>
                  <a:lnTo>
                    <a:pt x="12480" y="4567"/>
                  </a:lnTo>
                  <a:lnTo>
                    <a:pt x="12383" y="4543"/>
                  </a:lnTo>
                  <a:lnTo>
                    <a:pt x="12285" y="4519"/>
                  </a:lnTo>
                  <a:lnTo>
                    <a:pt x="12212" y="4470"/>
                  </a:lnTo>
                  <a:lnTo>
                    <a:pt x="12138" y="4421"/>
                  </a:lnTo>
                  <a:lnTo>
                    <a:pt x="12065" y="4348"/>
                  </a:lnTo>
                  <a:lnTo>
                    <a:pt x="12041" y="4274"/>
                  </a:lnTo>
                  <a:lnTo>
                    <a:pt x="11992" y="4177"/>
                  </a:lnTo>
                  <a:lnTo>
                    <a:pt x="11992" y="4079"/>
                  </a:lnTo>
                  <a:lnTo>
                    <a:pt x="11992" y="3004"/>
                  </a:lnTo>
                  <a:lnTo>
                    <a:pt x="7986" y="7010"/>
                  </a:lnTo>
                  <a:lnTo>
                    <a:pt x="7913" y="7059"/>
                  </a:lnTo>
                  <a:lnTo>
                    <a:pt x="7815" y="7107"/>
                  </a:lnTo>
                  <a:lnTo>
                    <a:pt x="7742" y="7132"/>
                  </a:lnTo>
                  <a:lnTo>
                    <a:pt x="7644" y="7156"/>
                  </a:lnTo>
                  <a:lnTo>
                    <a:pt x="7547" y="7132"/>
                  </a:lnTo>
                  <a:lnTo>
                    <a:pt x="7449" y="7107"/>
                  </a:lnTo>
                  <a:lnTo>
                    <a:pt x="7376" y="7059"/>
                  </a:lnTo>
                  <a:lnTo>
                    <a:pt x="7303" y="7010"/>
                  </a:lnTo>
                  <a:lnTo>
                    <a:pt x="5349" y="5056"/>
                  </a:lnTo>
                  <a:lnTo>
                    <a:pt x="2760" y="7620"/>
                  </a:lnTo>
                  <a:lnTo>
                    <a:pt x="2687" y="7694"/>
                  </a:lnTo>
                  <a:lnTo>
                    <a:pt x="2613" y="7742"/>
                  </a:lnTo>
                  <a:lnTo>
                    <a:pt x="2516" y="7767"/>
                  </a:lnTo>
                  <a:lnTo>
                    <a:pt x="2320" y="7767"/>
                  </a:lnTo>
                  <a:lnTo>
                    <a:pt x="2247" y="7742"/>
                  </a:lnTo>
                  <a:lnTo>
                    <a:pt x="2149" y="7694"/>
                  </a:lnTo>
                  <a:lnTo>
                    <a:pt x="2076" y="7620"/>
                  </a:lnTo>
                  <a:lnTo>
                    <a:pt x="2003" y="7547"/>
                  </a:lnTo>
                  <a:lnTo>
                    <a:pt x="1978" y="7474"/>
                  </a:lnTo>
                  <a:lnTo>
                    <a:pt x="1929" y="7376"/>
                  </a:lnTo>
                  <a:lnTo>
                    <a:pt x="1929" y="7278"/>
                  </a:lnTo>
                  <a:lnTo>
                    <a:pt x="1929" y="7205"/>
                  </a:lnTo>
                  <a:lnTo>
                    <a:pt x="1978" y="7107"/>
                  </a:lnTo>
                  <a:lnTo>
                    <a:pt x="2003" y="7010"/>
                  </a:lnTo>
                  <a:lnTo>
                    <a:pt x="2076" y="6936"/>
                  </a:lnTo>
                  <a:lnTo>
                    <a:pt x="5007" y="4006"/>
                  </a:lnTo>
                  <a:lnTo>
                    <a:pt x="5080" y="3957"/>
                  </a:lnTo>
                  <a:lnTo>
                    <a:pt x="5153" y="3908"/>
                  </a:lnTo>
                  <a:lnTo>
                    <a:pt x="5251" y="3884"/>
                  </a:lnTo>
                  <a:lnTo>
                    <a:pt x="5446" y="3884"/>
                  </a:lnTo>
                  <a:lnTo>
                    <a:pt x="5520" y="3908"/>
                  </a:lnTo>
                  <a:lnTo>
                    <a:pt x="5617" y="3957"/>
                  </a:lnTo>
                  <a:lnTo>
                    <a:pt x="5691" y="4006"/>
                  </a:lnTo>
                  <a:lnTo>
                    <a:pt x="7644" y="5960"/>
                  </a:lnTo>
                  <a:lnTo>
                    <a:pt x="11332" y="2296"/>
                  </a:lnTo>
                  <a:lnTo>
                    <a:pt x="10209" y="2296"/>
                  </a:lnTo>
                  <a:lnTo>
                    <a:pt x="10111" y="2272"/>
                  </a:lnTo>
                  <a:lnTo>
                    <a:pt x="10013" y="2247"/>
                  </a:lnTo>
                  <a:lnTo>
                    <a:pt x="9916" y="2198"/>
                  </a:lnTo>
                  <a:lnTo>
                    <a:pt x="9843" y="2150"/>
                  </a:lnTo>
                  <a:lnTo>
                    <a:pt x="9794" y="2076"/>
                  </a:lnTo>
                  <a:lnTo>
                    <a:pt x="9745" y="1979"/>
                  </a:lnTo>
                  <a:lnTo>
                    <a:pt x="9720" y="1905"/>
                  </a:lnTo>
                  <a:lnTo>
                    <a:pt x="9720" y="1808"/>
                  </a:lnTo>
                  <a:lnTo>
                    <a:pt x="9720" y="1710"/>
                  </a:lnTo>
                  <a:lnTo>
                    <a:pt x="9745" y="1612"/>
                  </a:lnTo>
                  <a:lnTo>
                    <a:pt x="9794" y="1515"/>
                  </a:lnTo>
                  <a:lnTo>
                    <a:pt x="9843" y="1441"/>
                  </a:lnTo>
                  <a:lnTo>
                    <a:pt x="9916" y="1392"/>
                  </a:lnTo>
                  <a:lnTo>
                    <a:pt x="10013" y="1344"/>
                  </a:lnTo>
                  <a:lnTo>
                    <a:pt x="10111" y="1319"/>
                  </a:lnTo>
                  <a:close/>
                  <a:moveTo>
                    <a:pt x="0" y="0"/>
                  </a:moveTo>
                  <a:lnTo>
                    <a:pt x="0" y="8744"/>
                  </a:lnTo>
                  <a:lnTo>
                    <a:pt x="14898" y="8744"/>
                  </a:lnTo>
                  <a:lnTo>
                    <a:pt x="14898" y="0"/>
                  </a:lnTo>
                  <a:close/>
                </a:path>
              </a:pathLst>
            </a:custGeom>
            <a:solidFill>
              <a:srgbClr val="00AE9D">
                <a:alpha val="83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2" name="Google Shape;112;p12"/>
          <p:cNvSpPr/>
          <p:nvPr/>
        </p:nvSpPr>
        <p:spPr>
          <a:xfrm>
            <a:off x="1850372" y="1562101"/>
            <a:ext cx="957630" cy="859666"/>
          </a:xfrm>
          <a:custGeom>
            <a:rect b="b" l="l" r="r" t="t"/>
            <a:pathLst>
              <a:path extrusionOk="0" h="14997" w="16706">
                <a:moveTo>
                  <a:pt x="4299" y="0"/>
                </a:moveTo>
                <a:lnTo>
                  <a:pt x="3859" y="25"/>
                </a:lnTo>
                <a:lnTo>
                  <a:pt x="3444" y="74"/>
                </a:lnTo>
                <a:lnTo>
                  <a:pt x="3029" y="196"/>
                </a:lnTo>
                <a:lnTo>
                  <a:pt x="2614" y="342"/>
                </a:lnTo>
                <a:lnTo>
                  <a:pt x="2247" y="513"/>
                </a:lnTo>
                <a:lnTo>
                  <a:pt x="1905" y="733"/>
                </a:lnTo>
                <a:lnTo>
                  <a:pt x="1563" y="977"/>
                </a:lnTo>
                <a:lnTo>
                  <a:pt x="1270" y="1246"/>
                </a:lnTo>
                <a:lnTo>
                  <a:pt x="977" y="1563"/>
                </a:lnTo>
                <a:lnTo>
                  <a:pt x="733" y="1881"/>
                </a:lnTo>
                <a:lnTo>
                  <a:pt x="513" y="2247"/>
                </a:lnTo>
                <a:lnTo>
                  <a:pt x="342" y="2614"/>
                </a:lnTo>
                <a:lnTo>
                  <a:pt x="196" y="3004"/>
                </a:lnTo>
                <a:lnTo>
                  <a:pt x="98" y="3420"/>
                </a:lnTo>
                <a:lnTo>
                  <a:pt x="25" y="3859"/>
                </a:lnTo>
                <a:lnTo>
                  <a:pt x="0" y="4299"/>
                </a:lnTo>
                <a:lnTo>
                  <a:pt x="0" y="4592"/>
                </a:lnTo>
                <a:lnTo>
                  <a:pt x="25" y="4885"/>
                </a:lnTo>
                <a:lnTo>
                  <a:pt x="122" y="5447"/>
                </a:lnTo>
                <a:lnTo>
                  <a:pt x="245" y="6008"/>
                </a:lnTo>
                <a:lnTo>
                  <a:pt x="440" y="6546"/>
                </a:lnTo>
                <a:lnTo>
                  <a:pt x="660" y="7059"/>
                </a:lnTo>
                <a:lnTo>
                  <a:pt x="928" y="7547"/>
                </a:lnTo>
                <a:lnTo>
                  <a:pt x="1197" y="8011"/>
                </a:lnTo>
                <a:lnTo>
                  <a:pt x="1515" y="8475"/>
                </a:lnTo>
                <a:lnTo>
                  <a:pt x="1856" y="8915"/>
                </a:lnTo>
                <a:lnTo>
                  <a:pt x="2198" y="9330"/>
                </a:lnTo>
                <a:lnTo>
                  <a:pt x="2565" y="9745"/>
                </a:lnTo>
                <a:lnTo>
                  <a:pt x="2931" y="10136"/>
                </a:lnTo>
                <a:lnTo>
                  <a:pt x="3639" y="10869"/>
                </a:lnTo>
                <a:lnTo>
                  <a:pt x="4299" y="11528"/>
                </a:lnTo>
                <a:lnTo>
                  <a:pt x="4861" y="12065"/>
                </a:lnTo>
                <a:lnTo>
                  <a:pt x="5496" y="12627"/>
                </a:lnTo>
                <a:lnTo>
                  <a:pt x="6839" y="13775"/>
                </a:lnTo>
                <a:lnTo>
                  <a:pt x="7913" y="14654"/>
                </a:lnTo>
                <a:lnTo>
                  <a:pt x="8353" y="14996"/>
                </a:lnTo>
                <a:lnTo>
                  <a:pt x="8793" y="14654"/>
                </a:lnTo>
                <a:lnTo>
                  <a:pt x="9843" y="13799"/>
                </a:lnTo>
                <a:lnTo>
                  <a:pt x="11186" y="12651"/>
                </a:lnTo>
                <a:lnTo>
                  <a:pt x="11821" y="12090"/>
                </a:lnTo>
                <a:lnTo>
                  <a:pt x="12407" y="11528"/>
                </a:lnTo>
                <a:lnTo>
                  <a:pt x="13067" y="10869"/>
                </a:lnTo>
                <a:lnTo>
                  <a:pt x="13775" y="10136"/>
                </a:lnTo>
                <a:lnTo>
                  <a:pt x="14141" y="9745"/>
                </a:lnTo>
                <a:lnTo>
                  <a:pt x="14508" y="9330"/>
                </a:lnTo>
                <a:lnTo>
                  <a:pt x="14850" y="8915"/>
                </a:lnTo>
                <a:lnTo>
                  <a:pt x="15191" y="8475"/>
                </a:lnTo>
                <a:lnTo>
                  <a:pt x="15509" y="8011"/>
                </a:lnTo>
                <a:lnTo>
                  <a:pt x="15778" y="7547"/>
                </a:lnTo>
                <a:lnTo>
                  <a:pt x="16046" y="7059"/>
                </a:lnTo>
                <a:lnTo>
                  <a:pt x="16266" y="6546"/>
                </a:lnTo>
                <a:lnTo>
                  <a:pt x="16461" y="6008"/>
                </a:lnTo>
                <a:lnTo>
                  <a:pt x="16584" y="5447"/>
                </a:lnTo>
                <a:lnTo>
                  <a:pt x="16681" y="4885"/>
                </a:lnTo>
                <a:lnTo>
                  <a:pt x="16706" y="4592"/>
                </a:lnTo>
                <a:lnTo>
                  <a:pt x="16706" y="4299"/>
                </a:lnTo>
                <a:lnTo>
                  <a:pt x="16681" y="3859"/>
                </a:lnTo>
                <a:lnTo>
                  <a:pt x="16608" y="3420"/>
                </a:lnTo>
                <a:lnTo>
                  <a:pt x="16510" y="3004"/>
                </a:lnTo>
                <a:lnTo>
                  <a:pt x="16364" y="2614"/>
                </a:lnTo>
                <a:lnTo>
                  <a:pt x="16193" y="2247"/>
                </a:lnTo>
                <a:lnTo>
                  <a:pt x="15973" y="1881"/>
                </a:lnTo>
                <a:lnTo>
                  <a:pt x="15729" y="1563"/>
                </a:lnTo>
                <a:lnTo>
                  <a:pt x="15436" y="1246"/>
                </a:lnTo>
                <a:lnTo>
                  <a:pt x="15143" y="977"/>
                </a:lnTo>
                <a:lnTo>
                  <a:pt x="14801" y="733"/>
                </a:lnTo>
                <a:lnTo>
                  <a:pt x="14459" y="513"/>
                </a:lnTo>
                <a:lnTo>
                  <a:pt x="14092" y="342"/>
                </a:lnTo>
                <a:lnTo>
                  <a:pt x="13677" y="196"/>
                </a:lnTo>
                <a:lnTo>
                  <a:pt x="13262" y="74"/>
                </a:lnTo>
                <a:lnTo>
                  <a:pt x="12847" y="25"/>
                </a:lnTo>
                <a:lnTo>
                  <a:pt x="12407" y="0"/>
                </a:lnTo>
                <a:lnTo>
                  <a:pt x="12065" y="0"/>
                </a:lnTo>
                <a:lnTo>
                  <a:pt x="11723" y="49"/>
                </a:lnTo>
                <a:lnTo>
                  <a:pt x="11381" y="122"/>
                </a:lnTo>
                <a:lnTo>
                  <a:pt x="11064" y="196"/>
                </a:lnTo>
                <a:lnTo>
                  <a:pt x="10746" y="318"/>
                </a:lnTo>
                <a:lnTo>
                  <a:pt x="10453" y="464"/>
                </a:lnTo>
                <a:lnTo>
                  <a:pt x="10160" y="611"/>
                </a:lnTo>
                <a:lnTo>
                  <a:pt x="9892" y="806"/>
                </a:lnTo>
                <a:lnTo>
                  <a:pt x="9647" y="1002"/>
                </a:lnTo>
                <a:lnTo>
                  <a:pt x="9403" y="1221"/>
                </a:lnTo>
                <a:lnTo>
                  <a:pt x="9183" y="1466"/>
                </a:lnTo>
                <a:lnTo>
                  <a:pt x="8964" y="1710"/>
                </a:lnTo>
                <a:lnTo>
                  <a:pt x="8793" y="1979"/>
                </a:lnTo>
                <a:lnTo>
                  <a:pt x="8622" y="2272"/>
                </a:lnTo>
                <a:lnTo>
                  <a:pt x="8475" y="2565"/>
                </a:lnTo>
                <a:lnTo>
                  <a:pt x="8353" y="2858"/>
                </a:lnTo>
                <a:lnTo>
                  <a:pt x="8231" y="2565"/>
                </a:lnTo>
                <a:lnTo>
                  <a:pt x="8084" y="2272"/>
                </a:lnTo>
                <a:lnTo>
                  <a:pt x="7913" y="1979"/>
                </a:lnTo>
                <a:lnTo>
                  <a:pt x="7742" y="1710"/>
                </a:lnTo>
                <a:lnTo>
                  <a:pt x="7523" y="1466"/>
                </a:lnTo>
                <a:lnTo>
                  <a:pt x="7303" y="1221"/>
                </a:lnTo>
                <a:lnTo>
                  <a:pt x="7059" y="1002"/>
                </a:lnTo>
                <a:lnTo>
                  <a:pt x="6814" y="806"/>
                </a:lnTo>
                <a:lnTo>
                  <a:pt x="6546" y="611"/>
                </a:lnTo>
                <a:lnTo>
                  <a:pt x="6253" y="464"/>
                </a:lnTo>
                <a:lnTo>
                  <a:pt x="5960" y="318"/>
                </a:lnTo>
                <a:lnTo>
                  <a:pt x="5642" y="196"/>
                </a:lnTo>
                <a:lnTo>
                  <a:pt x="5325" y="122"/>
                </a:lnTo>
                <a:lnTo>
                  <a:pt x="4983" y="49"/>
                </a:lnTo>
                <a:lnTo>
                  <a:pt x="4641" y="0"/>
                </a:lnTo>
                <a:close/>
              </a:path>
            </a:pathLst>
          </a:custGeom>
          <a:solidFill>
            <a:srgbClr val="ABE33F">
              <a:alpha val="8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2"/>
          <p:cNvSpPr txBox="1"/>
          <p:nvPr>
            <p:ph idx="12" type="sldNum"/>
          </p:nvPr>
        </p:nvSpPr>
        <p:spPr>
          <a:xfrm>
            <a:off x="27122" y="4749851"/>
            <a:ext cx="5487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114" name="Google Shape;114;p12"/>
          <p:cNvSpPr txBox="1"/>
          <p:nvPr/>
        </p:nvSpPr>
        <p:spPr>
          <a:xfrm>
            <a:off x="337475" y="4432075"/>
            <a:ext cx="18609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400">
                <a:latin typeface="Karla"/>
                <a:ea typeface="Karla"/>
                <a:cs typeface="Karla"/>
                <a:sym typeface="Karla"/>
              </a:rPr>
              <a:t>May 2024</a:t>
            </a:r>
            <a:endParaRPr sz="2400">
              <a:latin typeface="Karla"/>
              <a:ea typeface="Karla"/>
              <a:cs typeface="Karla"/>
              <a:sym typeface="Karl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3"/>
          <p:cNvSpPr txBox="1"/>
          <p:nvPr>
            <p:ph type="title"/>
          </p:nvPr>
        </p:nvSpPr>
        <p:spPr>
          <a:xfrm>
            <a:off x="373900" y="238150"/>
            <a:ext cx="7370700" cy="85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000"/>
              <a:t>Today, the learners will……….</a:t>
            </a:r>
            <a:endParaRPr sz="4000"/>
          </a:p>
        </p:txBody>
      </p:sp>
      <p:sp>
        <p:nvSpPr>
          <p:cNvPr id="120" name="Google Shape;120;p13"/>
          <p:cNvSpPr txBox="1"/>
          <p:nvPr>
            <p:ph idx="1" type="body"/>
          </p:nvPr>
        </p:nvSpPr>
        <p:spPr>
          <a:xfrm>
            <a:off x="117550" y="975000"/>
            <a:ext cx="5817000" cy="3525900"/>
          </a:xfrm>
          <a:prstGeom prst="rect">
            <a:avLst/>
          </a:prstGeom>
        </p:spPr>
        <p:txBody>
          <a:bodyPr anchorCtr="0" anchor="t" bIns="91425" lIns="91425" spcFirstLastPara="1" rIns="91425" wrap="square" tIns="91425">
            <a:noAutofit/>
          </a:bodyPr>
          <a:lstStyle/>
          <a:p>
            <a:pPr indent="-400050" lvl="0" marL="457200" rtl="0" algn="l">
              <a:spcBef>
                <a:spcPts val="600"/>
              </a:spcBef>
              <a:spcAft>
                <a:spcPts val="0"/>
              </a:spcAft>
              <a:buSzPts val="2700"/>
              <a:buChar char="◆"/>
            </a:pPr>
            <a:r>
              <a:rPr lang="en" sz="2700"/>
              <a:t>D</a:t>
            </a:r>
            <a:r>
              <a:rPr lang="en" sz="2700"/>
              <a:t>iscuss the meaning of </a:t>
            </a:r>
            <a:r>
              <a:rPr b="1" lang="en" sz="2700"/>
              <a:t>DILIGENCE.</a:t>
            </a:r>
            <a:endParaRPr b="1" sz="2700"/>
          </a:p>
          <a:p>
            <a:pPr indent="-400050" lvl="0" marL="457200" rtl="0" algn="l">
              <a:spcBef>
                <a:spcPts val="0"/>
              </a:spcBef>
              <a:spcAft>
                <a:spcPts val="0"/>
              </a:spcAft>
              <a:buSzPts val="2700"/>
              <a:buChar char="◆"/>
            </a:pPr>
            <a:r>
              <a:rPr lang="en" sz="2700"/>
              <a:t>B</a:t>
            </a:r>
            <a:r>
              <a:rPr lang="en" sz="2700"/>
              <a:t>rainstorm ways to show </a:t>
            </a:r>
            <a:r>
              <a:rPr b="1" lang="en" sz="2700"/>
              <a:t>DILIGENCE</a:t>
            </a:r>
            <a:r>
              <a:rPr lang="en" sz="2700"/>
              <a:t> at school, at home, and within the community.</a:t>
            </a:r>
            <a:endParaRPr sz="2700"/>
          </a:p>
          <a:p>
            <a:pPr indent="-400050" lvl="0" marL="457200" rtl="0" algn="l">
              <a:spcBef>
                <a:spcPts val="0"/>
              </a:spcBef>
              <a:spcAft>
                <a:spcPts val="0"/>
              </a:spcAft>
              <a:buSzPts val="2700"/>
              <a:buChar char="◆"/>
            </a:pPr>
            <a:r>
              <a:rPr lang="en" sz="2700"/>
              <a:t>C</a:t>
            </a:r>
            <a:r>
              <a:rPr lang="en" sz="2700"/>
              <a:t>onclude reasons why it is important to demonstrate </a:t>
            </a:r>
            <a:r>
              <a:rPr b="1" lang="en" sz="2700"/>
              <a:t>DILIGENCE.</a:t>
            </a:r>
            <a:endParaRPr b="1" sz="2700"/>
          </a:p>
        </p:txBody>
      </p:sp>
      <p:sp>
        <p:nvSpPr>
          <p:cNvPr id="121" name="Google Shape;121;p13"/>
          <p:cNvSpPr txBox="1"/>
          <p:nvPr>
            <p:ph idx="12" type="sldNum"/>
          </p:nvPr>
        </p:nvSpPr>
        <p:spPr>
          <a:xfrm>
            <a:off x="27122" y="4749851"/>
            <a:ext cx="5487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122" name="Google Shape;122;p13"/>
          <p:cNvSpPr txBox="1"/>
          <p:nvPr/>
        </p:nvSpPr>
        <p:spPr>
          <a:xfrm>
            <a:off x="6002325" y="1851225"/>
            <a:ext cx="3149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Karla"/>
              <a:ea typeface="Karla"/>
              <a:cs typeface="Karla"/>
              <a:sym typeface="Karla"/>
            </a:endParaRPr>
          </a:p>
        </p:txBody>
      </p:sp>
      <p:pic>
        <p:nvPicPr>
          <p:cNvPr id="123" name="Google Shape;123;p13"/>
          <p:cNvPicPr preferRelativeResize="0"/>
          <p:nvPr/>
        </p:nvPicPr>
        <p:blipFill>
          <a:blip r:embed="rId3">
            <a:alphaModFix/>
          </a:blip>
          <a:stretch>
            <a:fillRect/>
          </a:stretch>
        </p:blipFill>
        <p:spPr>
          <a:xfrm>
            <a:off x="5698975" y="1216100"/>
            <a:ext cx="3284800" cy="3284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4"/>
          <p:cNvSpPr txBox="1"/>
          <p:nvPr>
            <p:ph type="ctrTitle"/>
          </p:nvPr>
        </p:nvSpPr>
        <p:spPr>
          <a:xfrm>
            <a:off x="1655275" y="661550"/>
            <a:ext cx="5513100" cy="727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5000">
                <a:solidFill>
                  <a:schemeClr val="lt1"/>
                </a:solidFill>
                <a:latin typeface="Love Ya Like A Sister"/>
                <a:ea typeface="Love Ya Like A Sister"/>
                <a:cs typeface="Love Ya Like A Sister"/>
                <a:sym typeface="Love Ya Like A Sister"/>
              </a:rPr>
              <a:t>THINK ABOUT IT!</a:t>
            </a:r>
            <a:endParaRPr sz="5000">
              <a:solidFill>
                <a:schemeClr val="lt1"/>
              </a:solidFill>
              <a:latin typeface="Love Ya Like A Sister"/>
              <a:ea typeface="Love Ya Like A Sister"/>
              <a:cs typeface="Love Ya Like A Sister"/>
              <a:sym typeface="Love Ya Like A Sister"/>
            </a:endParaRPr>
          </a:p>
          <a:p>
            <a:pPr indent="0" lvl="0" marL="0" rtl="0" algn="ctr">
              <a:spcBef>
                <a:spcPts val="0"/>
              </a:spcBef>
              <a:spcAft>
                <a:spcPts val="0"/>
              </a:spcAft>
              <a:buNone/>
            </a:pPr>
            <a:r>
              <a:t/>
            </a:r>
            <a:endParaRPr>
              <a:solidFill>
                <a:srgbClr val="ABE33F"/>
              </a:solidFill>
            </a:endParaRPr>
          </a:p>
        </p:txBody>
      </p:sp>
      <p:sp>
        <p:nvSpPr>
          <p:cNvPr id="129" name="Google Shape;129;p14"/>
          <p:cNvSpPr txBox="1"/>
          <p:nvPr>
            <p:ph idx="12" type="sldNum"/>
          </p:nvPr>
        </p:nvSpPr>
        <p:spPr>
          <a:xfrm>
            <a:off x="27122" y="4749851"/>
            <a:ext cx="5487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pic>
        <p:nvPicPr>
          <p:cNvPr id="130" name="Google Shape;130;p14"/>
          <p:cNvPicPr preferRelativeResize="0"/>
          <p:nvPr/>
        </p:nvPicPr>
        <p:blipFill>
          <a:blip r:embed="rId3">
            <a:alphaModFix/>
          </a:blip>
          <a:stretch>
            <a:fillRect/>
          </a:stretch>
        </p:blipFill>
        <p:spPr>
          <a:xfrm>
            <a:off x="5301650" y="1048650"/>
            <a:ext cx="3735000" cy="2666797"/>
          </a:xfrm>
          <a:prstGeom prst="rect">
            <a:avLst/>
          </a:prstGeom>
          <a:noFill/>
          <a:ln>
            <a:noFill/>
          </a:ln>
        </p:spPr>
      </p:pic>
      <p:sp>
        <p:nvSpPr>
          <p:cNvPr id="131" name="Google Shape;131;p14"/>
          <p:cNvSpPr txBox="1"/>
          <p:nvPr>
            <p:ph type="ctrTitle"/>
          </p:nvPr>
        </p:nvSpPr>
        <p:spPr>
          <a:xfrm>
            <a:off x="196550" y="2134075"/>
            <a:ext cx="5105100" cy="2828100"/>
          </a:xfrm>
          <a:prstGeom prst="rect">
            <a:avLst/>
          </a:prstGeom>
          <a:solidFill>
            <a:srgbClr val="6AA84F"/>
          </a:solidFill>
        </p:spPr>
        <p:txBody>
          <a:bodyPr anchorCtr="0" anchor="t" bIns="91425" lIns="91425" spcFirstLastPara="1" rIns="91425" wrap="square" tIns="91425">
            <a:noAutofit/>
          </a:bodyPr>
          <a:lstStyle/>
          <a:p>
            <a:pPr indent="-393700" lvl="0" marL="457200" rtl="0" algn="l">
              <a:spcBef>
                <a:spcPts val="0"/>
              </a:spcBef>
              <a:spcAft>
                <a:spcPts val="0"/>
              </a:spcAft>
              <a:buClr>
                <a:schemeClr val="lt1"/>
              </a:buClr>
              <a:buSzPts val="2600"/>
              <a:buFont typeface="Karla"/>
              <a:buChar char="●"/>
            </a:pPr>
            <a:r>
              <a:rPr b="0" lang="en" sz="2600">
                <a:solidFill>
                  <a:schemeClr val="lt1"/>
                </a:solidFill>
                <a:latin typeface="Karla"/>
                <a:ea typeface="Karla"/>
                <a:cs typeface="Karla"/>
                <a:sym typeface="Karla"/>
              </a:rPr>
              <a:t>Think of a time you had to work hard at something.</a:t>
            </a:r>
            <a:endParaRPr b="0" sz="2600">
              <a:solidFill>
                <a:schemeClr val="lt1"/>
              </a:solidFill>
              <a:latin typeface="Karla"/>
              <a:ea typeface="Karla"/>
              <a:cs typeface="Karla"/>
              <a:sym typeface="Karla"/>
            </a:endParaRPr>
          </a:p>
          <a:p>
            <a:pPr indent="-393700" lvl="0" marL="457200" rtl="0" algn="l">
              <a:spcBef>
                <a:spcPts val="0"/>
              </a:spcBef>
              <a:spcAft>
                <a:spcPts val="0"/>
              </a:spcAft>
              <a:buClr>
                <a:schemeClr val="lt1"/>
              </a:buClr>
              <a:buSzPts val="2600"/>
              <a:buFont typeface="Karla"/>
              <a:buChar char="●"/>
            </a:pPr>
            <a:r>
              <a:rPr b="0" lang="en" sz="2600">
                <a:solidFill>
                  <a:schemeClr val="lt1"/>
                </a:solidFill>
                <a:latin typeface="Karla"/>
                <a:ea typeface="Karla"/>
                <a:cs typeface="Karla"/>
                <a:sym typeface="Karla"/>
              </a:rPr>
              <a:t>Share what it was that you worked on and how long it took you.  </a:t>
            </a:r>
            <a:endParaRPr b="0" sz="2600">
              <a:solidFill>
                <a:schemeClr val="lt1"/>
              </a:solidFill>
              <a:latin typeface="Karla"/>
              <a:ea typeface="Karla"/>
              <a:cs typeface="Karla"/>
              <a:sym typeface="Karla"/>
            </a:endParaRPr>
          </a:p>
          <a:p>
            <a:pPr indent="-393700" lvl="0" marL="457200" rtl="0" algn="l">
              <a:spcBef>
                <a:spcPts val="0"/>
              </a:spcBef>
              <a:spcAft>
                <a:spcPts val="0"/>
              </a:spcAft>
              <a:buClr>
                <a:schemeClr val="lt1"/>
              </a:buClr>
              <a:buSzPts val="2600"/>
              <a:buFont typeface="Karla"/>
              <a:buChar char="●"/>
            </a:pPr>
            <a:r>
              <a:rPr b="0" lang="en" sz="2600">
                <a:solidFill>
                  <a:schemeClr val="lt1"/>
                </a:solidFill>
                <a:latin typeface="Karla"/>
                <a:ea typeface="Karla"/>
                <a:cs typeface="Karla"/>
                <a:sym typeface="Karla"/>
              </a:rPr>
              <a:t>Did it turn out the way you wanted?</a:t>
            </a:r>
            <a:endParaRPr b="0" sz="2600">
              <a:solidFill>
                <a:schemeClr val="lt1"/>
              </a:solidFill>
              <a:latin typeface="Karla"/>
              <a:ea typeface="Karla"/>
              <a:cs typeface="Karla"/>
              <a:sym typeface="Karla"/>
            </a:endParaRPr>
          </a:p>
          <a:p>
            <a:pPr indent="0" lvl="0" marL="0" rtl="0" algn="ctr">
              <a:spcBef>
                <a:spcPts val="0"/>
              </a:spcBef>
              <a:spcAft>
                <a:spcPts val="0"/>
              </a:spcAft>
              <a:buNone/>
            </a:pPr>
            <a:r>
              <a:t/>
            </a:r>
            <a:endParaRPr>
              <a:solidFill>
                <a:srgbClr val="ABE33F"/>
              </a:solidFill>
            </a:endParaRPr>
          </a:p>
        </p:txBody>
      </p:sp>
      <p:sp>
        <p:nvSpPr>
          <p:cNvPr id="132" name="Google Shape;132;p14"/>
          <p:cNvSpPr txBox="1"/>
          <p:nvPr>
            <p:ph idx="1" type="subTitle"/>
          </p:nvPr>
        </p:nvSpPr>
        <p:spPr>
          <a:xfrm rot="-652382">
            <a:off x="41956" y="1225435"/>
            <a:ext cx="2962891" cy="727044"/>
          </a:xfrm>
          <a:prstGeom prst="rect">
            <a:avLst/>
          </a:prstGeom>
          <a:solidFill>
            <a:srgbClr val="004C52"/>
          </a:solidFill>
          <a:ln cap="flat" cmpd="sng" w="28575">
            <a:solidFill>
              <a:schemeClr val="accent3"/>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3400">
                <a:solidFill>
                  <a:schemeClr val="accent3"/>
                </a:solidFill>
                <a:latin typeface="Love Ya Like A Sister"/>
                <a:ea typeface="Love Ya Like A Sister"/>
                <a:cs typeface="Love Ya Like A Sister"/>
                <a:sym typeface="Love Ya Like A Sister"/>
              </a:rPr>
              <a:t>TU</a:t>
            </a:r>
            <a:r>
              <a:rPr lang="en" sz="3400">
                <a:solidFill>
                  <a:schemeClr val="accent3"/>
                </a:solidFill>
                <a:latin typeface="Love Ya Like A Sister"/>
                <a:ea typeface="Love Ya Like A Sister"/>
                <a:cs typeface="Love Ya Like A Sister"/>
                <a:sym typeface="Love Ya Like A Sister"/>
              </a:rPr>
              <a:t>R</a:t>
            </a:r>
            <a:r>
              <a:rPr lang="en" sz="3400">
                <a:solidFill>
                  <a:schemeClr val="accent3"/>
                </a:solidFill>
                <a:latin typeface="Love Ya Like A Sister"/>
                <a:ea typeface="Love Ya Like A Sister"/>
                <a:cs typeface="Love Ya Like A Sister"/>
                <a:sym typeface="Love Ya Like A Sister"/>
              </a:rPr>
              <a:t>N &amp; TALK</a:t>
            </a:r>
            <a:endParaRPr sz="3400">
              <a:solidFill>
                <a:schemeClr val="accent3"/>
              </a:solidFill>
              <a:latin typeface="Love Ya Like A Sister"/>
              <a:ea typeface="Love Ya Like A Sister"/>
              <a:cs typeface="Love Ya Like A Sister"/>
              <a:sym typeface="Love Ya Like A Siste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15"/>
          <p:cNvSpPr txBox="1"/>
          <p:nvPr>
            <p:ph type="title"/>
          </p:nvPr>
        </p:nvSpPr>
        <p:spPr>
          <a:xfrm>
            <a:off x="886650" y="1463800"/>
            <a:ext cx="7370700" cy="3193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500"/>
              <a:t>Insert Video Here…</a:t>
            </a:r>
            <a:endParaRPr sz="3500"/>
          </a:p>
        </p:txBody>
      </p:sp>
      <p:sp>
        <p:nvSpPr>
          <p:cNvPr id="138" name="Google Shape;138;p15"/>
          <p:cNvSpPr txBox="1"/>
          <p:nvPr>
            <p:ph idx="12" type="sldNum"/>
          </p:nvPr>
        </p:nvSpPr>
        <p:spPr>
          <a:xfrm>
            <a:off x="27122" y="4749851"/>
            <a:ext cx="5487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139" name="Google Shape;139;p15"/>
          <p:cNvSpPr txBox="1"/>
          <p:nvPr/>
        </p:nvSpPr>
        <p:spPr>
          <a:xfrm>
            <a:off x="3317025" y="1931375"/>
            <a:ext cx="5834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Karla"/>
              <a:ea typeface="Karla"/>
              <a:cs typeface="Karla"/>
              <a:sym typeface="Karla"/>
            </a:endParaRPr>
          </a:p>
        </p:txBody>
      </p:sp>
      <p:pic>
        <p:nvPicPr>
          <p:cNvPr id="140" name="Google Shape;140;p15" title="Diligence Elementary (English)">
            <a:hlinkClick r:id="rId3"/>
          </p:cNvPr>
          <p:cNvPicPr preferRelativeResize="0"/>
          <p:nvPr/>
        </p:nvPicPr>
        <p:blipFill>
          <a:blip r:embed="rId4">
            <a:alphaModFix/>
          </a:blip>
          <a:stretch>
            <a:fillRect/>
          </a:stretch>
        </p:blipFill>
        <p:spPr>
          <a:xfrm>
            <a:off x="934313" y="525550"/>
            <a:ext cx="7275378" cy="4092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1000"/>
                                        <p:tgtEl>
                                          <p:spTgt spid="1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16"/>
          <p:cNvSpPr txBox="1"/>
          <p:nvPr>
            <p:ph type="title"/>
          </p:nvPr>
        </p:nvSpPr>
        <p:spPr>
          <a:xfrm>
            <a:off x="886650" y="0"/>
            <a:ext cx="7370700" cy="8574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Clr>
                <a:schemeClr val="dk1"/>
              </a:buClr>
              <a:buSzPts val="1100"/>
              <a:buFont typeface="Arial"/>
              <a:buNone/>
            </a:pPr>
            <a:r>
              <a:rPr lang="en" sz="5000">
                <a:solidFill>
                  <a:schemeClr val="lt1"/>
                </a:solidFill>
              </a:rPr>
              <a:t>THINK ABOUT IT</a:t>
            </a:r>
            <a:endParaRPr sz="5000">
              <a:solidFill>
                <a:schemeClr val="lt1"/>
              </a:solidFill>
            </a:endParaRPr>
          </a:p>
          <a:p>
            <a:pPr indent="0" lvl="0" marL="0" rtl="0" algn="l">
              <a:spcBef>
                <a:spcPts val="0"/>
              </a:spcBef>
              <a:spcAft>
                <a:spcPts val="0"/>
              </a:spcAft>
              <a:buNone/>
            </a:pPr>
            <a:r>
              <a:t/>
            </a:r>
            <a:endParaRPr/>
          </a:p>
        </p:txBody>
      </p:sp>
      <p:sp>
        <p:nvSpPr>
          <p:cNvPr id="146" name="Google Shape;146;p16"/>
          <p:cNvSpPr/>
          <p:nvPr/>
        </p:nvSpPr>
        <p:spPr>
          <a:xfrm>
            <a:off x="5875450" y="2025800"/>
            <a:ext cx="3268500" cy="2166900"/>
          </a:xfrm>
          <a:prstGeom prst="homePlate">
            <a:avLst>
              <a:gd fmla="val 211909" name="adj"/>
            </a:avLst>
          </a:prstGeom>
          <a:solidFill>
            <a:srgbClr val="004C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400">
                <a:solidFill>
                  <a:srgbClr val="FFFFFF"/>
                </a:solidFill>
                <a:latin typeface="Karla"/>
                <a:ea typeface="Karla"/>
                <a:cs typeface="Karla"/>
                <a:sym typeface="Karla"/>
              </a:rPr>
              <a:t>learns from mistakes.</a:t>
            </a:r>
            <a:endParaRPr b="1" sz="2400">
              <a:solidFill>
                <a:srgbClr val="FFFFFF"/>
              </a:solidFill>
              <a:latin typeface="Karla"/>
              <a:ea typeface="Karla"/>
              <a:cs typeface="Karla"/>
              <a:sym typeface="Karla"/>
            </a:endParaRPr>
          </a:p>
        </p:txBody>
      </p:sp>
      <p:sp>
        <p:nvSpPr>
          <p:cNvPr id="147" name="Google Shape;147;p16"/>
          <p:cNvSpPr/>
          <p:nvPr/>
        </p:nvSpPr>
        <p:spPr>
          <a:xfrm>
            <a:off x="2799075" y="2025800"/>
            <a:ext cx="3172500" cy="2166900"/>
          </a:xfrm>
          <a:prstGeom prst="homePlate">
            <a:avLst>
              <a:gd fmla="val 211909" name="adj"/>
            </a:avLst>
          </a:prstGeom>
          <a:solidFill>
            <a:srgbClr val="00AE9D">
              <a:alpha val="83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400">
                <a:solidFill>
                  <a:schemeClr val="lt1"/>
                </a:solidFill>
                <a:latin typeface="Karla"/>
                <a:ea typeface="Karla"/>
                <a:cs typeface="Karla"/>
                <a:sym typeface="Karla"/>
              </a:rPr>
              <a:t>pays attention to det</a:t>
            </a:r>
            <a:r>
              <a:rPr b="1" lang="en" sz="2400">
                <a:solidFill>
                  <a:schemeClr val="lt1"/>
                </a:solidFill>
                <a:latin typeface="Karla"/>
                <a:ea typeface="Karla"/>
                <a:cs typeface="Karla"/>
                <a:sym typeface="Karla"/>
              </a:rPr>
              <a:t>ail.</a:t>
            </a:r>
            <a:endParaRPr b="1" sz="2400">
              <a:solidFill>
                <a:schemeClr val="lt1"/>
              </a:solidFill>
              <a:latin typeface="Karla"/>
              <a:ea typeface="Karla"/>
              <a:cs typeface="Karla"/>
              <a:sym typeface="Karla"/>
            </a:endParaRPr>
          </a:p>
        </p:txBody>
      </p:sp>
      <p:sp>
        <p:nvSpPr>
          <p:cNvPr id="148" name="Google Shape;148;p16"/>
          <p:cNvSpPr/>
          <p:nvPr/>
        </p:nvSpPr>
        <p:spPr>
          <a:xfrm>
            <a:off x="0" y="2025800"/>
            <a:ext cx="2889600" cy="2166900"/>
          </a:xfrm>
          <a:prstGeom prst="homePlate">
            <a:avLst>
              <a:gd fmla="val 153143" name="adj"/>
            </a:avLst>
          </a:prstGeom>
          <a:solidFill>
            <a:srgbClr val="ABE33F">
              <a:alpha val="8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500">
                <a:solidFill>
                  <a:schemeClr val="lt1"/>
                </a:solidFill>
                <a:latin typeface="Karla"/>
                <a:ea typeface="Karla"/>
                <a:cs typeface="Karla"/>
                <a:sym typeface="Karla"/>
              </a:rPr>
              <a:t>gives his/her best effort!</a:t>
            </a:r>
            <a:endParaRPr b="1" sz="2500">
              <a:solidFill>
                <a:schemeClr val="lt1"/>
              </a:solidFill>
              <a:latin typeface="Karla"/>
              <a:ea typeface="Karla"/>
              <a:cs typeface="Karla"/>
              <a:sym typeface="Karla"/>
            </a:endParaRPr>
          </a:p>
        </p:txBody>
      </p:sp>
      <p:sp>
        <p:nvSpPr>
          <p:cNvPr id="149" name="Google Shape;149;p16"/>
          <p:cNvSpPr txBox="1"/>
          <p:nvPr>
            <p:ph idx="12" type="sldNum"/>
          </p:nvPr>
        </p:nvSpPr>
        <p:spPr>
          <a:xfrm>
            <a:off x="27122" y="4749851"/>
            <a:ext cx="5487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150" name="Google Shape;150;p16"/>
          <p:cNvSpPr txBox="1"/>
          <p:nvPr>
            <p:ph type="title"/>
          </p:nvPr>
        </p:nvSpPr>
        <p:spPr>
          <a:xfrm>
            <a:off x="0" y="1287775"/>
            <a:ext cx="7370700" cy="857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Clr>
                <a:schemeClr val="dk1"/>
              </a:buClr>
              <a:buSzPts val="1100"/>
              <a:buFont typeface="Arial"/>
              <a:buNone/>
            </a:pPr>
            <a:r>
              <a:rPr lang="en" sz="3500">
                <a:solidFill>
                  <a:schemeClr val="dk1"/>
                </a:solidFill>
              </a:rPr>
              <a:t>A DILIGENT PERSON…</a:t>
            </a:r>
            <a:endParaRPr sz="3500">
              <a:solidFill>
                <a:schemeClr val="dk1"/>
              </a:solidFill>
            </a:endParaRPr>
          </a:p>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48"/>
                                        </p:tgtEl>
                                        <p:attrNameLst>
                                          <p:attrName>style.visibility</p:attrName>
                                        </p:attrNameLst>
                                      </p:cBhvr>
                                      <p:to>
                                        <p:strVal val="visible"/>
                                      </p:to>
                                    </p:set>
                                    <p:anim calcmode="lin" valueType="num">
                                      <p:cBhvr additive="base">
                                        <p:cTn dur="1000"/>
                                        <p:tgtEl>
                                          <p:spTgt spid="148"/>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47"/>
                                        </p:tgtEl>
                                        <p:attrNameLst>
                                          <p:attrName>style.visibility</p:attrName>
                                        </p:attrNameLst>
                                      </p:cBhvr>
                                      <p:to>
                                        <p:strVal val="visible"/>
                                      </p:to>
                                    </p:set>
                                    <p:anim calcmode="lin" valueType="num">
                                      <p:cBhvr additive="base">
                                        <p:cTn dur="1000"/>
                                        <p:tgtEl>
                                          <p:spTgt spid="147"/>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46"/>
                                        </p:tgtEl>
                                        <p:attrNameLst>
                                          <p:attrName>style.visibility</p:attrName>
                                        </p:attrNameLst>
                                      </p:cBhvr>
                                      <p:to>
                                        <p:strVal val="visible"/>
                                      </p:to>
                                    </p:set>
                                    <p:anim calcmode="lin" valueType="num">
                                      <p:cBhvr additive="base">
                                        <p:cTn dur="1000"/>
                                        <p:tgtEl>
                                          <p:spTgt spid="146"/>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17"/>
          <p:cNvSpPr txBox="1"/>
          <p:nvPr>
            <p:ph type="title"/>
          </p:nvPr>
        </p:nvSpPr>
        <p:spPr>
          <a:xfrm>
            <a:off x="0" y="0"/>
            <a:ext cx="9144000" cy="1200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100">
                <a:solidFill>
                  <a:schemeClr val="lt1"/>
                </a:solidFill>
                <a:latin typeface="Love Ya Like A Sister"/>
                <a:ea typeface="Love Ya Like A Sister"/>
                <a:cs typeface="Love Ya Like A Sister"/>
                <a:sym typeface="Love Ya Like A Sister"/>
              </a:rPr>
              <a:t>How Can I Practice DILIGENCE at School?</a:t>
            </a:r>
            <a:endParaRPr sz="4100">
              <a:solidFill>
                <a:schemeClr val="lt1"/>
              </a:solidFill>
              <a:latin typeface="Love Ya Like A Sister"/>
              <a:ea typeface="Love Ya Like A Sister"/>
              <a:cs typeface="Love Ya Like A Sister"/>
              <a:sym typeface="Love Ya Like A Sister"/>
            </a:endParaRPr>
          </a:p>
        </p:txBody>
      </p:sp>
      <p:sp>
        <p:nvSpPr>
          <p:cNvPr id="156" name="Google Shape;156;p17"/>
          <p:cNvSpPr txBox="1"/>
          <p:nvPr>
            <p:ph idx="1" type="body"/>
          </p:nvPr>
        </p:nvSpPr>
        <p:spPr>
          <a:xfrm>
            <a:off x="96150" y="796200"/>
            <a:ext cx="7370700" cy="3108000"/>
          </a:xfrm>
          <a:prstGeom prst="rect">
            <a:avLst/>
          </a:prstGeom>
        </p:spPr>
        <p:txBody>
          <a:bodyPr anchorCtr="0" anchor="t" bIns="91425" lIns="91425" spcFirstLastPara="1" rIns="91425" wrap="square" tIns="91425">
            <a:noAutofit/>
          </a:bodyPr>
          <a:lstStyle/>
          <a:p>
            <a:pPr indent="0" lvl="0" marL="457200" rtl="0" algn="l">
              <a:spcBef>
                <a:spcPts val="600"/>
              </a:spcBef>
              <a:spcAft>
                <a:spcPts val="0"/>
              </a:spcAft>
              <a:buNone/>
            </a:pPr>
            <a:r>
              <a:t/>
            </a:r>
            <a:endParaRPr sz="3700"/>
          </a:p>
          <a:p>
            <a:pPr indent="-463550" lvl="0" marL="457200" rtl="0" algn="l">
              <a:spcBef>
                <a:spcPts val="600"/>
              </a:spcBef>
              <a:spcAft>
                <a:spcPts val="0"/>
              </a:spcAft>
              <a:buSzPts val="3700"/>
              <a:buChar char="◆"/>
            </a:pPr>
            <a:r>
              <a:rPr lang="en" sz="3700"/>
              <a:t>Concentrate on my work</a:t>
            </a:r>
            <a:endParaRPr sz="3700"/>
          </a:p>
          <a:p>
            <a:pPr indent="-463550" lvl="0" marL="457200" rtl="0" algn="l">
              <a:spcBef>
                <a:spcPts val="0"/>
              </a:spcBef>
              <a:spcAft>
                <a:spcPts val="0"/>
              </a:spcAft>
              <a:buSzPts val="3700"/>
              <a:buChar char="◆"/>
            </a:pPr>
            <a:r>
              <a:rPr lang="en" sz="3700"/>
              <a:t>Follow instructions</a:t>
            </a:r>
            <a:endParaRPr sz="3700"/>
          </a:p>
          <a:p>
            <a:pPr indent="-463550" lvl="0" marL="457200" rtl="0" algn="l">
              <a:spcBef>
                <a:spcPts val="0"/>
              </a:spcBef>
              <a:spcAft>
                <a:spcPts val="0"/>
              </a:spcAft>
              <a:buSzPts val="3700"/>
              <a:buChar char="◆"/>
            </a:pPr>
            <a:r>
              <a:rPr lang="en" sz="3700"/>
              <a:t>Do a job correctly</a:t>
            </a:r>
            <a:endParaRPr sz="3700"/>
          </a:p>
          <a:p>
            <a:pPr indent="-463550" lvl="0" marL="457200" rtl="0" algn="l">
              <a:spcBef>
                <a:spcPts val="0"/>
              </a:spcBef>
              <a:spcAft>
                <a:spcPts val="0"/>
              </a:spcAft>
              <a:buSzPts val="3700"/>
              <a:buChar char="◆"/>
            </a:pPr>
            <a:r>
              <a:rPr lang="en" sz="3700"/>
              <a:t>Finish my projects</a:t>
            </a:r>
            <a:endParaRPr sz="3700"/>
          </a:p>
          <a:p>
            <a:pPr indent="0" lvl="0" marL="0" rtl="0" algn="l">
              <a:spcBef>
                <a:spcPts val="600"/>
              </a:spcBef>
              <a:spcAft>
                <a:spcPts val="0"/>
              </a:spcAft>
              <a:buNone/>
            </a:pPr>
            <a:r>
              <a:t/>
            </a:r>
            <a:endParaRPr sz="4700">
              <a:latin typeface="Raleway"/>
              <a:ea typeface="Raleway"/>
              <a:cs typeface="Raleway"/>
              <a:sym typeface="Raleway"/>
            </a:endParaRPr>
          </a:p>
        </p:txBody>
      </p:sp>
      <p:sp>
        <p:nvSpPr>
          <p:cNvPr id="157" name="Google Shape;157;p17"/>
          <p:cNvSpPr txBox="1"/>
          <p:nvPr>
            <p:ph idx="12" type="sldNum"/>
          </p:nvPr>
        </p:nvSpPr>
        <p:spPr>
          <a:xfrm>
            <a:off x="27122" y="4749851"/>
            <a:ext cx="5487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pic>
        <p:nvPicPr>
          <p:cNvPr id="158" name="Google Shape;158;p17"/>
          <p:cNvPicPr preferRelativeResize="0"/>
          <p:nvPr/>
        </p:nvPicPr>
        <p:blipFill>
          <a:blip r:embed="rId3">
            <a:alphaModFix/>
          </a:blip>
          <a:stretch>
            <a:fillRect/>
          </a:stretch>
        </p:blipFill>
        <p:spPr>
          <a:xfrm>
            <a:off x="6027875" y="1737500"/>
            <a:ext cx="3116123" cy="207714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18"/>
          <p:cNvSpPr txBox="1"/>
          <p:nvPr>
            <p:ph type="title"/>
          </p:nvPr>
        </p:nvSpPr>
        <p:spPr>
          <a:xfrm>
            <a:off x="277750" y="0"/>
            <a:ext cx="8604600" cy="788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000">
                <a:solidFill>
                  <a:schemeClr val="lt1"/>
                </a:solidFill>
                <a:latin typeface="Love Ya Like A Sister"/>
                <a:ea typeface="Love Ya Like A Sister"/>
                <a:cs typeface="Love Ya Like A Sister"/>
                <a:sym typeface="Love Ya Like A Sister"/>
              </a:rPr>
              <a:t>DILIGENCE ACTIVITY: FOUR CORNERS</a:t>
            </a:r>
            <a:endParaRPr sz="2600">
              <a:solidFill>
                <a:schemeClr val="lt1"/>
              </a:solidFill>
              <a:latin typeface="Love Ya Like A Sister"/>
              <a:ea typeface="Love Ya Like A Sister"/>
              <a:cs typeface="Love Ya Like A Sister"/>
              <a:sym typeface="Love Ya Like A Sister"/>
            </a:endParaRPr>
          </a:p>
          <a:p>
            <a:pPr indent="0" lvl="0" marL="0" rtl="0" algn="ctr">
              <a:spcBef>
                <a:spcPts val="0"/>
              </a:spcBef>
              <a:spcAft>
                <a:spcPts val="0"/>
              </a:spcAft>
              <a:buNone/>
            </a:pPr>
            <a:r>
              <a:rPr lang="en" sz="2900">
                <a:solidFill>
                  <a:schemeClr val="dk1"/>
                </a:solidFill>
                <a:latin typeface="Love Ya Like A Sister"/>
                <a:ea typeface="Love Ya Like A Sister"/>
                <a:cs typeface="Love Ya Like A Sister"/>
                <a:sym typeface="Love Ya Like A Sister"/>
              </a:rPr>
              <a:t>How do you measure up?</a:t>
            </a:r>
            <a:endParaRPr sz="2900">
              <a:solidFill>
                <a:schemeClr val="dk1"/>
              </a:solidFill>
              <a:latin typeface="Love Ya Like A Sister"/>
              <a:ea typeface="Love Ya Like A Sister"/>
              <a:cs typeface="Love Ya Like A Sister"/>
              <a:sym typeface="Love Ya Like A Sister"/>
            </a:endParaRPr>
          </a:p>
        </p:txBody>
      </p:sp>
      <p:sp>
        <p:nvSpPr>
          <p:cNvPr id="164" name="Google Shape;164;p18"/>
          <p:cNvSpPr/>
          <p:nvPr/>
        </p:nvSpPr>
        <p:spPr>
          <a:xfrm>
            <a:off x="2041075" y="2170974"/>
            <a:ext cx="2779500" cy="2589900"/>
          </a:xfrm>
          <a:prstGeom prst="diamond">
            <a:avLst/>
          </a:prstGeom>
          <a:solidFill>
            <a:srgbClr val="004C5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800">
                <a:solidFill>
                  <a:srgbClr val="FFFFFF"/>
                </a:solidFill>
                <a:latin typeface="Karla"/>
                <a:ea typeface="Karla"/>
                <a:cs typeface="Karla"/>
                <a:sym typeface="Karla"/>
              </a:rPr>
              <a:t>Often</a:t>
            </a:r>
            <a:endParaRPr b="1" sz="2800">
              <a:solidFill>
                <a:srgbClr val="FFFFFF"/>
              </a:solidFill>
              <a:latin typeface="Karla"/>
              <a:ea typeface="Karla"/>
              <a:cs typeface="Karla"/>
              <a:sym typeface="Karla"/>
            </a:endParaRPr>
          </a:p>
        </p:txBody>
      </p:sp>
      <p:sp>
        <p:nvSpPr>
          <p:cNvPr id="165" name="Google Shape;165;p18"/>
          <p:cNvSpPr/>
          <p:nvPr/>
        </p:nvSpPr>
        <p:spPr>
          <a:xfrm>
            <a:off x="120350" y="2170975"/>
            <a:ext cx="2358250" cy="2292725"/>
          </a:xfrm>
          <a:prstGeom prst="flowChartPreparation">
            <a:avLst/>
          </a:prstGeom>
          <a:solidFill>
            <a:srgbClr val="ABE33F">
              <a:alpha val="8115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800">
                <a:solidFill>
                  <a:srgbClr val="004C52"/>
                </a:solidFill>
                <a:latin typeface="Karla"/>
                <a:ea typeface="Karla"/>
                <a:cs typeface="Karla"/>
                <a:sym typeface="Karla"/>
              </a:rPr>
              <a:t>Always</a:t>
            </a:r>
            <a:endParaRPr b="1" sz="2800">
              <a:solidFill>
                <a:srgbClr val="004C52"/>
              </a:solidFill>
              <a:latin typeface="Karla"/>
              <a:ea typeface="Karla"/>
              <a:cs typeface="Karla"/>
              <a:sym typeface="Karla"/>
            </a:endParaRPr>
          </a:p>
        </p:txBody>
      </p:sp>
      <p:sp>
        <p:nvSpPr>
          <p:cNvPr id="166" name="Google Shape;166;p18"/>
          <p:cNvSpPr/>
          <p:nvPr/>
        </p:nvSpPr>
        <p:spPr>
          <a:xfrm>
            <a:off x="4525825" y="2199875"/>
            <a:ext cx="2465125" cy="2292725"/>
          </a:xfrm>
          <a:prstGeom prst="flowChartPreparation">
            <a:avLst/>
          </a:prstGeom>
          <a:solidFill>
            <a:srgbClr val="ABE33F">
              <a:alpha val="8115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800">
                <a:solidFill>
                  <a:srgbClr val="004C52"/>
                </a:solidFill>
                <a:latin typeface="Karla"/>
                <a:ea typeface="Karla"/>
                <a:cs typeface="Karla"/>
                <a:sym typeface="Karla"/>
              </a:rPr>
              <a:t>Rarely</a:t>
            </a:r>
            <a:endParaRPr b="1" sz="2800">
              <a:solidFill>
                <a:srgbClr val="004C52"/>
              </a:solidFill>
              <a:latin typeface="Karla"/>
              <a:ea typeface="Karla"/>
              <a:cs typeface="Karla"/>
              <a:sym typeface="Karla"/>
            </a:endParaRPr>
          </a:p>
        </p:txBody>
      </p:sp>
      <p:sp>
        <p:nvSpPr>
          <p:cNvPr id="167" name="Google Shape;167;p18"/>
          <p:cNvSpPr txBox="1"/>
          <p:nvPr>
            <p:ph idx="12" type="sldNum"/>
          </p:nvPr>
        </p:nvSpPr>
        <p:spPr>
          <a:xfrm>
            <a:off x="27122" y="4749851"/>
            <a:ext cx="5487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168" name="Google Shape;168;p18"/>
          <p:cNvSpPr/>
          <p:nvPr/>
        </p:nvSpPr>
        <p:spPr>
          <a:xfrm>
            <a:off x="6591000" y="2230825"/>
            <a:ext cx="2553000" cy="2470200"/>
          </a:xfrm>
          <a:prstGeom prst="diamond">
            <a:avLst/>
          </a:prstGeom>
          <a:solidFill>
            <a:srgbClr val="004C5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800">
                <a:solidFill>
                  <a:srgbClr val="FFFFFF"/>
                </a:solidFill>
                <a:latin typeface="Karla"/>
                <a:ea typeface="Karla"/>
                <a:cs typeface="Karla"/>
                <a:sym typeface="Karla"/>
              </a:rPr>
              <a:t>Never</a:t>
            </a:r>
            <a:endParaRPr b="1" sz="2800">
              <a:solidFill>
                <a:srgbClr val="FFFFFF"/>
              </a:solidFill>
              <a:latin typeface="Karla"/>
              <a:ea typeface="Karla"/>
              <a:cs typeface="Karla"/>
              <a:sym typeface="Karl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9"/>
          <p:cNvSpPr txBox="1"/>
          <p:nvPr>
            <p:ph type="title"/>
          </p:nvPr>
        </p:nvSpPr>
        <p:spPr>
          <a:xfrm>
            <a:off x="13500" y="0"/>
            <a:ext cx="9117000" cy="85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700">
                <a:latin typeface="Love Ya Like A Sister"/>
                <a:ea typeface="Love Ya Like A Sister"/>
                <a:cs typeface="Love Ya Like A Sister"/>
                <a:sym typeface="Love Ya Like A Sister"/>
              </a:rPr>
              <a:t>DILIGENCE ACTIVITY:</a:t>
            </a:r>
            <a:r>
              <a:rPr lang="en" sz="3700">
                <a:latin typeface="Love Ya Like A Sister"/>
                <a:ea typeface="Love Ya Like A Sister"/>
                <a:cs typeface="Love Ya Like A Sister"/>
                <a:sym typeface="Love Ya Like A Sister"/>
              </a:rPr>
              <a:t> FOUR CORNERS </a:t>
            </a:r>
            <a:endParaRPr sz="3700">
              <a:latin typeface="Love Ya Like A Sister"/>
              <a:ea typeface="Love Ya Like A Sister"/>
              <a:cs typeface="Love Ya Like A Sister"/>
              <a:sym typeface="Love Ya Like A Sister"/>
            </a:endParaRPr>
          </a:p>
          <a:p>
            <a:pPr indent="0" lvl="0" marL="0" rtl="0" algn="ctr">
              <a:spcBef>
                <a:spcPts val="0"/>
              </a:spcBef>
              <a:spcAft>
                <a:spcPts val="0"/>
              </a:spcAft>
              <a:buNone/>
            </a:pPr>
            <a:r>
              <a:rPr lang="en" sz="3700">
                <a:solidFill>
                  <a:schemeClr val="dk1"/>
                </a:solidFill>
                <a:latin typeface="Love Ya Like A Sister"/>
                <a:ea typeface="Love Ya Like A Sister"/>
                <a:cs typeface="Love Ya Like A Sister"/>
                <a:sym typeface="Love Ya Like A Sister"/>
              </a:rPr>
              <a:t>How </a:t>
            </a:r>
            <a:r>
              <a:rPr lang="en" sz="3700">
                <a:solidFill>
                  <a:schemeClr val="dk1"/>
                </a:solidFill>
                <a:latin typeface="Love Ya Like A Sister"/>
                <a:ea typeface="Love Ya Like A Sister"/>
                <a:cs typeface="Love Ya Like A Sister"/>
                <a:sym typeface="Love Ya Like A Sister"/>
              </a:rPr>
              <a:t>Diligent</a:t>
            </a:r>
            <a:r>
              <a:rPr lang="en" sz="3700">
                <a:solidFill>
                  <a:schemeClr val="dk1"/>
                </a:solidFill>
                <a:latin typeface="Love Ya Like A Sister"/>
                <a:ea typeface="Love Ya Like A Sister"/>
                <a:cs typeface="Love Ya Like A Sister"/>
                <a:sym typeface="Love Ya Like A Sister"/>
              </a:rPr>
              <a:t> are You?</a:t>
            </a:r>
            <a:endParaRPr sz="3700">
              <a:solidFill>
                <a:schemeClr val="dk1"/>
              </a:solidFill>
              <a:latin typeface="Love Ya Like A Sister"/>
              <a:ea typeface="Love Ya Like A Sister"/>
              <a:cs typeface="Love Ya Like A Sister"/>
              <a:sym typeface="Love Ya Like A Sister"/>
            </a:endParaRPr>
          </a:p>
        </p:txBody>
      </p:sp>
      <p:sp>
        <p:nvSpPr>
          <p:cNvPr id="174" name="Google Shape;174;p19"/>
          <p:cNvSpPr txBox="1"/>
          <p:nvPr>
            <p:ph idx="1" type="body"/>
          </p:nvPr>
        </p:nvSpPr>
        <p:spPr>
          <a:xfrm>
            <a:off x="183900" y="1151200"/>
            <a:ext cx="8730300" cy="3669900"/>
          </a:xfrm>
          <a:prstGeom prst="rect">
            <a:avLst/>
          </a:prstGeom>
        </p:spPr>
        <p:txBody>
          <a:bodyPr anchorCtr="0" anchor="t" bIns="91425" lIns="91425" spcFirstLastPara="1" rIns="91425" wrap="square" tIns="91425">
            <a:noAutofit/>
          </a:bodyPr>
          <a:lstStyle/>
          <a:p>
            <a:pPr indent="-349250" lvl="0" marL="457200" rtl="0" algn="l">
              <a:lnSpc>
                <a:spcPct val="115000"/>
              </a:lnSpc>
              <a:spcBef>
                <a:spcPts val="600"/>
              </a:spcBef>
              <a:spcAft>
                <a:spcPts val="0"/>
              </a:spcAft>
              <a:buSzPts val="1900"/>
              <a:buChar char="◆"/>
            </a:pPr>
            <a:r>
              <a:rPr b="1" lang="en" sz="1900"/>
              <a:t>I always do my best; I strive for excellence.</a:t>
            </a:r>
            <a:endParaRPr b="1" sz="1900"/>
          </a:p>
          <a:p>
            <a:pPr indent="-349250" lvl="0" marL="457200" rtl="0" algn="l">
              <a:lnSpc>
                <a:spcPct val="115000"/>
              </a:lnSpc>
              <a:spcBef>
                <a:spcPts val="0"/>
              </a:spcBef>
              <a:spcAft>
                <a:spcPts val="0"/>
              </a:spcAft>
              <a:buSzPts val="1900"/>
              <a:buChar char="◆"/>
            </a:pPr>
            <a:r>
              <a:rPr b="1" lang="en" sz="1900"/>
              <a:t>I am willing to risk failure to accomplish a higher goal.</a:t>
            </a:r>
            <a:endParaRPr b="1" sz="1900"/>
          </a:p>
          <a:p>
            <a:pPr indent="-349250" lvl="0" marL="457200" rtl="0" algn="l">
              <a:lnSpc>
                <a:spcPct val="115000"/>
              </a:lnSpc>
              <a:spcBef>
                <a:spcPts val="0"/>
              </a:spcBef>
              <a:spcAft>
                <a:spcPts val="0"/>
              </a:spcAft>
              <a:buSzPts val="1900"/>
              <a:buChar char="◆"/>
            </a:pPr>
            <a:r>
              <a:rPr b="1" lang="en" sz="1900"/>
              <a:t>I am self-disciplined.</a:t>
            </a:r>
            <a:endParaRPr b="1" sz="1900"/>
          </a:p>
          <a:p>
            <a:pPr indent="-349250" lvl="0" marL="457200" rtl="0" algn="l">
              <a:lnSpc>
                <a:spcPct val="115000"/>
              </a:lnSpc>
              <a:spcBef>
                <a:spcPts val="0"/>
              </a:spcBef>
              <a:spcAft>
                <a:spcPts val="0"/>
              </a:spcAft>
              <a:buSzPts val="1900"/>
              <a:buChar char="◆"/>
            </a:pPr>
            <a:r>
              <a:rPr b="1" lang="en" sz="1900"/>
              <a:t>I learn from my mistakes and failures.</a:t>
            </a:r>
            <a:endParaRPr b="1" sz="1900"/>
          </a:p>
          <a:p>
            <a:pPr indent="-349250" lvl="0" marL="457200" rtl="0" algn="l">
              <a:lnSpc>
                <a:spcPct val="115000"/>
              </a:lnSpc>
              <a:spcBef>
                <a:spcPts val="0"/>
              </a:spcBef>
              <a:spcAft>
                <a:spcPts val="0"/>
              </a:spcAft>
              <a:buSzPts val="1900"/>
              <a:buChar char="◆"/>
            </a:pPr>
            <a:r>
              <a:rPr b="1" lang="en" sz="1900"/>
              <a:t>I look at the big picture; I think long-term.</a:t>
            </a:r>
            <a:endParaRPr b="1" sz="1900"/>
          </a:p>
          <a:p>
            <a:pPr indent="-349250" lvl="0" marL="457200" rtl="0" algn="l">
              <a:lnSpc>
                <a:spcPct val="115000"/>
              </a:lnSpc>
              <a:spcBef>
                <a:spcPts val="0"/>
              </a:spcBef>
              <a:spcAft>
                <a:spcPts val="0"/>
              </a:spcAft>
              <a:buSzPts val="1900"/>
              <a:buChar char="◆"/>
            </a:pPr>
            <a:r>
              <a:rPr b="1" lang="en" sz="1900"/>
              <a:t>I set goals and stay focused.</a:t>
            </a:r>
            <a:endParaRPr b="1" sz="1900"/>
          </a:p>
          <a:p>
            <a:pPr indent="-349250" lvl="0" marL="457200" rtl="0" algn="l">
              <a:lnSpc>
                <a:spcPct val="115000"/>
              </a:lnSpc>
              <a:spcBef>
                <a:spcPts val="0"/>
              </a:spcBef>
              <a:spcAft>
                <a:spcPts val="0"/>
              </a:spcAft>
              <a:buSzPts val="1900"/>
              <a:buChar char="◆"/>
            </a:pPr>
            <a:r>
              <a:rPr b="1" lang="en" sz="1900"/>
              <a:t>I don’t give up just because things seem difficult.</a:t>
            </a:r>
            <a:endParaRPr b="1" sz="1900"/>
          </a:p>
          <a:p>
            <a:pPr indent="-349250" lvl="0" marL="457200" rtl="0" algn="l">
              <a:lnSpc>
                <a:spcPct val="115000"/>
              </a:lnSpc>
              <a:spcBef>
                <a:spcPts val="0"/>
              </a:spcBef>
              <a:spcAft>
                <a:spcPts val="0"/>
              </a:spcAft>
              <a:buSzPts val="1900"/>
              <a:buChar char="◆"/>
            </a:pPr>
            <a:r>
              <a:rPr b="1" lang="en" sz="1900"/>
              <a:t>I don’t leave things unfinished.</a:t>
            </a:r>
            <a:endParaRPr b="1" sz="1900"/>
          </a:p>
          <a:p>
            <a:pPr indent="-349250" lvl="0" marL="457200" rtl="0" algn="l">
              <a:lnSpc>
                <a:spcPct val="115000"/>
              </a:lnSpc>
              <a:spcBef>
                <a:spcPts val="0"/>
              </a:spcBef>
              <a:spcAft>
                <a:spcPts val="0"/>
              </a:spcAft>
              <a:buSzPts val="1900"/>
              <a:buChar char="◆"/>
            </a:pPr>
            <a:r>
              <a:rPr b="1" lang="en" sz="1900"/>
              <a:t>I don’t procrastinate.</a:t>
            </a:r>
            <a:endParaRPr b="1" sz="1900"/>
          </a:p>
          <a:p>
            <a:pPr indent="-349250" lvl="0" marL="457200" rtl="0" algn="l">
              <a:lnSpc>
                <a:spcPct val="115000"/>
              </a:lnSpc>
              <a:spcBef>
                <a:spcPts val="0"/>
              </a:spcBef>
              <a:spcAft>
                <a:spcPts val="0"/>
              </a:spcAft>
              <a:buSzPts val="1900"/>
              <a:buChar char="◆"/>
            </a:pPr>
            <a:r>
              <a:rPr b="1" lang="en" sz="1900"/>
              <a:t>I learn from people who have made a habit of all these things.</a:t>
            </a:r>
            <a:endParaRPr b="1" sz="1900"/>
          </a:p>
        </p:txBody>
      </p:sp>
      <p:sp>
        <p:nvSpPr>
          <p:cNvPr id="175" name="Google Shape;175;p19"/>
          <p:cNvSpPr txBox="1"/>
          <p:nvPr>
            <p:ph idx="12" type="sldNum"/>
          </p:nvPr>
        </p:nvSpPr>
        <p:spPr>
          <a:xfrm>
            <a:off x="27122" y="4749851"/>
            <a:ext cx="5487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grpSp>
        <p:nvGrpSpPr>
          <p:cNvPr id="176" name="Google Shape;176;p19"/>
          <p:cNvGrpSpPr/>
          <p:nvPr/>
        </p:nvGrpSpPr>
        <p:grpSpPr>
          <a:xfrm>
            <a:off x="6775437" y="1954686"/>
            <a:ext cx="2234928" cy="2062943"/>
            <a:chOff x="5926225" y="921350"/>
            <a:chExt cx="517800" cy="504350"/>
          </a:xfrm>
        </p:grpSpPr>
        <p:sp>
          <p:nvSpPr>
            <p:cNvPr id="177" name="Google Shape;177;p19"/>
            <p:cNvSpPr/>
            <p:nvPr/>
          </p:nvSpPr>
          <p:spPr>
            <a:xfrm>
              <a:off x="5926225" y="921350"/>
              <a:ext cx="517800" cy="504350"/>
            </a:xfrm>
            <a:custGeom>
              <a:rect b="b" l="l" r="r" t="t"/>
              <a:pathLst>
                <a:path extrusionOk="0" h="20174" w="20712">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solidFill>
              <a:srgbClr val="FFFF00"/>
            </a:solidFill>
            <a:ln cap="flat" cmpd="sng" w="28575">
              <a:solidFill>
                <a:srgbClr val="ABE33F"/>
              </a:solidFill>
              <a:prstDash val="solid"/>
              <a:bevel/>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9"/>
            <p:cNvSpPr/>
            <p:nvPr/>
          </p:nvSpPr>
          <p:spPr>
            <a:xfrm>
              <a:off x="6016600" y="1005000"/>
              <a:ext cx="337050" cy="337050"/>
            </a:xfrm>
            <a:custGeom>
              <a:rect b="b" l="l" r="r" t="t"/>
              <a:pathLst>
                <a:path extrusionOk="0" h="13482" w="13482">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solidFill>
              <a:srgbClr val="FFFF00"/>
            </a:solidFill>
            <a:ln cap="flat" cmpd="sng" w="28575">
              <a:solidFill>
                <a:srgbClr val="ABE33F"/>
              </a:solidFill>
              <a:prstDash val="solid"/>
              <a:bevel/>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Escalus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