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atua One"/>
      <p:regular r:id="rId12"/>
    </p:embeddedFont>
    <p:embeddedFont>
      <p:font typeface="Bebas Neue"/>
      <p:regular r:id="rId13"/>
    </p:embeddedFont>
    <p:embeddedFont>
      <p:font typeface="Open Sans ExtraBold"/>
      <p:bold r:id="rId14"/>
      <p:boldItalic r:id="rId15"/>
    </p:embeddedFont>
    <p:embeddedFont>
      <p:font typeface="Open Sans Medium"/>
      <p:regular r:id="rId16"/>
      <p:bold r:id="rId17"/>
      <p:italic r:id="rId18"/>
      <p:boldItalic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BebasNeue-regular.fntdata"/><Relationship Id="rId12" Type="http://schemas.openxmlformats.org/officeDocument/2006/relationships/font" Target="fonts/PatuaOne-regular.fntdata"/><Relationship Id="rId15" Type="http://schemas.openxmlformats.org/officeDocument/2006/relationships/font" Target="fonts/OpenSansExtraBold-boldItalic.fntdata"/><Relationship Id="rId14" Type="http://schemas.openxmlformats.org/officeDocument/2006/relationships/font" Target="fonts/OpenSansExtraBold-bold.fntdata"/><Relationship Id="rId17" Type="http://schemas.openxmlformats.org/officeDocument/2006/relationships/font" Target="fonts/OpenSansMedium-bold.fntdata"/><Relationship Id="rId16" Type="http://schemas.openxmlformats.org/officeDocument/2006/relationships/font" Target="fonts/OpenSansMedium-regular.fntdata"/><Relationship Id="rId19" Type="http://schemas.openxmlformats.org/officeDocument/2006/relationships/font" Target="fonts/OpenSansMedium-boldItalic.fntdata"/><Relationship Id="rId18" Type="http://schemas.openxmlformats.org/officeDocument/2006/relationships/font" Target="fonts/Open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4dda1946d_4_2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4dda1946d_4_2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2950a956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2950a956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422cc95e3_6_1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4422cc95e3_6_1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89425" y="691900"/>
            <a:ext cx="5007000" cy="171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89425" y="2383775"/>
            <a:ext cx="5007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 rot="-387248">
            <a:off x="958997" y="991629"/>
            <a:ext cx="7124762" cy="3418567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64750" y="346394"/>
            <a:ext cx="479475" cy="255633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52753" y="688326"/>
            <a:ext cx="674659" cy="359674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49010" y="29692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47" y="27313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406447" y="30018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516057" y="27639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hasCustomPrompt="1" type="title"/>
          </p:nvPr>
        </p:nvSpPr>
        <p:spPr>
          <a:xfrm>
            <a:off x="1284000" y="1561725"/>
            <a:ext cx="6576000" cy="13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/>
          <p:nvPr>
            <p:ph idx="1" type="subTitle"/>
          </p:nvPr>
        </p:nvSpPr>
        <p:spPr>
          <a:xfrm>
            <a:off x="1284000" y="2959113"/>
            <a:ext cx="65760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11"/>
          <p:cNvSpPr/>
          <p:nvPr/>
        </p:nvSpPr>
        <p:spPr>
          <a:xfrm>
            <a:off x="-871750" y="2832250"/>
            <a:ext cx="11051358" cy="1964800"/>
          </a:xfrm>
          <a:custGeom>
            <a:rect b="b" l="l" r="r" t="t"/>
            <a:pathLst>
              <a:path extrusionOk="0" h="11894" w="127802">
                <a:moveTo>
                  <a:pt x="55667" y="1"/>
                </a:moveTo>
                <a:cubicBezTo>
                  <a:pt x="39662" y="1"/>
                  <a:pt x="24024" y="445"/>
                  <a:pt x="9861" y="1265"/>
                </a:cubicBezTo>
                <a:cubicBezTo>
                  <a:pt x="8242" y="3503"/>
                  <a:pt x="1619" y="8476"/>
                  <a:pt x="1" y="10714"/>
                </a:cubicBezTo>
                <a:cubicBezTo>
                  <a:pt x="15715" y="10476"/>
                  <a:pt x="33656" y="10285"/>
                  <a:pt x="51976" y="10285"/>
                </a:cubicBezTo>
                <a:cubicBezTo>
                  <a:pt x="78296" y="10285"/>
                  <a:pt x="105397" y="10679"/>
                  <a:pt x="127801" y="11893"/>
                </a:cubicBezTo>
                <a:cubicBezTo>
                  <a:pt x="127266" y="9932"/>
                  <a:pt x="120173" y="4727"/>
                  <a:pt x="115789" y="2263"/>
                </a:cubicBezTo>
                <a:cubicBezTo>
                  <a:pt x="96642" y="708"/>
                  <a:pt x="75862" y="1"/>
                  <a:pt x="55667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7806032" y="-16027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8609229" y="359623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2475135" y="437052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2273172" y="199170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287913" y="92273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" type="subTitle"/>
          </p:nvPr>
        </p:nvSpPr>
        <p:spPr>
          <a:xfrm>
            <a:off x="1977438" y="1864675"/>
            <a:ext cx="2448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hasCustomPrompt="1" idx="2" type="title"/>
          </p:nvPr>
        </p:nvSpPr>
        <p:spPr>
          <a:xfrm>
            <a:off x="917800" y="1620350"/>
            <a:ext cx="877200" cy="48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/>
          <p:nvPr>
            <p:ph idx="3" type="subTitle"/>
          </p:nvPr>
        </p:nvSpPr>
        <p:spPr>
          <a:xfrm>
            <a:off x="1977438" y="1417075"/>
            <a:ext cx="2448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4" type="subTitle"/>
          </p:nvPr>
        </p:nvSpPr>
        <p:spPr>
          <a:xfrm>
            <a:off x="1977438" y="3487925"/>
            <a:ext cx="2448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hasCustomPrompt="1" idx="5" type="title"/>
          </p:nvPr>
        </p:nvSpPr>
        <p:spPr>
          <a:xfrm>
            <a:off x="917813" y="3243600"/>
            <a:ext cx="877200" cy="48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/>
          <p:nvPr>
            <p:ph idx="6" type="subTitle"/>
          </p:nvPr>
        </p:nvSpPr>
        <p:spPr>
          <a:xfrm>
            <a:off x="1977438" y="3040325"/>
            <a:ext cx="2448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7" type="subTitle"/>
          </p:nvPr>
        </p:nvSpPr>
        <p:spPr>
          <a:xfrm>
            <a:off x="5777888" y="1864675"/>
            <a:ext cx="2448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hasCustomPrompt="1" idx="8" type="title"/>
          </p:nvPr>
        </p:nvSpPr>
        <p:spPr>
          <a:xfrm>
            <a:off x="4718263" y="1620350"/>
            <a:ext cx="877200" cy="48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/>
          <p:nvPr>
            <p:ph idx="9" type="subTitle"/>
          </p:nvPr>
        </p:nvSpPr>
        <p:spPr>
          <a:xfrm>
            <a:off x="5777888" y="1417075"/>
            <a:ext cx="2448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3" type="subTitle"/>
          </p:nvPr>
        </p:nvSpPr>
        <p:spPr>
          <a:xfrm>
            <a:off x="5777888" y="3487925"/>
            <a:ext cx="2448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hasCustomPrompt="1" idx="14" type="title"/>
          </p:nvPr>
        </p:nvSpPr>
        <p:spPr>
          <a:xfrm>
            <a:off x="4718263" y="3243600"/>
            <a:ext cx="877200" cy="48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/>
          <p:nvPr>
            <p:ph idx="15" type="subTitle"/>
          </p:nvPr>
        </p:nvSpPr>
        <p:spPr>
          <a:xfrm>
            <a:off x="5777888" y="3040325"/>
            <a:ext cx="2448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37" name="Google Shape;137;p13"/>
          <p:cNvGrpSpPr/>
          <p:nvPr/>
        </p:nvGrpSpPr>
        <p:grpSpPr>
          <a:xfrm flipH="1"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138" name="Google Shape;138;p13"/>
            <p:cNvSpPr/>
            <p:nvPr/>
          </p:nvSpPr>
          <p:spPr>
            <a:xfrm rot="387248">
              <a:off x="1009624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248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748488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7735418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8393954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flipH="1">
              <a:off x="23732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flipH="1">
              <a:off x="372379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8743185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8541222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/>
          <p:nvPr>
            <p:ph type="title"/>
          </p:nvPr>
        </p:nvSpPr>
        <p:spPr>
          <a:xfrm>
            <a:off x="912675" y="912950"/>
            <a:ext cx="42252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0" name="Google Shape;150;p14"/>
          <p:cNvSpPr txBox="1"/>
          <p:nvPr>
            <p:ph idx="1" type="subTitle"/>
          </p:nvPr>
        </p:nvSpPr>
        <p:spPr>
          <a:xfrm>
            <a:off x="912675" y="1816100"/>
            <a:ext cx="4225200" cy="14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4"/>
          <p:cNvSpPr/>
          <p:nvPr/>
        </p:nvSpPr>
        <p:spPr>
          <a:xfrm flipH="1" rot="-300801">
            <a:off x="614697" y="1095491"/>
            <a:ext cx="7124767" cy="3418571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331592" y="431708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422482" y="445187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>
            <a:off x="748488" y="3793956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7735418" y="1008162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8393954" y="1749873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 flipH="1">
            <a:off x="237324" y="1642361"/>
            <a:ext cx="129154" cy="24301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/>
          <p:cNvSpPr/>
          <p:nvPr/>
        </p:nvSpPr>
        <p:spPr>
          <a:xfrm flipH="1">
            <a:off x="372379" y="1349252"/>
            <a:ext cx="242944" cy="457127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541235" y="35399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8847997" y="725002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-34500" y="4630799"/>
            <a:ext cx="9213000" cy="60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-73200" y="4495800"/>
            <a:ext cx="9290400" cy="18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type="title"/>
          </p:nvPr>
        </p:nvSpPr>
        <p:spPr>
          <a:xfrm>
            <a:off x="1601550" y="3008076"/>
            <a:ext cx="59409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5" name="Google Shape;165;p15"/>
          <p:cNvSpPr txBox="1"/>
          <p:nvPr>
            <p:ph idx="1" type="subTitle"/>
          </p:nvPr>
        </p:nvSpPr>
        <p:spPr>
          <a:xfrm>
            <a:off x="1601550" y="1551324"/>
            <a:ext cx="59409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6" name="Google Shape;166;p15"/>
          <p:cNvSpPr/>
          <p:nvPr/>
        </p:nvSpPr>
        <p:spPr>
          <a:xfrm flipH="1" rot="-387248">
            <a:off x="950947" y="991629"/>
            <a:ext cx="7124762" cy="3418567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"/>
          <p:cNvSpPr/>
          <p:nvPr/>
        </p:nvSpPr>
        <p:spPr>
          <a:xfrm flipH="1">
            <a:off x="7501110" y="431708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 flipH="1">
            <a:off x="1034321" y="1008162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 flipH="1">
            <a:off x="375785" y="1749873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8718854" y="1642361"/>
            <a:ext cx="129154" cy="24301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8470010" y="1349252"/>
            <a:ext cx="242944" cy="457127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 flipH="1">
            <a:off x="237324" y="484187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 flipH="1">
            <a:off x="346934" y="460399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/>
          <p:nvPr>
            <p:ph idx="2" type="pic"/>
          </p:nvPr>
        </p:nvSpPr>
        <p:spPr>
          <a:xfrm>
            <a:off x="-7225" y="-13550"/>
            <a:ext cx="9151200" cy="52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16"/>
          <p:cNvSpPr txBox="1"/>
          <p:nvPr>
            <p:ph type="title"/>
          </p:nvPr>
        </p:nvSpPr>
        <p:spPr>
          <a:xfrm>
            <a:off x="713225" y="2516725"/>
            <a:ext cx="4599600" cy="1454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7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179" name="Google Shape;179;p17"/>
            <p:cNvSpPr/>
            <p:nvPr/>
          </p:nvSpPr>
          <p:spPr>
            <a:xfrm flipH="1" rot="-387248">
              <a:off x="950947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 flipH="1">
              <a:off x="7501110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 flipH="1">
              <a:off x="815756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 flipH="1">
              <a:off x="7958831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 flipH="1">
              <a:off x="1034321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 flipH="1">
              <a:off x="375785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871885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8470010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 flipH="1">
              <a:off x="237324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 flipH="1">
              <a:off x="346934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17"/>
          <p:cNvSpPr txBox="1"/>
          <p:nvPr>
            <p:ph type="title"/>
          </p:nvPr>
        </p:nvSpPr>
        <p:spPr>
          <a:xfrm>
            <a:off x="4296425" y="1109950"/>
            <a:ext cx="4064400" cy="17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17"/>
          <p:cNvSpPr txBox="1"/>
          <p:nvPr>
            <p:ph idx="1" type="subTitle"/>
          </p:nvPr>
        </p:nvSpPr>
        <p:spPr>
          <a:xfrm>
            <a:off x="4296425" y="2940050"/>
            <a:ext cx="4064400" cy="1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7"/>
          <p:cNvSpPr/>
          <p:nvPr>
            <p:ph idx="2" type="pic"/>
          </p:nvPr>
        </p:nvSpPr>
        <p:spPr>
          <a:xfrm>
            <a:off x="783175" y="1176750"/>
            <a:ext cx="3104400" cy="3094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720000" y="1857688"/>
            <a:ext cx="3852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1" type="subTitle"/>
          </p:nvPr>
        </p:nvSpPr>
        <p:spPr>
          <a:xfrm>
            <a:off x="720000" y="2480613"/>
            <a:ext cx="38520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5" name="Google Shape;195;p18"/>
          <p:cNvGrpSpPr/>
          <p:nvPr/>
        </p:nvGrpSpPr>
        <p:grpSpPr>
          <a:xfrm>
            <a:off x="237324" y="402175"/>
            <a:ext cx="8610684" cy="4636924"/>
            <a:chOff x="237324" y="402175"/>
            <a:chExt cx="8610684" cy="4636924"/>
          </a:xfrm>
        </p:grpSpPr>
        <p:sp>
          <p:nvSpPr>
            <p:cNvPr id="196" name="Google Shape;196;p18"/>
            <p:cNvSpPr/>
            <p:nvPr/>
          </p:nvSpPr>
          <p:spPr>
            <a:xfrm rot="387248">
              <a:off x="1009624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42248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748488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8115193" y="402175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8393954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 flipH="1">
              <a:off x="23732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 flipH="1">
              <a:off x="372379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8743185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8541222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>
            <p:ph type="title"/>
          </p:nvPr>
        </p:nvSpPr>
        <p:spPr>
          <a:xfrm>
            <a:off x="4571825" y="1873675"/>
            <a:ext cx="3840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" type="subTitle"/>
          </p:nvPr>
        </p:nvSpPr>
        <p:spPr>
          <a:xfrm>
            <a:off x="4571825" y="2507363"/>
            <a:ext cx="38409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9" name="Google Shape;209;p19"/>
          <p:cNvGrpSpPr/>
          <p:nvPr/>
        </p:nvGrpSpPr>
        <p:grpSpPr>
          <a:xfrm>
            <a:off x="353597" y="321775"/>
            <a:ext cx="8599186" cy="4581448"/>
            <a:chOff x="353597" y="321775"/>
            <a:chExt cx="8599186" cy="4581448"/>
          </a:xfrm>
        </p:grpSpPr>
        <p:sp>
          <p:nvSpPr>
            <p:cNvPr id="210" name="Google Shape;210;p19"/>
            <p:cNvSpPr/>
            <p:nvPr/>
          </p:nvSpPr>
          <p:spPr>
            <a:xfrm flipH="1" rot="-10799956">
              <a:off x="560825" y="4836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7872282" y="3217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748488" y="7410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7735418" y="417721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8219754" y="46285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8847960" y="19438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8645997" y="17059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555560" y="46243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353597" y="43864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0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222" name="Google Shape;222;p20"/>
            <p:cNvSpPr/>
            <p:nvPr/>
          </p:nvSpPr>
          <p:spPr>
            <a:xfrm rot="387248">
              <a:off x="1009624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42248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748488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7735418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8393954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flipH="1">
              <a:off x="23732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 flipH="1">
              <a:off x="372379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8743185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8541222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3" name="Google Shape;233;p20"/>
          <p:cNvSpPr txBox="1"/>
          <p:nvPr>
            <p:ph idx="1" type="subTitle"/>
          </p:nvPr>
        </p:nvSpPr>
        <p:spPr>
          <a:xfrm>
            <a:off x="4923251" y="3133223"/>
            <a:ext cx="31308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0"/>
          <p:cNvSpPr txBox="1"/>
          <p:nvPr>
            <p:ph idx="2" type="subTitle"/>
          </p:nvPr>
        </p:nvSpPr>
        <p:spPr>
          <a:xfrm>
            <a:off x="1090175" y="3133223"/>
            <a:ext cx="31308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0"/>
          <p:cNvSpPr txBox="1"/>
          <p:nvPr>
            <p:ph idx="3" type="subTitle"/>
          </p:nvPr>
        </p:nvSpPr>
        <p:spPr>
          <a:xfrm>
            <a:off x="1090175" y="2608350"/>
            <a:ext cx="3130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4" type="subTitle"/>
          </p:nvPr>
        </p:nvSpPr>
        <p:spPr>
          <a:xfrm>
            <a:off x="4923254" y="2608350"/>
            <a:ext cx="3130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 flipH="1"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20" name="Google Shape;20;p3"/>
            <p:cNvSpPr/>
            <p:nvPr/>
          </p:nvSpPr>
          <p:spPr>
            <a:xfrm rot="387248">
              <a:off x="1009624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2248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48488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735418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93954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23732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>
              <a:off x="372379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743185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541222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2038200" y="2114850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hasCustomPrompt="1" idx="2" type="title"/>
          </p:nvPr>
        </p:nvSpPr>
        <p:spPr>
          <a:xfrm>
            <a:off x="4026450" y="1001225"/>
            <a:ext cx="1091100" cy="764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/>
          <p:nvPr>
            <p:ph idx="1" type="subTitle"/>
          </p:nvPr>
        </p:nvSpPr>
        <p:spPr>
          <a:xfrm>
            <a:off x="2038200" y="2977375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/>
          <p:nvPr/>
        </p:nvSpPr>
        <p:spPr>
          <a:xfrm>
            <a:off x="375903" y="431701"/>
            <a:ext cx="674659" cy="359674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191037" y="899644"/>
            <a:ext cx="479475" cy="255633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Font typeface="Racing Sans On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" name="Google Shape;239;p21"/>
          <p:cNvSpPr txBox="1"/>
          <p:nvPr>
            <p:ph idx="1" type="subTitle"/>
          </p:nvPr>
        </p:nvSpPr>
        <p:spPr>
          <a:xfrm>
            <a:off x="4770213" y="1982775"/>
            <a:ext cx="3484200" cy="16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1"/>
          <p:cNvSpPr txBox="1"/>
          <p:nvPr>
            <p:ph idx="2" type="subTitle"/>
          </p:nvPr>
        </p:nvSpPr>
        <p:spPr>
          <a:xfrm>
            <a:off x="889525" y="1982775"/>
            <a:ext cx="3484200" cy="16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1" name="Google Shape;241;p21"/>
          <p:cNvGrpSpPr/>
          <p:nvPr/>
        </p:nvGrpSpPr>
        <p:grpSpPr>
          <a:xfrm>
            <a:off x="87330" y="98998"/>
            <a:ext cx="8791395" cy="4883051"/>
            <a:chOff x="87330" y="98998"/>
            <a:chExt cx="8791395" cy="4883051"/>
          </a:xfrm>
        </p:grpSpPr>
        <p:sp>
          <p:nvSpPr>
            <p:cNvPr id="242" name="Google Shape;242;p21"/>
            <p:cNvSpPr/>
            <p:nvPr/>
          </p:nvSpPr>
          <p:spPr>
            <a:xfrm flipH="1" rot="-10799956">
              <a:off x="560825" y="10932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759192" y="4762183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8121182" y="44753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00513" y="4299581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 rot="2700000">
              <a:off x="156244" y="195625"/>
              <a:ext cx="427362" cy="37193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8526729" y="402492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8725669" y="601537"/>
              <a:ext cx="153056" cy="28797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8430776" y="254202"/>
              <a:ext cx="287904" cy="541700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761110" y="46243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559147" y="43864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2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254" name="Google Shape;254;p22"/>
            <p:cNvSpPr/>
            <p:nvPr/>
          </p:nvSpPr>
          <p:spPr>
            <a:xfrm flipH="1" rot="-387248">
              <a:off x="950947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 flipH="1">
              <a:off x="7501110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 flipH="1">
              <a:off x="815756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 flipH="1">
              <a:off x="7958831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 flipH="1">
              <a:off x="1034321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 flipH="1">
              <a:off x="375785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871885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8470010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237324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 flipH="1">
              <a:off x="346934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2"/>
          <p:cNvSpPr txBox="1"/>
          <p:nvPr>
            <p:ph idx="1" type="subTitle"/>
          </p:nvPr>
        </p:nvSpPr>
        <p:spPr>
          <a:xfrm>
            <a:off x="720075" y="3132225"/>
            <a:ext cx="20559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2"/>
          <p:cNvSpPr txBox="1"/>
          <p:nvPr>
            <p:ph idx="2" type="subTitle"/>
          </p:nvPr>
        </p:nvSpPr>
        <p:spPr>
          <a:xfrm>
            <a:off x="3600375" y="3132225"/>
            <a:ext cx="20559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2"/>
          <p:cNvSpPr txBox="1"/>
          <p:nvPr>
            <p:ph idx="3" type="subTitle"/>
          </p:nvPr>
        </p:nvSpPr>
        <p:spPr>
          <a:xfrm>
            <a:off x="6480675" y="3132225"/>
            <a:ext cx="1943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2"/>
          <p:cNvSpPr txBox="1"/>
          <p:nvPr>
            <p:ph idx="4" type="subTitle"/>
          </p:nvPr>
        </p:nvSpPr>
        <p:spPr>
          <a:xfrm>
            <a:off x="720075" y="2632025"/>
            <a:ext cx="20559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9" name="Google Shape;269;p22"/>
          <p:cNvSpPr txBox="1"/>
          <p:nvPr>
            <p:ph idx="5" type="subTitle"/>
          </p:nvPr>
        </p:nvSpPr>
        <p:spPr>
          <a:xfrm>
            <a:off x="3600375" y="2632025"/>
            <a:ext cx="20559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0" name="Google Shape;270;p22"/>
          <p:cNvSpPr txBox="1"/>
          <p:nvPr>
            <p:ph idx="6" type="subTitle"/>
          </p:nvPr>
        </p:nvSpPr>
        <p:spPr>
          <a:xfrm>
            <a:off x="6480675" y="2632025"/>
            <a:ext cx="1943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3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273" name="Google Shape;273;p23"/>
            <p:cNvSpPr/>
            <p:nvPr/>
          </p:nvSpPr>
          <p:spPr>
            <a:xfrm rot="387248">
              <a:off x="1009624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2248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748488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7735418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8393954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 flipH="1">
              <a:off x="23732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372379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8743185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8541222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3"/>
          <p:cNvSpPr txBox="1"/>
          <p:nvPr>
            <p:ph idx="1" type="subTitle"/>
          </p:nvPr>
        </p:nvSpPr>
        <p:spPr>
          <a:xfrm>
            <a:off x="1243750" y="2169488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3"/>
          <p:cNvSpPr txBox="1"/>
          <p:nvPr>
            <p:ph idx="2" type="subTitle"/>
          </p:nvPr>
        </p:nvSpPr>
        <p:spPr>
          <a:xfrm>
            <a:off x="5922050" y="2169488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3"/>
          <p:cNvSpPr txBox="1"/>
          <p:nvPr>
            <p:ph idx="3" type="subTitle"/>
          </p:nvPr>
        </p:nvSpPr>
        <p:spPr>
          <a:xfrm>
            <a:off x="1243750" y="3631038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3"/>
          <p:cNvSpPr txBox="1"/>
          <p:nvPr>
            <p:ph idx="4" type="subTitle"/>
          </p:nvPr>
        </p:nvSpPr>
        <p:spPr>
          <a:xfrm>
            <a:off x="5922050" y="3631038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3"/>
          <p:cNvSpPr txBox="1"/>
          <p:nvPr>
            <p:ph idx="5" type="subTitle"/>
          </p:nvPr>
        </p:nvSpPr>
        <p:spPr>
          <a:xfrm>
            <a:off x="1243750" y="1761463"/>
            <a:ext cx="1978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3"/>
          <p:cNvSpPr txBox="1"/>
          <p:nvPr>
            <p:ph idx="6" type="subTitle"/>
          </p:nvPr>
        </p:nvSpPr>
        <p:spPr>
          <a:xfrm>
            <a:off x="1243750" y="3230513"/>
            <a:ext cx="1978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0" name="Google Shape;290;p23"/>
          <p:cNvSpPr txBox="1"/>
          <p:nvPr>
            <p:ph idx="7" type="subTitle"/>
          </p:nvPr>
        </p:nvSpPr>
        <p:spPr>
          <a:xfrm>
            <a:off x="5922050" y="1761463"/>
            <a:ext cx="1978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8" type="subTitle"/>
          </p:nvPr>
        </p:nvSpPr>
        <p:spPr>
          <a:xfrm>
            <a:off x="5922050" y="3230513"/>
            <a:ext cx="1978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4"/>
          <p:cNvGrpSpPr/>
          <p:nvPr/>
        </p:nvGrpSpPr>
        <p:grpSpPr>
          <a:xfrm flipH="1">
            <a:off x="353597" y="431708"/>
            <a:ext cx="8599186" cy="4471515"/>
            <a:chOff x="353597" y="431708"/>
            <a:chExt cx="8599186" cy="4471515"/>
          </a:xfrm>
        </p:grpSpPr>
        <p:sp>
          <p:nvSpPr>
            <p:cNvPr id="294" name="Google Shape;294;p24"/>
            <p:cNvSpPr/>
            <p:nvPr/>
          </p:nvSpPr>
          <p:spPr>
            <a:xfrm flipH="1" rot="-10799956">
              <a:off x="560825" y="4836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748488" y="7410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7735418" y="417721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8219754" y="46285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8847960" y="19438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8645997" y="17059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555560" y="46243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353597" y="43864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4" name="Google Shape;304;p24"/>
          <p:cNvSpPr txBox="1"/>
          <p:nvPr>
            <p:ph idx="1" type="subTitle"/>
          </p:nvPr>
        </p:nvSpPr>
        <p:spPr>
          <a:xfrm>
            <a:off x="1114555" y="2016423"/>
            <a:ext cx="19752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24"/>
          <p:cNvSpPr txBox="1"/>
          <p:nvPr>
            <p:ph idx="2" type="subTitle"/>
          </p:nvPr>
        </p:nvSpPr>
        <p:spPr>
          <a:xfrm>
            <a:off x="3584398" y="2016423"/>
            <a:ext cx="19752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4"/>
          <p:cNvSpPr txBox="1"/>
          <p:nvPr>
            <p:ph idx="3" type="subTitle"/>
          </p:nvPr>
        </p:nvSpPr>
        <p:spPr>
          <a:xfrm>
            <a:off x="1114555" y="3528273"/>
            <a:ext cx="19752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4"/>
          <p:cNvSpPr txBox="1"/>
          <p:nvPr>
            <p:ph idx="4" type="subTitle"/>
          </p:nvPr>
        </p:nvSpPr>
        <p:spPr>
          <a:xfrm>
            <a:off x="3584398" y="3528273"/>
            <a:ext cx="19752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4"/>
          <p:cNvSpPr txBox="1"/>
          <p:nvPr>
            <p:ph idx="5" type="subTitle"/>
          </p:nvPr>
        </p:nvSpPr>
        <p:spPr>
          <a:xfrm>
            <a:off x="6054247" y="2016423"/>
            <a:ext cx="19752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4"/>
          <p:cNvSpPr txBox="1"/>
          <p:nvPr>
            <p:ph idx="6" type="subTitle"/>
          </p:nvPr>
        </p:nvSpPr>
        <p:spPr>
          <a:xfrm>
            <a:off x="6054247" y="3528273"/>
            <a:ext cx="19752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24"/>
          <p:cNvSpPr txBox="1"/>
          <p:nvPr>
            <p:ph idx="7" type="subTitle"/>
          </p:nvPr>
        </p:nvSpPr>
        <p:spPr>
          <a:xfrm>
            <a:off x="1113055" y="16809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4"/>
          <p:cNvSpPr txBox="1"/>
          <p:nvPr>
            <p:ph idx="8" type="subTitle"/>
          </p:nvPr>
        </p:nvSpPr>
        <p:spPr>
          <a:xfrm>
            <a:off x="3582900" y="16809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4"/>
          <p:cNvSpPr txBox="1"/>
          <p:nvPr>
            <p:ph idx="9" type="subTitle"/>
          </p:nvPr>
        </p:nvSpPr>
        <p:spPr>
          <a:xfrm>
            <a:off x="6052745" y="16809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4"/>
          <p:cNvSpPr txBox="1"/>
          <p:nvPr>
            <p:ph idx="13" type="subTitle"/>
          </p:nvPr>
        </p:nvSpPr>
        <p:spPr>
          <a:xfrm>
            <a:off x="1113055" y="31901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24"/>
          <p:cNvSpPr txBox="1"/>
          <p:nvPr>
            <p:ph idx="14" type="subTitle"/>
          </p:nvPr>
        </p:nvSpPr>
        <p:spPr>
          <a:xfrm>
            <a:off x="3582900" y="31901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5" name="Google Shape;315;p24"/>
          <p:cNvSpPr txBox="1"/>
          <p:nvPr>
            <p:ph idx="15" type="subTitle"/>
          </p:nvPr>
        </p:nvSpPr>
        <p:spPr>
          <a:xfrm>
            <a:off x="6052745" y="31901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6" name="Google Shape;316;p24"/>
          <p:cNvSpPr/>
          <p:nvPr/>
        </p:nvSpPr>
        <p:spPr>
          <a:xfrm flipH="1">
            <a:off x="100010" y="224250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7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9" name="Google Shape;319;p25"/>
          <p:cNvSpPr txBox="1"/>
          <p:nvPr>
            <p:ph idx="1" type="subTitle"/>
          </p:nvPr>
        </p:nvSpPr>
        <p:spPr>
          <a:xfrm>
            <a:off x="1114550" y="2139543"/>
            <a:ext cx="197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5"/>
          <p:cNvSpPr txBox="1"/>
          <p:nvPr>
            <p:ph idx="2" type="subTitle"/>
          </p:nvPr>
        </p:nvSpPr>
        <p:spPr>
          <a:xfrm>
            <a:off x="3584399" y="2139543"/>
            <a:ext cx="197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25"/>
          <p:cNvSpPr txBox="1"/>
          <p:nvPr>
            <p:ph idx="3" type="subTitle"/>
          </p:nvPr>
        </p:nvSpPr>
        <p:spPr>
          <a:xfrm>
            <a:off x="2349475" y="3346593"/>
            <a:ext cx="197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25"/>
          <p:cNvSpPr txBox="1"/>
          <p:nvPr>
            <p:ph idx="4" type="subTitle"/>
          </p:nvPr>
        </p:nvSpPr>
        <p:spPr>
          <a:xfrm>
            <a:off x="4819323" y="3346593"/>
            <a:ext cx="197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25"/>
          <p:cNvSpPr txBox="1"/>
          <p:nvPr>
            <p:ph idx="5" type="subTitle"/>
          </p:nvPr>
        </p:nvSpPr>
        <p:spPr>
          <a:xfrm>
            <a:off x="6054248" y="2139543"/>
            <a:ext cx="197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5"/>
          <p:cNvSpPr txBox="1"/>
          <p:nvPr>
            <p:ph idx="6" type="subTitle"/>
          </p:nvPr>
        </p:nvSpPr>
        <p:spPr>
          <a:xfrm>
            <a:off x="1113055" y="1804107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5" name="Google Shape;325;p25"/>
          <p:cNvSpPr txBox="1"/>
          <p:nvPr>
            <p:ph idx="7" type="subTitle"/>
          </p:nvPr>
        </p:nvSpPr>
        <p:spPr>
          <a:xfrm>
            <a:off x="3582900" y="1804107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6" name="Google Shape;326;p25"/>
          <p:cNvSpPr txBox="1"/>
          <p:nvPr>
            <p:ph idx="8" type="subTitle"/>
          </p:nvPr>
        </p:nvSpPr>
        <p:spPr>
          <a:xfrm>
            <a:off x="6052745" y="1804107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7" name="Google Shape;327;p25"/>
          <p:cNvSpPr txBox="1"/>
          <p:nvPr>
            <p:ph idx="9" type="subTitle"/>
          </p:nvPr>
        </p:nvSpPr>
        <p:spPr>
          <a:xfrm>
            <a:off x="2347978" y="300846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5"/>
          <p:cNvSpPr txBox="1"/>
          <p:nvPr>
            <p:ph idx="13" type="subTitle"/>
          </p:nvPr>
        </p:nvSpPr>
        <p:spPr>
          <a:xfrm>
            <a:off x="4817822" y="300846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29" name="Google Shape;329;p25"/>
          <p:cNvGrpSpPr/>
          <p:nvPr/>
        </p:nvGrpSpPr>
        <p:grpSpPr>
          <a:xfrm flipH="1">
            <a:off x="300513" y="254202"/>
            <a:ext cx="8578213" cy="4727847"/>
            <a:chOff x="300513" y="254202"/>
            <a:chExt cx="8578213" cy="4727847"/>
          </a:xfrm>
        </p:grpSpPr>
        <p:sp>
          <p:nvSpPr>
            <p:cNvPr id="330" name="Google Shape;330;p25"/>
            <p:cNvSpPr/>
            <p:nvPr/>
          </p:nvSpPr>
          <p:spPr>
            <a:xfrm flipH="1" rot="-10799956">
              <a:off x="560825" y="4836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759192" y="4762183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8121182" y="44753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300513" y="4299581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1289443" y="825637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8526729" y="402492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8725669" y="601537"/>
              <a:ext cx="153056" cy="28797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8430776" y="254202"/>
              <a:ext cx="287904" cy="541700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4761110" y="4537452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4559147" y="4299570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 txBox="1"/>
          <p:nvPr>
            <p:ph hasCustomPrompt="1" type="title"/>
          </p:nvPr>
        </p:nvSpPr>
        <p:spPr>
          <a:xfrm>
            <a:off x="4052038" y="615700"/>
            <a:ext cx="4371900" cy="7689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26"/>
          <p:cNvSpPr txBox="1"/>
          <p:nvPr>
            <p:ph idx="1" type="subTitle"/>
          </p:nvPr>
        </p:nvSpPr>
        <p:spPr>
          <a:xfrm>
            <a:off x="4052038" y="1432124"/>
            <a:ext cx="43719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3" name="Google Shape;343;p26"/>
          <p:cNvSpPr txBox="1"/>
          <p:nvPr>
            <p:ph hasCustomPrompt="1" idx="2" type="title"/>
          </p:nvPr>
        </p:nvSpPr>
        <p:spPr>
          <a:xfrm>
            <a:off x="4052038" y="1975729"/>
            <a:ext cx="4371900" cy="7689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4" name="Google Shape;344;p26"/>
          <p:cNvSpPr txBox="1"/>
          <p:nvPr>
            <p:ph idx="3" type="subTitle"/>
          </p:nvPr>
        </p:nvSpPr>
        <p:spPr>
          <a:xfrm>
            <a:off x="4052038" y="2793662"/>
            <a:ext cx="43719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5" name="Google Shape;345;p26"/>
          <p:cNvSpPr txBox="1"/>
          <p:nvPr>
            <p:ph hasCustomPrompt="1" idx="4" type="title"/>
          </p:nvPr>
        </p:nvSpPr>
        <p:spPr>
          <a:xfrm>
            <a:off x="4052038" y="3335758"/>
            <a:ext cx="4371900" cy="7689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6" name="Google Shape;346;p26"/>
          <p:cNvSpPr txBox="1"/>
          <p:nvPr>
            <p:ph idx="5" type="subTitle"/>
          </p:nvPr>
        </p:nvSpPr>
        <p:spPr>
          <a:xfrm>
            <a:off x="4052038" y="4155200"/>
            <a:ext cx="43719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347" name="Google Shape;347;p26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348" name="Google Shape;348;p26"/>
            <p:cNvSpPr/>
            <p:nvPr/>
          </p:nvSpPr>
          <p:spPr>
            <a:xfrm rot="387248">
              <a:off x="1009624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42248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748488" y="37939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7735418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8393954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 flipH="1">
              <a:off x="23732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 flipH="1">
              <a:off x="372379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8743185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8541222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7"/>
          <p:cNvGrpSpPr/>
          <p:nvPr/>
        </p:nvGrpSpPr>
        <p:grpSpPr>
          <a:xfrm>
            <a:off x="300513" y="254202"/>
            <a:ext cx="8578213" cy="4727847"/>
            <a:chOff x="300513" y="254202"/>
            <a:chExt cx="8578213" cy="4727847"/>
          </a:xfrm>
        </p:grpSpPr>
        <p:sp>
          <p:nvSpPr>
            <p:cNvPr id="360" name="Google Shape;360;p27"/>
            <p:cNvSpPr/>
            <p:nvPr/>
          </p:nvSpPr>
          <p:spPr>
            <a:xfrm flipH="1" rot="-10799956">
              <a:off x="560825" y="4836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759192" y="4762183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8121182" y="44753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00513" y="4299581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8526729" y="402492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8725669" y="601537"/>
              <a:ext cx="153056" cy="28797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8430776" y="254202"/>
              <a:ext cx="287904" cy="541700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4761110" y="4537452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4559147" y="4299570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27"/>
          <p:cNvSpPr txBox="1"/>
          <p:nvPr>
            <p:ph hasCustomPrompt="1" type="title"/>
          </p:nvPr>
        </p:nvSpPr>
        <p:spPr>
          <a:xfrm>
            <a:off x="1173250" y="1979475"/>
            <a:ext cx="13989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0" name="Google Shape;370;p27"/>
          <p:cNvSpPr txBox="1"/>
          <p:nvPr>
            <p:ph idx="1" type="subTitle"/>
          </p:nvPr>
        </p:nvSpPr>
        <p:spPr>
          <a:xfrm>
            <a:off x="786100" y="344650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1" name="Google Shape;371;p27"/>
          <p:cNvSpPr txBox="1"/>
          <p:nvPr>
            <p:ph idx="2" type="subTitle"/>
          </p:nvPr>
        </p:nvSpPr>
        <p:spPr>
          <a:xfrm>
            <a:off x="786100" y="30447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2" name="Google Shape;372;p27"/>
          <p:cNvSpPr txBox="1"/>
          <p:nvPr>
            <p:ph hasCustomPrompt="1" idx="3" type="title"/>
          </p:nvPr>
        </p:nvSpPr>
        <p:spPr>
          <a:xfrm>
            <a:off x="3873450" y="1979475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27"/>
          <p:cNvSpPr txBox="1"/>
          <p:nvPr>
            <p:ph idx="4" type="subTitle"/>
          </p:nvPr>
        </p:nvSpPr>
        <p:spPr>
          <a:xfrm>
            <a:off x="3485400" y="344650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4" name="Google Shape;374;p27"/>
          <p:cNvSpPr txBox="1"/>
          <p:nvPr>
            <p:ph idx="5" type="subTitle"/>
          </p:nvPr>
        </p:nvSpPr>
        <p:spPr>
          <a:xfrm>
            <a:off x="3485400" y="30447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5" name="Google Shape;375;p27"/>
          <p:cNvSpPr txBox="1"/>
          <p:nvPr>
            <p:ph hasCustomPrompt="1" idx="6" type="title"/>
          </p:nvPr>
        </p:nvSpPr>
        <p:spPr>
          <a:xfrm>
            <a:off x="6572450" y="1979475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27"/>
          <p:cNvSpPr txBox="1"/>
          <p:nvPr>
            <p:ph idx="7" type="subTitle"/>
          </p:nvPr>
        </p:nvSpPr>
        <p:spPr>
          <a:xfrm>
            <a:off x="6184700" y="344650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7" name="Google Shape;377;p27"/>
          <p:cNvSpPr txBox="1"/>
          <p:nvPr>
            <p:ph idx="8" type="subTitle"/>
          </p:nvPr>
        </p:nvSpPr>
        <p:spPr>
          <a:xfrm>
            <a:off x="6184700" y="30447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8" name="Google Shape;378;p27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8_1_2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8"/>
          <p:cNvGrpSpPr/>
          <p:nvPr/>
        </p:nvGrpSpPr>
        <p:grpSpPr>
          <a:xfrm>
            <a:off x="353597" y="321775"/>
            <a:ext cx="8599186" cy="4581448"/>
            <a:chOff x="353597" y="321775"/>
            <a:chExt cx="8599186" cy="4581448"/>
          </a:xfrm>
        </p:grpSpPr>
        <p:sp>
          <p:nvSpPr>
            <p:cNvPr id="381" name="Google Shape;381;p28"/>
            <p:cNvSpPr/>
            <p:nvPr/>
          </p:nvSpPr>
          <p:spPr>
            <a:xfrm flipH="1" rot="-10799956">
              <a:off x="560825" y="4836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1331592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7872282" y="3217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748488" y="741056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7735418" y="417721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8219754" y="46285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8847960" y="19438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8645997" y="17059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555560" y="46243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353597" y="43864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28"/>
          <p:cNvSpPr txBox="1"/>
          <p:nvPr>
            <p:ph idx="1" type="subTitle"/>
          </p:nvPr>
        </p:nvSpPr>
        <p:spPr>
          <a:xfrm>
            <a:off x="702781" y="3331025"/>
            <a:ext cx="18426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2" name="Google Shape;392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3" name="Google Shape;393;p28"/>
          <p:cNvSpPr txBox="1"/>
          <p:nvPr>
            <p:ph idx="2" type="subTitle"/>
          </p:nvPr>
        </p:nvSpPr>
        <p:spPr>
          <a:xfrm>
            <a:off x="6581400" y="3331025"/>
            <a:ext cx="18426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4" name="Google Shape;394;p28"/>
          <p:cNvSpPr txBox="1"/>
          <p:nvPr>
            <p:ph idx="3" type="subTitle"/>
          </p:nvPr>
        </p:nvSpPr>
        <p:spPr>
          <a:xfrm>
            <a:off x="2667067" y="3331025"/>
            <a:ext cx="18426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5" name="Google Shape;395;p28"/>
          <p:cNvSpPr txBox="1"/>
          <p:nvPr>
            <p:ph idx="4" type="subTitle"/>
          </p:nvPr>
        </p:nvSpPr>
        <p:spPr>
          <a:xfrm>
            <a:off x="4624233" y="3331025"/>
            <a:ext cx="18426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6" name="Google Shape;396;p28"/>
          <p:cNvSpPr txBox="1"/>
          <p:nvPr>
            <p:ph hasCustomPrompt="1" idx="5" type="title"/>
          </p:nvPr>
        </p:nvSpPr>
        <p:spPr>
          <a:xfrm>
            <a:off x="707881" y="2646650"/>
            <a:ext cx="1832400" cy="572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7" name="Google Shape;397;p28"/>
          <p:cNvSpPr txBox="1"/>
          <p:nvPr>
            <p:ph hasCustomPrompt="1" idx="6" type="title"/>
          </p:nvPr>
        </p:nvSpPr>
        <p:spPr>
          <a:xfrm>
            <a:off x="6586500" y="2646650"/>
            <a:ext cx="18324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8" name="Google Shape;398;p28"/>
          <p:cNvSpPr txBox="1"/>
          <p:nvPr>
            <p:ph hasCustomPrompt="1" idx="7" type="title"/>
          </p:nvPr>
        </p:nvSpPr>
        <p:spPr>
          <a:xfrm>
            <a:off x="2672167" y="2646650"/>
            <a:ext cx="18324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9" name="Google Shape;399;p28"/>
          <p:cNvSpPr txBox="1"/>
          <p:nvPr>
            <p:ph hasCustomPrompt="1" idx="8" type="title"/>
          </p:nvPr>
        </p:nvSpPr>
        <p:spPr>
          <a:xfrm>
            <a:off x="4629333" y="2646650"/>
            <a:ext cx="18324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>
            <p:ph type="title"/>
          </p:nvPr>
        </p:nvSpPr>
        <p:spPr>
          <a:xfrm>
            <a:off x="3943200" y="1700575"/>
            <a:ext cx="447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2" name="Google Shape;402;p29"/>
          <p:cNvSpPr txBox="1"/>
          <p:nvPr>
            <p:ph hasCustomPrompt="1" idx="2" type="title"/>
          </p:nvPr>
        </p:nvSpPr>
        <p:spPr>
          <a:xfrm>
            <a:off x="2432975" y="1896500"/>
            <a:ext cx="1091100" cy="764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29"/>
          <p:cNvSpPr txBox="1"/>
          <p:nvPr>
            <p:ph idx="1" type="subTitle"/>
          </p:nvPr>
        </p:nvSpPr>
        <p:spPr>
          <a:xfrm>
            <a:off x="3943200" y="2563100"/>
            <a:ext cx="4474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29"/>
          <p:cNvSpPr/>
          <p:nvPr/>
        </p:nvSpPr>
        <p:spPr>
          <a:xfrm>
            <a:off x="-1031200" y="3298075"/>
            <a:ext cx="11287792" cy="1964770"/>
          </a:xfrm>
          <a:custGeom>
            <a:rect b="b" l="l" r="r" t="t"/>
            <a:pathLst>
              <a:path extrusionOk="0" h="11894" w="127802">
                <a:moveTo>
                  <a:pt x="55667" y="1"/>
                </a:moveTo>
                <a:cubicBezTo>
                  <a:pt x="39662" y="1"/>
                  <a:pt x="24024" y="445"/>
                  <a:pt x="9861" y="1265"/>
                </a:cubicBezTo>
                <a:cubicBezTo>
                  <a:pt x="8242" y="3503"/>
                  <a:pt x="1619" y="8476"/>
                  <a:pt x="1" y="10714"/>
                </a:cubicBezTo>
                <a:cubicBezTo>
                  <a:pt x="15715" y="10476"/>
                  <a:pt x="33656" y="10285"/>
                  <a:pt x="51976" y="10285"/>
                </a:cubicBezTo>
                <a:cubicBezTo>
                  <a:pt x="78296" y="10285"/>
                  <a:pt x="105397" y="10679"/>
                  <a:pt x="127801" y="11893"/>
                </a:cubicBezTo>
                <a:cubicBezTo>
                  <a:pt x="127266" y="9932"/>
                  <a:pt x="120173" y="4727"/>
                  <a:pt x="115789" y="2263"/>
                </a:cubicBezTo>
                <a:cubicBezTo>
                  <a:pt x="96642" y="708"/>
                  <a:pt x="75862" y="1"/>
                  <a:pt x="55667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"/>
          <p:cNvSpPr/>
          <p:nvPr/>
        </p:nvSpPr>
        <p:spPr>
          <a:xfrm>
            <a:off x="-369223" y="342002"/>
            <a:ext cx="1376349" cy="394993"/>
          </a:xfrm>
          <a:custGeom>
            <a:rect b="b" l="l" r="r" t="t"/>
            <a:pathLst>
              <a:path extrusionOk="0" h="2192" w="7638">
                <a:moveTo>
                  <a:pt x="2798" y="0"/>
                </a:moveTo>
                <a:cubicBezTo>
                  <a:pt x="2358" y="0"/>
                  <a:pt x="1983" y="276"/>
                  <a:pt x="1836" y="665"/>
                </a:cubicBezTo>
                <a:cubicBezTo>
                  <a:pt x="1743" y="638"/>
                  <a:pt x="1645" y="623"/>
                  <a:pt x="1544" y="623"/>
                </a:cubicBezTo>
                <a:cubicBezTo>
                  <a:pt x="1081" y="623"/>
                  <a:pt x="688" y="932"/>
                  <a:pt x="561" y="1354"/>
                </a:cubicBezTo>
                <a:lnTo>
                  <a:pt x="309" y="1354"/>
                </a:lnTo>
                <a:cubicBezTo>
                  <a:pt x="139" y="1354"/>
                  <a:pt x="1" y="1493"/>
                  <a:pt x="1" y="1661"/>
                </a:cubicBezTo>
                <a:cubicBezTo>
                  <a:pt x="1" y="1831"/>
                  <a:pt x="140" y="1969"/>
                  <a:pt x="309" y="1969"/>
                </a:cubicBezTo>
                <a:lnTo>
                  <a:pt x="942" y="1969"/>
                </a:lnTo>
                <a:cubicBezTo>
                  <a:pt x="1192" y="1969"/>
                  <a:pt x="1435" y="2036"/>
                  <a:pt x="1656" y="2155"/>
                </a:cubicBezTo>
                <a:cubicBezTo>
                  <a:pt x="1699" y="2178"/>
                  <a:pt x="1750" y="2192"/>
                  <a:pt x="1801" y="2192"/>
                </a:cubicBezTo>
                <a:lnTo>
                  <a:pt x="7329" y="2192"/>
                </a:lnTo>
                <a:cubicBezTo>
                  <a:pt x="7499" y="2192"/>
                  <a:pt x="7637" y="2053"/>
                  <a:pt x="7637" y="1884"/>
                </a:cubicBezTo>
                <a:cubicBezTo>
                  <a:pt x="7637" y="1715"/>
                  <a:pt x="7499" y="1577"/>
                  <a:pt x="7329" y="1577"/>
                </a:cubicBezTo>
                <a:lnTo>
                  <a:pt x="6981" y="1577"/>
                </a:lnTo>
                <a:cubicBezTo>
                  <a:pt x="6691" y="1577"/>
                  <a:pt x="6419" y="1434"/>
                  <a:pt x="6257" y="1192"/>
                </a:cubicBezTo>
                <a:cubicBezTo>
                  <a:pt x="6049" y="881"/>
                  <a:pt x="5731" y="610"/>
                  <a:pt x="5332" y="434"/>
                </a:cubicBezTo>
                <a:cubicBezTo>
                  <a:pt x="5036" y="303"/>
                  <a:pt x="4731" y="241"/>
                  <a:pt x="4442" y="241"/>
                </a:cubicBezTo>
                <a:cubicBezTo>
                  <a:pt x="4147" y="241"/>
                  <a:pt x="3868" y="306"/>
                  <a:pt x="3633" y="429"/>
                </a:cubicBezTo>
                <a:cubicBezTo>
                  <a:pt x="3446" y="168"/>
                  <a:pt x="3142" y="0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7967028" y="795465"/>
            <a:ext cx="927477" cy="330482"/>
          </a:xfrm>
          <a:custGeom>
            <a:rect b="b" l="l" r="r" t="t"/>
            <a:pathLst>
              <a:path extrusionOk="0" h="1834" w="5147">
                <a:moveTo>
                  <a:pt x="1872" y="0"/>
                </a:moveTo>
                <a:cubicBezTo>
                  <a:pt x="1560" y="0"/>
                  <a:pt x="1294" y="196"/>
                  <a:pt x="1191" y="472"/>
                </a:cubicBezTo>
                <a:cubicBezTo>
                  <a:pt x="1124" y="452"/>
                  <a:pt x="1056" y="442"/>
                  <a:pt x="984" y="442"/>
                </a:cubicBezTo>
                <a:cubicBezTo>
                  <a:pt x="582" y="442"/>
                  <a:pt x="256" y="767"/>
                  <a:pt x="256" y="1170"/>
                </a:cubicBezTo>
                <a:lnTo>
                  <a:pt x="243" y="1170"/>
                </a:lnTo>
                <a:cubicBezTo>
                  <a:pt x="109" y="1170"/>
                  <a:pt x="1" y="1278"/>
                  <a:pt x="1" y="1411"/>
                </a:cubicBezTo>
                <a:cubicBezTo>
                  <a:pt x="1" y="1545"/>
                  <a:pt x="109" y="1654"/>
                  <a:pt x="243" y="1654"/>
                </a:cubicBezTo>
                <a:lnTo>
                  <a:pt x="1470" y="1654"/>
                </a:lnTo>
                <a:cubicBezTo>
                  <a:pt x="1716" y="1654"/>
                  <a:pt x="1959" y="1710"/>
                  <a:pt x="2184" y="1807"/>
                </a:cubicBezTo>
                <a:cubicBezTo>
                  <a:pt x="2224" y="1824"/>
                  <a:pt x="2269" y="1834"/>
                  <a:pt x="2313" y="1834"/>
                </a:cubicBezTo>
                <a:lnTo>
                  <a:pt x="4814" y="1834"/>
                </a:lnTo>
                <a:cubicBezTo>
                  <a:pt x="4997" y="1834"/>
                  <a:pt x="5146" y="1685"/>
                  <a:pt x="5146" y="1502"/>
                </a:cubicBezTo>
                <a:cubicBezTo>
                  <a:pt x="5144" y="1318"/>
                  <a:pt x="4996" y="1170"/>
                  <a:pt x="4813" y="1170"/>
                </a:cubicBezTo>
                <a:lnTo>
                  <a:pt x="4809" y="1170"/>
                </a:lnTo>
                <a:cubicBezTo>
                  <a:pt x="4627" y="1170"/>
                  <a:pt x="4459" y="1071"/>
                  <a:pt x="4368" y="912"/>
                </a:cubicBezTo>
                <a:cubicBezTo>
                  <a:pt x="4223" y="664"/>
                  <a:pt x="3981" y="445"/>
                  <a:pt x="3669" y="307"/>
                </a:cubicBezTo>
                <a:cubicBezTo>
                  <a:pt x="3459" y="216"/>
                  <a:pt x="3243" y="172"/>
                  <a:pt x="3039" y="172"/>
                </a:cubicBezTo>
                <a:cubicBezTo>
                  <a:pt x="2828" y="172"/>
                  <a:pt x="2630" y="218"/>
                  <a:pt x="2463" y="305"/>
                </a:cubicBezTo>
                <a:cubicBezTo>
                  <a:pt x="2332" y="122"/>
                  <a:pt x="2115" y="0"/>
                  <a:pt x="18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type="title"/>
          </p:nvPr>
        </p:nvSpPr>
        <p:spPr>
          <a:xfrm>
            <a:off x="4046600" y="2572050"/>
            <a:ext cx="4384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9" name="Google Shape;409;p30"/>
          <p:cNvSpPr txBox="1"/>
          <p:nvPr>
            <p:ph hasCustomPrompt="1" idx="2" type="title"/>
          </p:nvPr>
        </p:nvSpPr>
        <p:spPr>
          <a:xfrm>
            <a:off x="5693150" y="1458425"/>
            <a:ext cx="1091100" cy="764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0" name="Google Shape;410;p30"/>
          <p:cNvSpPr txBox="1"/>
          <p:nvPr>
            <p:ph idx="1" type="subTitle"/>
          </p:nvPr>
        </p:nvSpPr>
        <p:spPr>
          <a:xfrm>
            <a:off x="4046600" y="3434575"/>
            <a:ext cx="43842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30"/>
          <p:cNvSpPr/>
          <p:nvPr/>
        </p:nvSpPr>
        <p:spPr>
          <a:xfrm>
            <a:off x="-1063200" y="1472291"/>
            <a:ext cx="11005430" cy="3270769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720000" y="1215751"/>
            <a:ext cx="7704000" cy="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8" name="Google Shape;38;p4"/>
          <p:cNvSpPr/>
          <p:nvPr/>
        </p:nvSpPr>
        <p:spPr>
          <a:xfrm flipH="1" rot="-10799956">
            <a:off x="560825" y="1017097"/>
            <a:ext cx="7697663" cy="3693463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877447" y="440889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8633597" y="233802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633610" y="12157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76088" y="53183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759192" y="222483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3871554" y="4685873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4"/>
          <p:cNvSpPr/>
          <p:nvPr/>
        </p:nvSpPr>
        <p:spPr>
          <a:xfrm flipH="1">
            <a:off x="182823" y="4701460"/>
            <a:ext cx="129154" cy="24301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758068" y="4685875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3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4" name="Google Shape;414;p31"/>
          <p:cNvSpPr/>
          <p:nvPr/>
        </p:nvSpPr>
        <p:spPr>
          <a:xfrm>
            <a:off x="8373407" y="16992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132963" y="47928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1"/>
          <p:cNvSpPr/>
          <p:nvPr/>
        </p:nvSpPr>
        <p:spPr>
          <a:xfrm>
            <a:off x="8330418" y="4715525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646004" y="4234935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1"/>
          <p:cNvSpPr/>
          <p:nvPr/>
        </p:nvSpPr>
        <p:spPr>
          <a:xfrm>
            <a:off x="8847960" y="19438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1"/>
          <p:cNvSpPr/>
          <p:nvPr/>
        </p:nvSpPr>
        <p:spPr>
          <a:xfrm>
            <a:off x="8645997" y="17059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1"/>
          <p:cNvSpPr/>
          <p:nvPr/>
        </p:nvSpPr>
        <p:spPr>
          <a:xfrm>
            <a:off x="555560" y="46243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1"/>
          <p:cNvSpPr/>
          <p:nvPr/>
        </p:nvSpPr>
        <p:spPr>
          <a:xfrm>
            <a:off x="353597" y="43864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1"/>
          <p:cNvSpPr/>
          <p:nvPr/>
        </p:nvSpPr>
        <p:spPr>
          <a:xfrm>
            <a:off x="716067" y="169933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1"/>
          <p:cNvSpPr/>
          <p:nvPr/>
        </p:nvSpPr>
        <p:spPr>
          <a:xfrm rot="10799956">
            <a:off x="560825" y="483697"/>
            <a:ext cx="7697663" cy="3693463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3_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6" name="Google Shape;426;p32"/>
          <p:cNvSpPr/>
          <p:nvPr/>
        </p:nvSpPr>
        <p:spPr>
          <a:xfrm flipH="1" rot="-10799956">
            <a:off x="560825" y="483697"/>
            <a:ext cx="7697663" cy="3693463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2"/>
          <p:cNvSpPr/>
          <p:nvPr/>
        </p:nvSpPr>
        <p:spPr>
          <a:xfrm>
            <a:off x="759192" y="4762183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8121182" y="447537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300513" y="429958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7904518" y="1151087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8526729" y="4024923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8725669" y="601537"/>
            <a:ext cx="153056" cy="28797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8430776" y="254202"/>
            <a:ext cx="287904" cy="541700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254047" y="25419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2"/>
          <p:cNvSpPr/>
          <p:nvPr/>
        </p:nvSpPr>
        <p:spPr>
          <a:xfrm>
            <a:off x="456010" y="49207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3_1_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8" name="Google Shape;438;p33"/>
          <p:cNvSpPr/>
          <p:nvPr/>
        </p:nvSpPr>
        <p:spPr>
          <a:xfrm>
            <a:off x="319867" y="162858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3"/>
          <p:cNvSpPr/>
          <p:nvPr/>
        </p:nvSpPr>
        <p:spPr>
          <a:xfrm>
            <a:off x="193544" y="420172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3"/>
          <p:cNvSpPr/>
          <p:nvPr/>
        </p:nvSpPr>
        <p:spPr>
          <a:xfrm>
            <a:off x="5523663" y="6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3"/>
          <p:cNvSpPr/>
          <p:nvPr/>
        </p:nvSpPr>
        <p:spPr>
          <a:xfrm>
            <a:off x="840052" y="4799788"/>
            <a:ext cx="236695" cy="205985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8393954" y="1749873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3"/>
          <p:cNvSpPr/>
          <p:nvPr/>
        </p:nvSpPr>
        <p:spPr>
          <a:xfrm flipH="1">
            <a:off x="8743174" y="842886"/>
            <a:ext cx="129154" cy="24301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3"/>
          <p:cNvSpPr/>
          <p:nvPr/>
        </p:nvSpPr>
        <p:spPr>
          <a:xfrm flipH="1">
            <a:off x="8541229" y="231402"/>
            <a:ext cx="242944" cy="457127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3"/>
          <p:cNvSpPr/>
          <p:nvPr/>
        </p:nvSpPr>
        <p:spPr>
          <a:xfrm>
            <a:off x="8876663" y="4741934"/>
            <a:ext cx="148724" cy="279818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3"/>
          <p:cNvSpPr/>
          <p:nvPr/>
        </p:nvSpPr>
        <p:spPr>
          <a:xfrm>
            <a:off x="8590114" y="4404427"/>
            <a:ext cx="279754" cy="526366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3"/>
          <p:cNvSpPr/>
          <p:nvPr/>
        </p:nvSpPr>
        <p:spPr>
          <a:xfrm rot="387248">
            <a:off x="1009624" y="991629"/>
            <a:ext cx="7124762" cy="3418567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>
            <a:off x="-1063200" y="3473079"/>
            <a:ext cx="11005430" cy="1803368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4"/>
          <p:cNvSpPr/>
          <p:nvPr/>
        </p:nvSpPr>
        <p:spPr>
          <a:xfrm>
            <a:off x="-39258" y="4383376"/>
            <a:ext cx="9222504" cy="167744"/>
          </a:xfrm>
          <a:custGeom>
            <a:rect b="b" l="l" r="r" t="t"/>
            <a:pathLst>
              <a:path extrusionOk="0" h="1439" w="80437">
                <a:moveTo>
                  <a:pt x="0" y="1"/>
                </a:moveTo>
                <a:lnTo>
                  <a:pt x="80436" y="1"/>
                </a:lnTo>
                <a:lnTo>
                  <a:pt x="80436" y="1439"/>
                </a:lnTo>
                <a:lnTo>
                  <a:pt x="0" y="143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4"/>
          <p:cNvSpPr/>
          <p:nvPr/>
        </p:nvSpPr>
        <p:spPr>
          <a:xfrm>
            <a:off x="-39261" y="4433541"/>
            <a:ext cx="9222504" cy="839311"/>
          </a:xfrm>
          <a:custGeom>
            <a:rect b="b" l="l" r="r" t="t"/>
            <a:pathLst>
              <a:path extrusionOk="0" h="1439" w="80437">
                <a:moveTo>
                  <a:pt x="0" y="1"/>
                </a:moveTo>
                <a:lnTo>
                  <a:pt x="80436" y="1"/>
                </a:lnTo>
                <a:lnTo>
                  <a:pt x="80436" y="1439"/>
                </a:lnTo>
                <a:lnTo>
                  <a:pt x="0" y="143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4"/>
          <p:cNvSpPr/>
          <p:nvPr/>
        </p:nvSpPr>
        <p:spPr>
          <a:xfrm>
            <a:off x="-930725" y="4664106"/>
            <a:ext cx="11005430" cy="956922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FAF1E7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4"/>
          <p:cNvSpPr txBox="1"/>
          <p:nvPr>
            <p:ph type="title"/>
          </p:nvPr>
        </p:nvSpPr>
        <p:spPr>
          <a:xfrm>
            <a:off x="713225" y="539500"/>
            <a:ext cx="4448100" cy="8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4" name="Google Shape;454;p34"/>
          <p:cNvSpPr txBox="1"/>
          <p:nvPr>
            <p:ph idx="1" type="subTitle"/>
          </p:nvPr>
        </p:nvSpPr>
        <p:spPr>
          <a:xfrm>
            <a:off x="713225" y="15130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34"/>
          <p:cNvSpPr txBox="1"/>
          <p:nvPr/>
        </p:nvSpPr>
        <p:spPr>
          <a:xfrm>
            <a:off x="713225" y="3827175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CREDITS: This presentation template was created by </a:t>
            </a:r>
            <a:r>
              <a:rPr lang="en" sz="1000" u="sng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and includes icons by </a:t>
            </a:r>
            <a:r>
              <a:rPr lang="en" sz="1000" u="sng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and infographics &amp; images by </a:t>
            </a:r>
            <a:r>
              <a:rPr lang="en" sz="1000" u="sng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1000" u="sng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7942918" y="1595912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4"/>
          <p:cNvSpPr/>
          <p:nvPr/>
        </p:nvSpPr>
        <p:spPr>
          <a:xfrm>
            <a:off x="8725669" y="601537"/>
            <a:ext cx="153056" cy="28797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4"/>
          <p:cNvSpPr/>
          <p:nvPr/>
        </p:nvSpPr>
        <p:spPr>
          <a:xfrm>
            <a:off x="8430776" y="254202"/>
            <a:ext cx="287904" cy="541700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4"/>
          <p:cNvSpPr/>
          <p:nvPr/>
        </p:nvSpPr>
        <p:spPr>
          <a:xfrm>
            <a:off x="538097" y="54537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4"/>
          <p:cNvSpPr/>
          <p:nvPr/>
        </p:nvSpPr>
        <p:spPr>
          <a:xfrm>
            <a:off x="336135" y="30749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4"/>
          <p:cNvSpPr/>
          <p:nvPr/>
        </p:nvSpPr>
        <p:spPr>
          <a:xfrm>
            <a:off x="8688513" y="261513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4"/>
          <p:cNvSpPr/>
          <p:nvPr/>
        </p:nvSpPr>
        <p:spPr>
          <a:xfrm>
            <a:off x="217704" y="3514548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5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465" name="Google Shape;465;p35"/>
            <p:cNvSpPr/>
            <p:nvPr/>
          </p:nvSpPr>
          <p:spPr>
            <a:xfrm flipH="1" rot="-387248">
              <a:off x="950947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 flipH="1">
              <a:off x="7501110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 flipH="1">
              <a:off x="815756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 flipH="1">
              <a:off x="1034321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 flipH="1">
              <a:off x="375785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871885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8470010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 flipH="1">
              <a:off x="237324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346934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"/>
          <p:cNvSpPr/>
          <p:nvPr/>
        </p:nvSpPr>
        <p:spPr>
          <a:xfrm rot="10799956">
            <a:off x="560825" y="483697"/>
            <a:ext cx="7697663" cy="3693463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8373407" y="16992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>
            <a:off x="132963" y="47928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>
            <a:off x="8847960" y="19438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"/>
          <p:cNvSpPr/>
          <p:nvPr/>
        </p:nvSpPr>
        <p:spPr>
          <a:xfrm>
            <a:off x="8645997" y="17059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6"/>
          <p:cNvSpPr/>
          <p:nvPr/>
        </p:nvSpPr>
        <p:spPr>
          <a:xfrm>
            <a:off x="716067" y="169933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6"/>
          <p:cNvSpPr/>
          <p:nvPr/>
        </p:nvSpPr>
        <p:spPr>
          <a:xfrm>
            <a:off x="8555576" y="465968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3529080" y="3609708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p5"/>
          <p:cNvSpPr txBox="1"/>
          <p:nvPr>
            <p:ph idx="2" type="subTitle"/>
          </p:nvPr>
        </p:nvSpPr>
        <p:spPr>
          <a:xfrm>
            <a:off x="1583188" y="36087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5"/>
          <p:cNvSpPr txBox="1"/>
          <p:nvPr>
            <p:ph idx="3" type="subTitle"/>
          </p:nvPr>
        </p:nvSpPr>
        <p:spPr>
          <a:xfrm>
            <a:off x="5055275" y="3184750"/>
            <a:ext cx="25056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4" type="subTitle"/>
          </p:nvPr>
        </p:nvSpPr>
        <p:spPr>
          <a:xfrm>
            <a:off x="1583188" y="3184750"/>
            <a:ext cx="25056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5"/>
          <p:cNvSpPr/>
          <p:nvPr/>
        </p:nvSpPr>
        <p:spPr>
          <a:xfrm>
            <a:off x="260743" y="170362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300513" y="483648"/>
            <a:ext cx="8541810" cy="4498402"/>
            <a:chOff x="300513" y="483648"/>
            <a:chExt cx="8541810" cy="4498402"/>
          </a:xfrm>
        </p:grpSpPr>
        <p:sp>
          <p:nvSpPr>
            <p:cNvPr id="55" name="Google Shape;55;p5"/>
            <p:cNvSpPr/>
            <p:nvPr/>
          </p:nvSpPr>
          <p:spPr>
            <a:xfrm flipH="1" rot="-10799956">
              <a:off x="560825" y="483697"/>
              <a:ext cx="7697663" cy="3693463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59192" y="4762183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121182" y="44753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00513" y="4299581"/>
              <a:ext cx="378013" cy="328988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526729" y="402492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761110" y="4537452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559147" y="4299570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" name="Google Shape;64;p6"/>
          <p:cNvSpPr/>
          <p:nvPr/>
        </p:nvSpPr>
        <p:spPr>
          <a:xfrm flipH="1">
            <a:off x="8710906" y="399278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237324" y="431708"/>
            <a:ext cx="8610684" cy="4607390"/>
            <a:chOff x="237324" y="431708"/>
            <a:chExt cx="8610684" cy="4607390"/>
          </a:xfrm>
        </p:grpSpPr>
        <p:sp>
          <p:nvSpPr>
            <p:cNvPr id="66" name="Google Shape;66;p6"/>
            <p:cNvSpPr/>
            <p:nvPr/>
          </p:nvSpPr>
          <p:spPr>
            <a:xfrm flipH="1" rot="-387248">
              <a:off x="950947" y="991629"/>
              <a:ext cx="7124762" cy="3418567"/>
            </a:xfrm>
            <a:custGeom>
              <a:rect b="b" l="l" r="r" t="t"/>
              <a:pathLst>
                <a:path extrusionOk="0" h="4583" w="9757">
                  <a:moveTo>
                    <a:pt x="1886" y="0"/>
                  </a:moveTo>
                  <a:cubicBezTo>
                    <a:pt x="1705" y="0"/>
                    <a:pt x="1521" y="24"/>
                    <a:pt x="1338" y="80"/>
                  </a:cubicBezTo>
                  <a:cubicBezTo>
                    <a:pt x="6" y="490"/>
                    <a:pt x="0" y="1676"/>
                    <a:pt x="347" y="2320"/>
                  </a:cubicBezTo>
                  <a:cubicBezTo>
                    <a:pt x="669" y="2917"/>
                    <a:pt x="2807" y="4582"/>
                    <a:pt x="5660" y="4582"/>
                  </a:cubicBezTo>
                  <a:cubicBezTo>
                    <a:pt x="5884" y="4582"/>
                    <a:pt x="6113" y="4572"/>
                    <a:pt x="6345" y="4550"/>
                  </a:cubicBezTo>
                  <a:cubicBezTo>
                    <a:pt x="9200" y="4282"/>
                    <a:pt x="9756" y="1207"/>
                    <a:pt x="8234" y="650"/>
                  </a:cubicBezTo>
                  <a:cubicBezTo>
                    <a:pt x="8014" y="570"/>
                    <a:pt x="7818" y="537"/>
                    <a:pt x="7637" y="537"/>
                  </a:cubicBezTo>
                  <a:cubicBezTo>
                    <a:pt x="6823" y="537"/>
                    <a:pt x="6311" y="1203"/>
                    <a:pt x="5268" y="1203"/>
                  </a:cubicBezTo>
                  <a:cubicBezTo>
                    <a:pt x="5151" y="1203"/>
                    <a:pt x="5027" y="1194"/>
                    <a:pt x="4895" y="1176"/>
                  </a:cubicBezTo>
                  <a:cubicBezTo>
                    <a:pt x="4499" y="1121"/>
                    <a:pt x="4124" y="965"/>
                    <a:pt x="3800" y="730"/>
                  </a:cubicBezTo>
                  <a:cubicBezTo>
                    <a:pt x="3408" y="446"/>
                    <a:pt x="2667" y="0"/>
                    <a:pt x="18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 flipH="1">
              <a:off x="7501110" y="431708"/>
              <a:ext cx="252630" cy="21986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 flipH="1">
              <a:off x="8157562" y="4451875"/>
              <a:ext cx="505289" cy="439756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flipH="1">
              <a:off x="1034321" y="1008162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flipH="1">
              <a:off x="375785" y="1749873"/>
              <a:ext cx="315593" cy="274651"/>
            </a:xfrm>
            <a:custGeom>
              <a:rect b="b" l="l" r="r" t="t"/>
              <a:pathLst>
                <a:path extrusionOk="0" h="4845" w="5567">
                  <a:moveTo>
                    <a:pt x="2475" y="1"/>
                  </a:moveTo>
                  <a:cubicBezTo>
                    <a:pt x="2325" y="1"/>
                    <a:pt x="2172" y="15"/>
                    <a:pt x="2016" y="45"/>
                  </a:cubicBezTo>
                  <a:cubicBezTo>
                    <a:pt x="1380" y="168"/>
                    <a:pt x="758" y="538"/>
                    <a:pt x="398" y="1083"/>
                  </a:cubicBezTo>
                  <a:cubicBezTo>
                    <a:pt x="0" y="1684"/>
                    <a:pt x="248" y="2583"/>
                    <a:pt x="485" y="3224"/>
                  </a:cubicBezTo>
                  <a:cubicBezTo>
                    <a:pt x="700" y="3805"/>
                    <a:pt x="1087" y="4347"/>
                    <a:pt x="1642" y="4625"/>
                  </a:cubicBezTo>
                  <a:cubicBezTo>
                    <a:pt x="1947" y="4779"/>
                    <a:pt x="2286" y="4844"/>
                    <a:pt x="2628" y="4844"/>
                  </a:cubicBezTo>
                  <a:cubicBezTo>
                    <a:pt x="2920" y="4844"/>
                    <a:pt x="3214" y="4797"/>
                    <a:pt x="3493" y="4715"/>
                  </a:cubicBezTo>
                  <a:cubicBezTo>
                    <a:pt x="4006" y="4565"/>
                    <a:pt x="4924" y="4249"/>
                    <a:pt x="5227" y="3793"/>
                  </a:cubicBezTo>
                  <a:cubicBezTo>
                    <a:pt x="5566" y="3282"/>
                    <a:pt x="5336" y="2524"/>
                    <a:pt x="5124" y="2013"/>
                  </a:cubicBezTo>
                  <a:cubicBezTo>
                    <a:pt x="5005" y="1727"/>
                    <a:pt x="4851" y="1460"/>
                    <a:pt x="4670" y="1217"/>
                  </a:cubicBezTo>
                  <a:cubicBezTo>
                    <a:pt x="4137" y="499"/>
                    <a:pt x="3359" y="1"/>
                    <a:pt x="2475" y="1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8718854" y="1642361"/>
              <a:ext cx="129154" cy="243010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70010" y="1349252"/>
              <a:ext cx="242944" cy="457127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flipH="1">
              <a:off x="237324" y="484187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flipH="1">
              <a:off x="346934" y="460399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713225" y="869525"/>
            <a:ext cx="40827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713225" y="1777178"/>
            <a:ext cx="4082700" cy="20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8" name="Google Shape;78;p7"/>
          <p:cNvSpPr/>
          <p:nvPr/>
        </p:nvSpPr>
        <p:spPr>
          <a:xfrm flipH="1" rot="-9709155">
            <a:off x="1757247" y="1364924"/>
            <a:ext cx="7124754" cy="3418569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953921" y="244937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"/>
          <p:cNvSpPr/>
          <p:nvPr/>
        </p:nvSpPr>
        <p:spPr>
          <a:xfrm flipH="1">
            <a:off x="295385" y="986648"/>
            <a:ext cx="315593" cy="274651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 flipH="1">
            <a:off x="795699" y="46243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/>
          <p:nvPr/>
        </p:nvSpPr>
        <p:spPr>
          <a:xfrm flipH="1">
            <a:off x="905309" y="4386445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"/>
          <p:cNvSpPr/>
          <p:nvPr/>
        </p:nvSpPr>
        <p:spPr>
          <a:xfrm flipH="1">
            <a:off x="7501110" y="431708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"/>
          <p:cNvSpPr/>
          <p:nvPr/>
        </p:nvSpPr>
        <p:spPr>
          <a:xfrm flipH="1">
            <a:off x="8272462" y="4444988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"/>
          <p:cNvSpPr/>
          <p:nvPr/>
        </p:nvSpPr>
        <p:spPr>
          <a:xfrm flipH="1">
            <a:off x="4300306" y="4407456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611060" y="2460902"/>
            <a:ext cx="242944" cy="457127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859904" y="2754011"/>
            <a:ext cx="129154" cy="243010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789425" y="1290600"/>
            <a:ext cx="4154700" cy="16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8"/>
          <p:cNvSpPr/>
          <p:nvPr/>
        </p:nvSpPr>
        <p:spPr>
          <a:xfrm flipH="1" rot="-10799956">
            <a:off x="560825" y="712297"/>
            <a:ext cx="7697663" cy="3693463"/>
          </a:xfrm>
          <a:custGeom>
            <a:rect b="b" l="l" r="r" t="t"/>
            <a:pathLst>
              <a:path extrusionOk="0" h="4583" w="9757">
                <a:moveTo>
                  <a:pt x="1886" y="0"/>
                </a:moveTo>
                <a:cubicBezTo>
                  <a:pt x="1705" y="0"/>
                  <a:pt x="1521" y="24"/>
                  <a:pt x="1338" y="80"/>
                </a:cubicBezTo>
                <a:cubicBezTo>
                  <a:pt x="6" y="490"/>
                  <a:pt x="0" y="1676"/>
                  <a:pt x="347" y="2320"/>
                </a:cubicBezTo>
                <a:cubicBezTo>
                  <a:pt x="669" y="2917"/>
                  <a:pt x="2807" y="4582"/>
                  <a:pt x="5660" y="4582"/>
                </a:cubicBezTo>
                <a:cubicBezTo>
                  <a:pt x="5884" y="4582"/>
                  <a:pt x="6113" y="4572"/>
                  <a:pt x="6345" y="4550"/>
                </a:cubicBezTo>
                <a:cubicBezTo>
                  <a:pt x="9200" y="4282"/>
                  <a:pt x="9756" y="1207"/>
                  <a:pt x="8234" y="650"/>
                </a:cubicBezTo>
                <a:cubicBezTo>
                  <a:pt x="8014" y="570"/>
                  <a:pt x="7818" y="537"/>
                  <a:pt x="7637" y="537"/>
                </a:cubicBezTo>
                <a:cubicBezTo>
                  <a:pt x="6823" y="537"/>
                  <a:pt x="6311" y="1203"/>
                  <a:pt x="5268" y="1203"/>
                </a:cubicBezTo>
                <a:cubicBezTo>
                  <a:pt x="5151" y="1203"/>
                  <a:pt x="5027" y="1194"/>
                  <a:pt x="4895" y="1176"/>
                </a:cubicBezTo>
                <a:cubicBezTo>
                  <a:pt x="4499" y="1121"/>
                  <a:pt x="4124" y="965"/>
                  <a:pt x="3800" y="730"/>
                </a:cubicBezTo>
                <a:cubicBezTo>
                  <a:pt x="3408" y="446"/>
                  <a:pt x="2667" y="0"/>
                  <a:pt x="18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8105682" y="18217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1422763" y="292931"/>
            <a:ext cx="378013" cy="328988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 flipH="1">
            <a:off x="249872" y="184495"/>
            <a:ext cx="306786" cy="435104"/>
            <a:chOff x="8645997" y="1705945"/>
            <a:chExt cx="306786" cy="435104"/>
          </a:xfrm>
        </p:grpSpPr>
        <p:sp>
          <p:nvSpPr>
            <p:cNvPr id="94" name="Google Shape;94;p8"/>
            <p:cNvSpPr/>
            <p:nvPr/>
          </p:nvSpPr>
          <p:spPr>
            <a:xfrm>
              <a:off x="8847960" y="1943827"/>
              <a:ext cx="104823" cy="197222"/>
            </a:xfrm>
            <a:custGeom>
              <a:rect b="b" l="l" r="r" t="t"/>
              <a:pathLst>
                <a:path extrusionOk="0" h="4365" w="2320">
                  <a:moveTo>
                    <a:pt x="1086" y="0"/>
                  </a:moveTo>
                  <a:cubicBezTo>
                    <a:pt x="1086" y="0"/>
                    <a:pt x="1054" y="1847"/>
                    <a:pt x="1" y="1847"/>
                  </a:cubicBezTo>
                  <a:cubicBezTo>
                    <a:pt x="1" y="1847"/>
                    <a:pt x="1030" y="1975"/>
                    <a:pt x="1183" y="4364"/>
                  </a:cubicBezTo>
                  <a:cubicBezTo>
                    <a:pt x="1183" y="4364"/>
                    <a:pt x="1345" y="1924"/>
                    <a:pt x="2320" y="1798"/>
                  </a:cubicBezTo>
                  <a:cubicBezTo>
                    <a:pt x="2319" y="1798"/>
                    <a:pt x="1160" y="1674"/>
                    <a:pt x="1086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8645997" y="1705945"/>
              <a:ext cx="197176" cy="370994"/>
            </a:xfrm>
            <a:custGeom>
              <a:rect b="b" l="l" r="r" t="t"/>
              <a:pathLst>
                <a:path extrusionOk="0" h="8211" w="4364">
                  <a:moveTo>
                    <a:pt x="2043" y="0"/>
                  </a:moveTo>
                  <a:cubicBezTo>
                    <a:pt x="2043" y="0"/>
                    <a:pt x="1981" y="3476"/>
                    <a:pt x="0" y="3476"/>
                  </a:cubicBezTo>
                  <a:cubicBezTo>
                    <a:pt x="0" y="3476"/>
                    <a:pt x="1938" y="3715"/>
                    <a:pt x="2223" y="8210"/>
                  </a:cubicBezTo>
                  <a:cubicBezTo>
                    <a:pt x="2223" y="8210"/>
                    <a:pt x="2529" y="3620"/>
                    <a:pt x="4361" y="3381"/>
                  </a:cubicBezTo>
                  <a:cubicBezTo>
                    <a:pt x="4363" y="3381"/>
                    <a:pt x="2181" y="3150"/>
                    <a:pt x="2043" y="0"/>
                  </a:cubicBezTo>
                  <a:close/>
                </a:path>
              </a:pathLst>
            </a:custGeom>
            <a:solidFill>
              <a:srgbClr val="E76A28">
                <a:alpha val="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8"/>
          <p:cNvSpPr/>
          <p:nvPr/>
        </p:nvSpPr>
        <p:spPr>
          <a:xfrm>
            <a:off x="6751199" y="236824"/>
            <a:ext cx="849461" cy="302674"/>
          </a:xfrm>
          <a:custGeom>
            <a:rect b="b" l="l" r="r" t="t"/>
            <a:pathLst>
              <a:path extrusionOk="0" h="1834" w="5147">
                <a:moveTo>
                  <a:pt x="1872" y="0"/>
                </a:moveTo>
                <a:cubicBezTo>
                  <a:pt x="1560" y="0"/>
                  <a:pt x="1294" y="196"/>
                  <a:pt x="1191" y="472"/>
                </a:cubicBezTo>
                <a:cubicBezTo>
                  <a:pt x="1124" y="452"/>
                  <a:pt x="1056" y="442"/>
                  <a:pt x="984" y="442"/>
                </a:cubicBezTo>
                <a:cubicBezTo>
                  <a:pt x="582" y="442"/>
                  <a:pt x="256" y="767"/>
                  <a:pt x="256" y="1170"/>
                </a:cubicBezTo>
                <a:lnTo>
                  <a:pt x="243" y="1170"/>
                </a:lnTo>
                <a:cubicBezTo>
                  <a:pt x="109" y="1170"/>
                  <a:pt x="1" y="1278"/>
                  <a:pt x="1" y="1411"/>
                </a:cubicBezTo>
                <a:cubicBezTo>
                  <a:pt x="1" y="1545"/>
                  <a:pt x="109" y="1654"/>
                  <a:pt x="243" y="1654"/>
                </a:cubicBezTo>
                <a:lnTo>
                  <a:pt x="1470" y="1654"/>
                </a:lnTo>
                <a:cubicBezTo>
                  <a:pt x="1716" y="1654"/>
                  <a:pt x="1959" y="1710"/>
                  <a:pt x="2184" y="1807"/>
                </a:cubicBezTo>
                <a:cubicBezTo>
                  <a:pt x="2224" y="1824"/>
                  <a:pt x="2269" y="1834"/>
                  <a:pt x="2313" y="1834"/>
                </a:cubicBezTo>
                <a:lnTo>
                  <a:pt x="4814" y="1834"/>
                </a:lnTo>
                <a:cubicBezTo>
                  <a:pt x="4997" y="1834"/>
                  <a:pt x="5146" y="1685"/>
                  <a:pt x="5146" y="1502"/>
                </a:cubicBezTo>
                <a:cubicBezTo>
                  <a:pt x="5144" y="1318"/>
                  <a:pt x="4996" y="1170"/>
                  <a:pt x="4813" y="1170"/>
                </a:cubicBezTo>
                <a:lnTo>
                  <a:pt x="4809" y="1170"/>
                </a:lnTo>
                <a:cubicBezTo>
                  <a:pt x="4627" y="1170"/>
                  <a:pt x="4459" y="1071"/>
                  <a:pt x="4368" y="912"/>
                </a:cubicBezTo>
                <a:cubicBezTo>
                  <a:pt x="4223" y="664"/>
                  <a:pt x="3981" y="445"/>
                  <a:pt x="3669" y="307"/>
                </a:cubicBezTo>
                <a:cubicBezTo>
                  <a:pt x="3459" y="216"/>
                  <a:pt x="3243" y="172"/>
                  <a:pt x="3039" y="172"/>
                </a:cubicBezTo>
                <a:cubicBezTo>
                  <a:pt x="2828" y="172"/>
                  <a:pt x="2630" y="218"/>
                  <a:pt x="2463" y="305"/>
                </a:cubicBezTo>
                <a:cubicBezTo>
                  <a:pt x="2332" y="122"/>
                  <a:pt x="2115" y="0"/>
                  <a:pt x="1872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8803550" y="596500"/>
            <a:ext cx="567731" cy="302673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-1063200" y="1396091"/>
            <a:ext cx="11005430" cy="3270769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 txBox="1"/>
          <p:nvPr>
            <p:ph type="title"/>
          </p:nvPr>
        </p:nvSpPr>
        <p:spPr>
          <a:xfrm>
            <a:off x="2135550" y="1010600"/>
            <a:ext cx="4872900" cy="14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" type="subTitle"/>
          </p:nvPr>
        </p:nvSpPr>
        <p:spPr>
          <a:xfrm>
            <a:off x="2135550" y="2378425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"/>
          <p:cNvSpPr/>
          <p:nvPr/>
        </p:nvSpPr>
        <p:spPr>
          <a:xfrm>
            <a:off x="360077" y="265202"/>
            <a:ext cx="1376349" cy="394993"/>
          </a:xfrm>
          <a:custGeom>
            <a:rect b="b" l="l" r="r" t="t"/>
            <a:pathLst>
              <a:path extrusionOk="0" h="2192" w="7638">
                <a:moveTo>
                  <a:pt x="2798" y="0"/>
                </a:moveTo>
                <a:cubicBezTo>
                  <a:pt x="2358" y="0"/>
                  <a:pt x="1983" y="276"/>
                  <a:pt x="1836" y="665"/>
                </a:cubicBezTo>
                <a:cubicBezTo>
                  <a:pt x="1743" y="638"/>
                  <a:pt x="1645" y="623"/>
                  <a:pt x="1544" y="623"/>
                </a:cubicBezTo>
                <a:cubicBezTo>
                  <a:pt x="1081" y="623"/>
                  <a:pt x="688" y="932"/>
                  <a:pt x="561" y="1354"/>
                </a:cubicBezTo>
                <a:lnTo>
                  <a:pt x="309" y="1354"/>
                </a:lnTo>
                <a:cubicBezTo>
                  <a:pt x="139" y="1354"/>
                  <a:pt x="1" y="1493"/>
                  <a:pt x="1" y="1661"/>
                </a:cubicBezTo>
                <a:cubicBezTo>
                  <a:pt x="1" y="1831"/>
                  <a:pt x="140" y="1969"/>
                  <a:pt x="309" y="1969"/>
                </a:cubicBezTo>
                <a:lnTo>
                  <a:pt x="942" y="1969"/>
                </a:lnTo>
                <a:cubicBezTo>
                  <a:pt x="1192" y="1969"/>
                  <a:pt x="1435" y="2036"/>
                  <a:pt x="1656" y="2155"/>
                </a:cubicBezTo>
                <a:cubicBezTo>
                  <a:pt x="1699" y="2178"/>
                  <a:pt x="1750" y="2192"/>
                  <a:pt x="1801" y="2192"/>
                </a:cubicBezTo>
                <a:lnTo>
                  <a:pt x="7329" y="2192"/>
                </a:lnTo>
                <a:cubicBezTo>
                  <a:pt x="7499" y="2192"/>
                  <a:pt x="7637" y="2053"/>
                  <a:pt x="7637" y="1884"/>
                </a:cubicBezTo>
                <a:cubicBezTo>
                  <a:pt x="7637" y="1715"/>
                  <a:pt x="7499" y="1577"/>
                  <a:pt x="7329" y="1577"/>
                </a:cubicBezTo>
                <a:lnTo>
                  <a:pt x="6981" y="1577"/>
                </a:lnTo>
                <a:cubicBezTo>
                  <a:pt x="6691" y="1577"/>
                  <a:pt x="6419" y="1434"/>
                  <a:pt x="6257" y="1192"/>
                </a:cubicBezTo>
                <a:cubicBezTo>
                  <a:pt x="6049" y="881"/>
                  <a:pt x="5731" y="610"/>
                  <a:pt x="5332" y="434"/>
                </a:cubicBezTo>
                <a:cubicBezTo>
                  <a:pt x="5036" y="303"/>
                  <a:pt x="4731" y="241"/>
                  <a:pt x="4442" y="241"/>
                </a:cubicBezTo>
                <a:cubicBezTo>
                  <a:pt x="4147" y="241"/>
                  <a:pt x="3868" y="306"/>
                  <a:pt x="3633" y="429"/>
                </a:cubicBezTo>
                <a:cubicBezTo>
                  <a:pt x="3446" y="168"/>
                  <a:pt x="3142" y="0"/>
                  <a:pt x="2798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7503291" y="302653"/>
            <a:ext cx="927477" cy="330482"/>
          </a:xfrm>
          <a:custGeom>
            <a:rect b="b" l="l" r="r" t="t"/>
            <a:pathLst>
              <a:path extrusionOk="0" h="1834" w="5147">
                <a:moveTo>
                  <a:pt x="1872" y="0"/>
                </a:moveTo>
                <a:cubicBezTo>
                  <a:pt x="1560" y="0"/>
                  <a:pt x="1294" y="196"/>
                  <a:pt x="1191" y="472"/>
                </a:cubicBezTo>
                <a:cubicBezTo>
                  <a:pt x="1124" y="452"/>
                  <a:pt x="1056" y="442"/>
                  <a:pt x="984" y="442"/>
                </a:cubicBezTo>
                <a:cubicBezTo>
                  <a:pt x="582" y="442"/>
                  <a:pt x="256" y="767"/>
                  <a:pt x="256" y="1170"/>
                </a:cubicBezTo>
                <a:lnTo>
                  <a:pt x="243" y="1170"/>
                </a:lnTo>
                <a:cubicBezTo>
                  <a:pt x="109" y="1170"/>
                  <a:pt x="1" y="1278"/>
                  <a:pt x="1" y="1411"/>
                </a:cubicBezTo>
                <a:cubicBezTo>
                  <a:pt x="1" y="1545"/>
                  <a:pt x="109" y="1654"/>
                  <a:pt x="243" y="1654"/>
                </a:cubicBezTo>
                <a:lnTo>
                  <a:pt x="1470" y="1654"/>
                </a:lnTo>
                <a:cubicBezTo>
                  <a:pt x="1716" y="1654"/>
                  <a:pt x="1959" y="1710"/>
                  <a:pt x="2184" y="1807"/>
                </a:cubicBezTo>
                <a:cubicBezTo>
                  <a:pt x="2224" y="1824"/>
                  <a:pt x="2269" y="1834"/>
                  <a:pt x="2313" y="1834"/>
                </a:cubicBezTo>
                <a:lnTo>
                  <a:pt x="4814" y="1834"/>
                </a:lnTo>
                <a:cubicBezTo>
                  <a:pt x="4997" y="1834"/>
                  <a:pt x="5146" y="1685"/>
                  <a:pt x="5146" y="1502"/>
                </a:cubicBezTo>
                <a:cubicBezTo>
                  <a:pt x="5144" y="1318"/>
                  <a:pt x="4996" y="1170"/>
                  <a:pt x="4813" y="1170"/>
                </a:cubicBezTo>
                <a:lnTo>
                  <a:pt x="4809" y="1170"/>
                </a:lnTo>
                <a:cubicBezTo>
                  <a:pt x="4627" y="1170"/>
                  <a:pt x="4459" y="1071"/>
                  <a:pt x="4368" y="912"/>
                </a:cubicBezTo>
                <a:cubicBezTo>
                  <a:pt x="4223" y="664"/>
                  <a:pt x="3981" y="445"/>
                  <a:pt x="3669" y="307"/>
                </a:cubicBezTo>
                <a:cubicBezTo>
                  <a:pt x="3459" y="216"/>
                  <a:pt x="3243" y="172"/>
                  <a:pt x="3039" y="172"/>
                </a:cubicBezTo>
                <a:cubicBezTo>
                  <a:pt x="2828" y="172"/>
                  <a:pt x="2630" y="218"/>
                  <a:pt x="2463" y="305"/>
                </a:cubicBezTo>
                <a:cubicBezTo>
                  <a:pt x="2332" y="122"/>
                  <a:pt x="2115" y="0"/>
                  <a:pt x="1872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7968585" y="11561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7675347" y="785120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1232472" y="13081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 flipH="1">
            <a:off x="1466507" y="987270"/>
            <a:ext cx="197176" cy="370994"/>
          </a:xfrm>
          <a:custGeom>
            <a:rect b="b" l="l" r="r" t="t"/>
            <a:pathLst>
              <a:path extrusionOk="0" h="8211" w="4364">
                <a:moveTo>
                  <a:pt x="2043" y="0"/>
                </a:moveTo>
                <a:cubicBezTo>
                  <a:pt x="2043" y="0"/>
                  <a:pt x="1981" y="3476"/>
                  <a:pt x="0" y="3476"/>
                </a:cubicBezTo>
                <a:cubicBezTo>
                  <a:pt x="0" y="3476"/>
                  <a:pt x="1938" y="3715"/>
                  <a:pt x="2223" y="8210"/>
                </a:cubicBezTo>
                <a:cubicBezTo>
                  <a:pt x="2223" y="8210"/>
                  <a:pt x="2529" y="3620"/>
                  <a:pt x="4361" y="3381"/>
                </a:cubicBezTo>
                <a:cubicBezTo>
                  <a:pt x="4363" y="3381"/>
                  <a:pt x="2181" y="3150"/>
                  <a:pt x="2043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/>
          <p:nvPr/>
        </p:nvSpPr>
        <p:spPr>
          <a:xfrm flipH="1">
            <a:off x="7675347" y="130812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1293622" y="938677"/>
            <a:ext cx="104823" cy="197222"/>
          </a:xfrm>
          <a:custGeom>
            <a:rect b="b" l="l" r="r" t="t"/>
            <a:pathLst>
              <a:path extrusionOk="0" h="4365" w="2320">
                <a:moveTo>
                  <a:pt x="1086" y="0"/>
                </a:moveTo>
                <a:cubicBezTo>
                  <a:pt x="1086" y="0"/>
                  <a:pt x="1054" y="1847"/>
                  <a:pt x="1" y="1847"/>
                </a:cubicBezTo>
                <a:cubicBezTo>
                  <a:pt x="1" y="1847"/>
                  <a:pt x="1030" y="1975"/>
                  <a:pt x="1183" y="4364"/>
                </a:cubicBezTo>
                <a:cubicBezTo>
                  <a:pt x="1183" y="4364"/>
                  <a:pt x="1345" y="1924"/>
                  <a:pt x="2320" y="1798"/>
                </a:cubicBezTo>
                <a:cubicBezTo>
                  <a:pt x="2319" y="1798"/>
                  <a:pt x="1160" y="1674"/>
                  <a:pt x="1086" y="0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/>
          <p:nvPr>
            <p:ph idx="2" type="pic"/>
          </p:nvPr>
        </p:nvSpPr>
        <p:spPr>
          <a:xfrm>
            <a:off x="-7225" y="-13550"/>
            <a:ext cx="9151200" cy="52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0"/>
          <p:cNvSpPr txBox="1"/>
          <p:nvPr>
            <p:ph type="title"/>
          </p:nvPr>
        </p:nvSpPr>
        <p:spPr>
          <a:xfrm>
            <a:off x="720000" y="3900600"/>
            <a:ext cx="7704000" cy="686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zOZinzm51WE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ighlightskids.com/games/hidden-pictures/off-to-school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7"/>
          <p:cNvSpPr/>
          <p:nvPr/>
        </p:nvSpPr>
        <p:spPr>
          <a:xfrm>
            <a:off x="-39250" y="3322299"/>
            <a:ext cx="9222504" cy="1812899"/>
          </a:xfrm>
          <a:custGeom>
            <a:rect b="b" l="l" r="r" t="t"/>
            <a:pathLst>
              <a:path extrusionOk="0" h="1439" w="80437">
                <a:moveTo>
                  <a:pt x="0" y="1"/>
                </a:moveTo>
                <a:lnTo>
                  <a:pt x="80436" y="1"/>
                </a:lnTo>
                <a:lnTo>
                  <a:pt x="80436" y="1439"/>
                </a:lnTo>
                <a:lnTo>
                  <a:pt x="0" y="1439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7"/>
          <p:cNvSpPr/>
          <p:nvPr/>
        </p:nvSpPr>
        <p:spPr>
          <a:xfrm>
            <a:off x="-930715" y="4425277"/>
            <a:ext cx="11005430" cy="916364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FAF1E7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7"/>
          <p:cNvSpPr txBox="1"/>
          <p:nvPr>
            <p:ph type="ctrTitle"/>
          </p:nvPr>
        </p:nvSpPr>
        <p:spPr>
          <a:xfrm>
            <a:off x="2068500" y="1352225"/>
            <a:ext cx="5007000" cy="14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Diligence</a:t>
            </a:r>
            <a:endParaRPr sz="6800"/>
          </a:p>
        </p:txBody>
      </p:sp>
      <p:grpSp>
        <p:nvGrpSpPr>
          <p:cNvPr id="490" name="Google Shape;490;p37"/>
          <p:cNvGrpSpPr/>
          <p:nvPr/>
        </p:nvGrpSpPr>
        <p:grpSpPr>
          <a:xfrm>
            <a:off x="-181350" y="3558525"/>
            <a:ext cx="9506700" cy="2995928"/>
            <a:chOff x="-181350" y="3101325"/>
            <a:chExt cx="9506700" cy="2995928"/>
          </a:xfrm>
        </p:grpSpPr>
        <p:sp>
          <p:nvSpPr>
            <p:cNvPr id="491" name="Google Shape;491;p37"/>
            <p:cNvSpPr/>
            <p:nvPr/>
          </p:nvSpPr>
          <p:spPr>
            <a:xfrm>
              <a:off x="-181350" y="3101325"/>
              <a:ext cx="9506700" cy="5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2" name="Google Shape;492;p37"/>
            <p:cNvGrpSpPr/>
            <p:nvPr/>
          </p:nvGrpSpPr>
          <p:grpSpPr>
            <a:xfrm>
              <a:off x="326571" y="3130741"/>
              <a:ext cx="8767658" cy="2966512"/>
              <a:chOff x="1367681" y="3390724"/>
              <a:chExt cx="6408638" cy="2168345"/>
            </a:xfrm>
          </p:grpSpPr>
          <p:sp>
            <p:nvSpPr>
              <p:cNvPr id="493" name="Google Shape;493;p37"/>
              <p:cNvSpPr/>
              <p:nvPr/>
            </p:nvSpPr>
            <p:spPr>
              <a:xfrm>
                <a:off x="2713181" y="3390724"/>
                <a:ext cx="3717653" cy="522167"/>
              </a:xfrm>
              <a:custGeom>
                <a:rect b="b" l="l" r="r" t="t"/>
                <a:pathLst>
                  <a:path extrusionOk="0" h="3251" w="23146">
                    <a:moveTo>
                      <a:pt x="1489" y="1"/>
                    </a:moveTo>
                    <a:cubicBezTo>
                      <a:pt x="1451" y="1"/>
                      <a:pt x="1409" y="22"/>
                      <a:pt x="1393" y="55"/>
                    </a:cubicBezTo>
                    <a:lnTo>
                      <a:pt x="0" y="3137"/>
                    </a:lnTo>
                    <a:cubicBezTo>
                      <a:pt x="0" y="3160"/>
                      <a:pt x="0" y="3182"/>
                      <a:pt x="0" y="3228"/>
                    </a:cubicBezTo>
                    <a:cubicBezTo>
                      <a:pt x="23" y="3251"/>
                      <a:pt x="46" y="3251"/>
                      <a:pt x="92" y="3251"/>
                    </a:cubicBezTo>
                    <a:lnTo>
                      <a:pt x="23054" y="3251"/>
                    </a:lnTo>
                    <a:cubicBezTo>
                      <a:pt x="23077" y="3251"/>
                      <a:pt x="23122" y="3251"/>
                      <a:pt x="23145" y="3228"/>
                    </a:cubicBezTo>
                    <a:cubicBezTo>
                      <a:pt x="23145" y="3182"/>
                      <a:pt x="23145" y="3160"/>
                      <a:pt x="23145" y="3137"/>
                    </a:cubicBezTo>
                    <a:lnTo>
                      <a:pt x="21753" y="55"/>
                    </a:lnTo>
                    <a:cubicBezTo>
                      <a:pt x="21736" y="22"/>
                      <a:pt x="21695" y="1"/>
                      <a:pt x="21656" y="1"/>
                    </a:cubicBezTo>
                    <a:cubicBezTo>
                      <a:pt x="21642" y="1"/>
                      <a:pt x="21628" y="4"/>
                      <a:pt x="21616" y="10"/>
                    </a:cubicBezTo>
                    <a:cubicBezTo>
                      <a:pt x="21570" y="33"/>
                      <a:pt x="21547" y="101"/>
                      <a:pt x="21570" y="147"/>
                    </a:cubicBezTo>
                    <a:lnTo>
                      <a:pt x="22917" y="3068"/>
                    </a:lnTo>
                    <a:lnTo>
                      <a:pt x="229" y="3068"/>
                    </a:lnTo>
                    <a:lnTo>
                      <a:pt x="1575" y="147"/>
                    </a:lnTo>
                    <a:cubicBezTo>
                      <a:pt x="1598" y="101"/>
                      <a:pt x="1575" y="33"/>
                      <a:pt x="1530" y="10"/>
                    </a:cubicBezTo>
                    <a:cubicBezTo>
                      <a:pt x="1517" y="4"/>
                      <a:pt x="1504" y="1"/>
                      <a:pt x="1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1367681" y="3391848"/>
                <a:ext cx="6408638" cy="1379062"/>
              </a:xfrm>
              <a:custGeom>
                <a:rect b="b" l="l" r="r" t="t"/>
                <a:pathLst>
                  <a:path extrusionOk="0" h="8586" w="39900">
                    <a:moveTo>
                      <a:pt x="5534" y="1"/>
                    </a:moveTo>
                    <a:cubicBezTo>
                      <a:pt x="5501" y="1"/>
                      <a:pt x="5470" y="20"/>
                      <a:pt x="5456" y="48"/>
                    </a:cubicBezTo>
                    <a:lnTo>
                      <a:pt x="0" y="8448"/>
                    </a:lnTo>
                    <a:cubicBezTo>
                      <a:pt x="0" y="8471"/>
                      <a:pt x="0" y="8494"/>
                      <a:pt x="0" y="8539"/>
                    </a:cubicBezTo>
                    <a:cubicBezTo>
                      <a:pt x="23" y="8562"/>
                      <a:pt x="46" y="8585"/>
                      <a:pt x="92" y="8585"/>
                    </a:cubicBezTo>
                    <a:lnTo>
                      <a:pt x="39808" y="8585"/>
                    </a:lnTo>
                    <a:cubicBezTo>
                      <a:pt x="39853" y="8585"/>
                      <a:pt x="39876" y="8562"/>
                      <a:pt x="39899" y="8539"/>
                    </a:cubicBezTo>
                    <a:cubicBezTo>
                      <a:pt x="39899" y="8494"/>
                      <a:pt x="39899" y="8471"/>
                      <a:pt x="39876" y="8448"/>
                    </a:cubicBezTo>
                    <a:lnTo>
                      <a:pt x="34444" y="48"/>
                    </a:lnTo>
                    <a:cubicBezTo>
                      <a:pt x="34430" y="20"/>
                      <a:pt x="34398" y="1"/>
                      <a:pt x="34365" y="1"/>
                    </a:cubicBezTo>
                    <a:cubicBezTo>
                      <a:pt x="34345" y="1"/>
                      <a:pt x="34324" y="8"/>
                      <a:pt x="34307" y="26"/>
                    </a:cubicBezTo>
                    <a:cubicBezTo>
                      <a:pt x="34261" y="48"/>
                      <a:pt x="34261" y="94"/>
                      <a:pt x="34284" y="140"/>
                    </a:cubicBezTo>
                    <a:lnTo>
                      <a:pt x="39648" y="8402"/>
                    </a:lnTo>
                    <a:lnTo>
                      <a:pt x="252" y="8402"/>
                    </a:lnTo>
                    <a:lnTo>
                      <a:pt x="5615" y="140"/>
                    </a:lnTo>
                    <a:cubicBezTo>
                      <a:pt x="5638" y="94"/>
                      <a:pt x="5638" y="48"/>
                      <a:pt x="5593" y="26"/>
                    </a:cubicBezTo>
                    <a:cubicBezTo>
                      <a:pt x="5575" y="8"/>
                      <a:pt x="5554" y="1"/>
                      <a:pt x="55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3013699" y="4739919"/>
                <a:ext cx="3112767" cy="819149"/>
              </a:xfrm>
              <a:custGeom>
                <a:rect b="b" l="l" r="r" t="t"/>
                <a:pathLst>
                  <a:path extrusionOk="0" h="5100" w="19380">
                    <a:moveTo>
                      <a:pt x="129" y="1"/>
                    </a:moveTo>
                    <a:cubicBezTo>
                      <a:pt x="117" y="1"/>
                      <a:pt x="105" y="3"/>
                      <a:pt x="92" y="9"/>
                    </a:cubicBezTo>
                    <a:cubicBezTo>
                      <a:pt x="47" y="32"/>
                      <a:pt x="1" y="78"/>
                      <a:pt x="24" y="124"/>
                    </a:cubicBezTo>
                    <a:cubicBezTo>
                      <a:pt x="526" y="1493"/>
                      <a:pt x="1713" y="2748"/>
                      <a:pt x="3379" y="3639"/>
                    </a:cubicBezTo>
                    <a:cubicBezTo>
                      <a:pt x="5137" y="4597"/>
                      <a:pt x="7328" y="5099"/>
                      <a:pt x="9702" y="5099"/>
                    </a:cubicBezTo>
                    <a:cubicBezTo>
                      <a:pt x="12076" y="5099"/>
                      <a:pt x="14267" y="4597"/>
                      <a:pt x="16024" y="3639"/>
                    </a:cubicBezTo>
                    <a:cubicBezTo>
                      <a:pt x="17691" y="2748"/>
                      <a:pt x="18878" y="1493"/>
                      <a:pt x="19380" y="124"/>
                    </a:cubicBezTo>
                    <a:cubicBezTo>
                      <a:pt x="19380" y="78"/>
                      <a:pt x="19357" y="32"/>
                      <a:pt x="19311" y="9"/>
                    </a:cubicBezTo>
                    <a:cubicBezTo>
                      <a:pt x="19299" y="3"/>
                      <a:pt x="19287" y="1"/>
                      <a:pt x="19275" y="1"/>
                    </a:cubicBezTo>
                    <a:cubicBezTo>
                      <a:pt x="19243" y="1"/>
                      <a:pt x="19214" y="22"/>
                      <a:pt x="19197" y="55"/>
                    </a:cubicBezTo>
                    <a:cubicBezTo>
                      <a:pt x="18193" y="2908"/>
                      <a:pt x="14290" y="4894"/>
                      <a:pt x="9702" y="4894"/>
                    </a:cubicBezTo>
                    <a:cubicBezTo>
                      <a:pt x="5114" y="4894"/>
                      <a:pt x="1211" y="2908"/>
                      <a:pt x="206" y="55"/>
                    </a:cubicBezTo>
                    <a:cubicBezTo>
                      <a:pt x="190" y="22"/>
                      <a:pt x="161" y="1"/>
                      <a:pt x="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6" name="Google Shape;496;p37"/>
          <p:cNvGrpSpPr/>
          <p:nvPr/>
        </p:nvGrpSpPr>
        <p:grpSpPr>
          <a:xfrm>
            <a:off x="1778080" y="3902983"/>
            <a:ext cx="479472" cy="475800"/>
            <a:chOff x="4169325" y="1623350"/>
            <a:chExt cx="86075" cy="85425"/>
          </a:xfrm>
        </p:grpSpPr>
        <p:sp>
          <p:nvSpPr>
            <p:cNvPr id="497" name="Google Shape;497;p37"/>
            <p:cNvSpPr/>
            <p:nvPr/>
          </p:nvSpPr>
          <p:spPr>
            <a:xfrm>
              <a:off x="4169900" y="1623350"/>
              <a:ext cx="85500" cy="85425"/>
            </a:xfrm>
            <a:custGeom>
              <a:rect b="b" l="l" r="r" t="t"/>
              <a:pathLst>
                <a:path extrusionOk="0" h="3417" w="3420">
                  <a:moveTo>
                    <a:pt x="1709" y="0"/>
                  </a:moveTo>
                  <a:cubicBezTo>
                    <a:pt x="1631" y="0"/>
                    <a:pt x="1553" y="6"/>
                    <a:pt x="1478" y="16"/>
                  </a:cubicBezTo>
                  <a:cubicBezTo>
                    <a:pt x="1426" y="23"/>
                    <a:pt x="1374" y="33"/>
                    <a:pt x="1324" y="44"/>
                  </a:cubicBezTo>
                  <a:cubicBezTo>
                    <a:pt x="1046" y="108"/>
                    <a:pt x="797" y="239"/>
                    <a:pt x="589" y="419"/>
                  </a:cubicBezTo>
                  <a:cubicBezTo>
                    <a:pt x="475" y="516"/>
                    <a:pt x="376" y="630"/>
                    <a:pt x="291" y="754"/>
                  </a:cubicBezTo>
                  <a:cubicBezTo>
                    <a:pt x="235" y="835"/>
                    <a:pt x="187" y="921"/>
                    <a:pt x="147" y="1012"/>
                  </a:cubicBezTo>
                  <a:cubicBezTo>
                    <a:pt x="123" y="1066"/>
                    <a:pt x="100" y="1124"/>
                    <a:pt x="82" y="1180"/>
                  </a:cubicBezTo>
                  <a:cubicBezTo>
                    <a:pt x="67" y="1230"/>
                    <a:pt x="53" y="1277"/>
                    <a:pt x="42" y="1328"/>
                  </a:cubicBezTo>
                  <a:lnTo>
                    <a:pt x="42" y="1329"/>
                  </a:lnTo>
                  <a:lnTo>
                    <a:pt x="42" y="1331"/>
                  </a:lnTo>
                  <a:lnTo>
                    <a:pt x="42" y="1333"/>
                  </a:lnTo>
                  <a:cubicBezTo>
                    <a:pt x="15" y="1454"/>
                    <a:pt x="1" y="1580"/>
                    <a:pt x="1" y="1708"/>
                  </a:cubicBezTo>
                  <a:cubicBezTo>
                    <a:pt x="1" y="1814"/>
                    <a:pt x="11" y="1916"/>
                    <a:pt x="30" y="2018"/>
                  </a:cubicBezTo>
                  <a:cubicBezTo>
                    <a:pt x="39" y="2065"/>
                    <a:pt x="48" y="2112"/>
                    <a:pt x="62" y="2159"/>
                  </a:cubicBezTo>
                  <a:cubicBezTo>
                    <a:pt x="62" y="2162"/>
                    <a:pt x="62" y="2164"/>
                    <a:pt x="63" y="2167"/>
                  </a:cubicBezTo>
                  <a:cubicBezTo>
                    <a:pt x="143" y="2450"/>
                    <a:pt x="293" y="2704"/>
                    <a:pt x="493" y="2908"/>
                  </a:cubicBezTo>
                  <a:lnTo>
                    <a:pt x="497" y="2911"/>
                  </a:lnTo>
                  <a:cubicBezTo>
                    <a:pt x="807" y="3224"/>
                    <a:pt x="1235" y="3417"/>
                    <a:pt x="1710" y="3417"/>
                  </a:cubicBezTo>
                  <a:cubicBezTo>
                    <a:pt x="2276" y="3417"/>
                    <a:pt x="2778" y="3142"/>
                    <a:pt x="3089" y="2718"/>
                  </a:cubicBezTo>
                  <a:cubicBezTo>
                    <a:pt x="3133" y="2659"/>
                    <a:pt x="3171" y="2597"/>
                    <a:pt x="3208" y="2532"/>
                  </a:cubicBezTo>
                  <a:cubicBezTo>
                    <a:pt x="3310" y="2345"/>
                    <a:pt x="3379" y="2138"/>
                    <a:pt x="3406" y="1918"/>
                  </a:cubicBezTo>
                  <a:cubicBezTo>
                    <a:pt x="3415" y="1851"/>
                    <a:pt x="3419" y="1780"/>
                    <a:pt x="3419" y="1710"/>
                  </a:cubicBezTo>
                  <a:cubicBezTo>
                    <a:pt x="3419" y="1686"/>
                    <a:pt x="3419" y="1664"/>
                    <a:pt x="3415" y="1642"/>
                  </a:cubicBezTo>
                  <a:cubicBezTo>
                    <a:pt x="3388" y="940"/>
                    <a:pt x="2938" y="348"/>
                    <a:pt x="2314" y="110"/>
                  </a:cubicBezTo>
                  <a:cubicBezTo>
                    <a:pt x="2278" y="96"/>
                    <a:pt x="2242" y="84"/>
                    <a:pt x="2203" y="73"/>
                  </a:cubicBezTo>
                  <a:cubicBezTo>
                    <a:pt x="2047" y="26"/>
                    <a:pt x="1881" y="0"/>
                    <a:pt x="1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4206900" y="1674150"/>
              <a:ext cx="28450" cy="27950"/>
            </a:xfrm>
            <a:custGeom>
              <a:rect b="b" l="l" r="r" t="t"/>
              <a:pathLst>
                <a:path extrusionOk="0" h="1118" w="1138">
                  <a:moveTo>
                    <a:pt x="613" y="0"/>
                  </a:moveTo>
                  <a:lnTo>
                    <a:pt x="1" y="354"/>
                  </a:lnTo>
                  <a:lnTo>
                    <a:pt x="148" y="1044"/>
                  </a:lnTo>
                  <a:lnTo>
                    <a:pt x="851" y="1118"/>
                  </a:lnTo>
                  <a:lnTo>
                    <a:pt x="1138" y="473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4243050" y="1664400"/>
              <a:ext cx="12350" cy="22250"/>
            </a:xfrm>
            <a:custGeom>
              <a:rect b="b" l="l" r="r" t="t"/>
              <a:pathLst>
                <a:path extrusionOk="0" h="890" w="494">
                  <a:moveTo>
                    <a:pt x="491" y="0"/>
                  </a:moveTo>
                  <a:lnTo>
                    <a:pt x="156" y="35"/>
                  </a:lnTo>
                  <a:lnTo>
                    <a:pt x="147" y="37"/>
                  </a:lnTo>
                  <a:lnTo>
                    <a:pt x="1" y="727"/>
                  </a:lnTo>
                  <a:lnTo>
                    <a:pt x="8" y="732"/>
                  </a:lnTo>
                  <a:lnTo>
                    <a:pt x="282" y="890"/>
                  </a:lnTo>
                  <a:cubicBezTo>
                    <a:pt x="384" y="703"/>
                    <a:pt x="453" y="496"/>
                    <a:pt x="480" y="276"/>
                  </a:cubicBezTo>
                  <a:cubicBezTo>
                    <a:pt x="489" y="209"/>
                    <a:pt x="493" y="138"/>
                    <a:pt x="493" y="68"/>
                  </a:cubicBezTo>
                  <a:cubicBezTo>
                    <a:pt x="493" y="44"/>
                    <a:pt x="493" y="22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213525" y="1637775"/>
              <a:ext cx="27200" cy="28625"/>
            </a:xfrm>
            <a:custGeom>
              <a:rect b="b" l="l" r="r" t="t"/>
              <a:pathLst>
                <a:path extrusionOk="0" h="1145" w="1088">
                  <a:moveTo>
                    <a:pt x="415" y="1"/>
                  </a:moveTo>
                  <a:lnTo>
                    <a:pt x="0" y="573"/>
                  </a:lnTo>
                  <a:lnTo>
                    <a:pt x="415" y="1144"/>
                  </a:lnTo>
                  <a:lnTo>
                    <a:pt x="1087" y="925"/>
                  </a:lnTo>
                  <a:lnTo>
                    <a:pt x="1087" y="218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4169325" y="1668450"/>
              <a:ext cx="25325" cy="28450"/>
            </a:xfrm>
            <a:custGeom>
              <a:rect b="b" l="l" r="r" t="t"/>
              <a:pathLst>
                <a:path extrusionOk="0" h="1138" w="1013">
                  <a:moveTo>
                    <a:pt x="543" y="0"/>
                  </a:moveTo>
                  <a:lnTo>
                    <a:pt x="1" y="237"/>
                  </a:lnTo>
                  <a:cubicBezTo>
                    <a:pt x="2" y="241"/>
                    <a:pt x="2" y="244"/>
                    <a:pt x="3" y="246"/>
                  </a:cubicBezTo>
                  <a:cubicBezTo>
                    <a:pt x="94" y="574"/>
                    <a:pt x="267" y="868"/>
                    <a:pt x="500" y="1104"/>
                  </a:cubicBezTo>
                  <a:lnTo>
                    <a:pt x="655" y="1137"/>
                  </a:lnTo>
                  <a:lnTo>
                    <a:pt x="1012" y="529"/>
                  </a:lnTo>
                  <a:lnTo>
                    <a:pt x="550" y="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4171975" y="1633825"/>
              <a:ext cx="25375" cy="27150"/>
            </a:xfrm>
            <a:custGeom>
              <a:rect b="b" l="l" r="r" t="t"/>
              <a:pathLst>
                <a:path extrusionOk="0" h="1086" w="1015">
                  <a:moveTo>
                    <a:pt x="507" y="0"/>
                  </a:moveTo>
                  <a:cubicBezTo>
                    <a:pt x="393" y="97"/>
                    <a:pt x="294" y="211"/>
                    <a:pt x="210" y="335"/>
                  </a:cubicBezTo>
                  <a:cubicBezTo>
                    <a:pt x="154" y="416"/>
                    <a:pt x="106" y="503"/>
                    <a:pt x="66" y="593"/>
                  </a:cubicBezTo>
                  <a:cubicBezTo>
                    <a:pt x="41" y="648"/>
                    <a:pt x="19" y="705"/>
                    <a:pt x="0" y="762"/>
                  </a:cubicBezTo>
                  <a:lnTo>
                    <a:pt x="439" y="1085"/>
                  </a:lnTo>
                  <a:lnTo>
                    <a:pt x="441" y="1084"/>
                  </a:lnTo>
                  <a:lnTo>
                    <a:pt x="1014" y="675"/>
                  </a:lnTo>
                  <a:lnTo>
                    <a:pt x="802" y="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4206875" y="1623350"/>
              <a:ext cx="20950" cy="8350"/>
            </a:xfrm>
            <a:custGeom>
              <a:rect b="b" l="l" r="r" t="t"/>
              <a:pathLst>
                <a:path extrusionOk="0" h="334" w="838">
                  <a:moveTo>
                    <a:pt x="231" y="0"/>
                  </a:moveTo>
                  <a:cubicBezTo>
                    <a:pt x="153" y="0"/>
                    <a:pt x="75" y="6"/>
                    <a:pt x="1" y="16"/>
                  </a:cubicBezTo>
                  <a:lnTo>
                    <a:pt x="17" y="182"/>
                  </a:lnTo>
                  <a:lnTo>
                    <a:pt x="707" y="333"/>
                  </a:lnTo>
                  <a:lnTo>
                    <a:pt x="837" y="110"/>
                  </a:lnTo>
                  <a:cubicBezTo>
                    <a:pt x="801" y="98"/>
                    <a:pt x="764" y="84"/>
                    <a:pt x="726" y="73"/>
                  </a:cubicBezTo>
                  <a:cubicBezTo>
                    <a:pt x="569" y="26"/>
                    <a:pt x="40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37"/>
          <p:cNvSpPr txBox="1"/>
          <p:nvPr>
            <p:ph idx="1" type="subTitle"/>
          </p:nvPr>
        </p:nvSpPr>
        <p:spPr>
          <a:xfrm>
            <a:off x="2068500" y="2675375"/>
            <a:ext cx="5007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PreK - 2nd</a:t>
            </a:r>
            <a:endParaRPr sz="3000"/>
          </a:p>
        </p:txBody>
      </p:sp>
      <p:pic>
        <p:nvPicPr>
          <p:cNvPr id="505" name="Google Shape;5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763"/>
            <a:ext cx="91440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/>
          <p:nvPr/>
        </p:nvSpPr>
        <p:spPr>
          <a:xfrm>
            <a:off x="-39300" y="4009650"/>
            <a:ext cx="9222600" cy="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8"/>
          <p:cNvSpPr/>
          <p:nvPr/>
        </p:nvSpPr>
        <p:spPr>
          <a:xfrm>
            <a:off x="-39250" y="4125024"/>
            <a:ext cx="9222504" cy="1057374"/>
          </a:xfrm>
          <a:custGeom>
            <a:rect b="b" l="l" r="r" t="t"/>
            <a:pathLst>
              <a:path extrusionOk="0" h="1439" w="80437">
                <a:moveTo>
                  <a:pt x="0" y="1"/>
                </a:moveTo>
                <a:lnTo>
                  <a:pt x="80436" y="1"/>
                </a:lnTo>
                <a:lnTo>
                  <a:pt x="80436" y="1439"/>
                </a:lnTo>
                <a:lnTo>
                  <a:pt x="0" y="143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8"/>
          <p:cNvSpPr/>
          <p:nvPr/>
        </p:nvSpPr>
        <p:spPr>
          <a:xfrm flipH="1">
            <a:off x="5013372" y="922718"/>
            <a:ext cx="2114045" cy="330072"/>
          </a:xfrm>
          <a:custGeom>
            <a:rect b="b" l="l" r="r" t="t"/>
            <a:pathLst>
              <a:path extrusionOk="0" h="3136" w="16478">
                <a:moveTo>
                  <a:pt x="13844" y="1"/>
                </a:moveTo>
                <a:cubicBezTo>
                  <a:pt x="13835" y="3"/>
                  <a:pt x="13829" y="10"/>
                  <a:pt x="13829" y="19"/>
                </a:cubicBezTo>
                <a:cubicBezTo>
                  <a:pt x="13829" y="31"/>
                  <a:pt x="13836" y="39"/>
                  <a:pt x="13846" y="39"/>
                </a:cubicBezTo>
                <a:cubicBezTo>
                  <a:pt x="13912" y="39"/>
                  <a:pt x="13976" y="41"/>
                  <a:pt x="14042" y="45"/>
                </a:cubicBezTo>
                <a:cubicBezTo>
                  <a:pt x="14042" y="45"/>
                  <a:pt x="14043" y="45"/>
                  <a:pt x="14044" y="45"/>
                </a:cubicBezTo>
                <a:cubicBezTo>
                  <a:pt x="14053" y="45"/>
                  <a:pt x="14061" y="38"/>
                  <a:pt x="14061" y="29"/>
                </a:cubicBezTo>
                <a:cubicBezTo>
                  <a:pt x="14062" y="17"/>
                  <a:pt x="14054" y="9"/>
                  <a:pt x="14044" y="9"/>
                </a:cubicBezTo>
                <a:cubicBezTo>
                  <a:pt x="13979" y="5"/>
                  <a:pt x="13913" y="3"/>
                  <a:pt x="13847" y="1"/>
                </a:cubicBezTo>
                <a:close/>
                <a:moveTo>
                  <a:pt x="13651" y="5"/>
                </a:moveTo>
                <a:cubicBezTo>
                  <a:pt x="13650" y="5"/>
                  <a:pt x="13649" y="5"/>
                  <a:pt x="13649" y="5"/>
                </a:cubicBezTo>
                <a:cubicBezTo>
                  <a:pt x="13583" y="7"/>
                  <a:pt x="13518" y="13"/>
                  <a:pt x="13452" y="17"/>
                </a:cubicBezTo>
                <a:lnTo>
                  <a:pt x="13449" y="17"/>
                </a:lnTo>
                <a:cubicBezTo>
                  <a:pt x="13440" y="20"/>
                  <a:pt x="13433" y="29"/>
                  <a:pt x="13435" y="37"/>
                </a:cubicBezTo>
                <a:cubicBezTo>
                  <a:pt x="13437" y="49"/>
                  <a:pt x="13444" y="56"/>
                  <a:pt x="13454" y="56"/>
                </a:cubicBezTo>
                <a:cubicBezTo>
                  <a:pt x="13455" y="56"/>
                  <a:pt x="13455" y="56"/>
                  <a:pt x="13456" y="56"/>
                </a:cubicBezTo>
                <a:cubicBezTo>
                  <a:pt x="13520" y="50"/>
                  <a:pt x="13586" y="44"/>
                  <a:pt x="13652" y="41"/>
                </a:cubicBezTo>
                <a:cubicBezTo>
                  <a:pt x="13661" y="41"/>
                  <a:pt x="13669" y="32"/>
                  <a:pt x="13668" y="22"/>
                </a:cubicBezTo>
                <a:cubicBezTo>
                  <a:pt x="13668" y="12"/>
                  <a:pt x="13660" y="5"/>
                  <a:pt x="13651" y="5"/>
                </a:cubicBezTo>
                <a:close/>
                <a:moveTo>
                  <a:pt x="14234" y="30"/>
                </a:moveTo>
                <a:cubicBezTo>
                  <a:pt x="14228" y="31"/>
                  <a:pt x="14222" y="37"/>
                  <a:pt x="14220" y="45"/>
                </a:cubicBezTo>
                <a:cubicBezTo>
                  <a:pt x="14219" y="55"/>
                  <a:pt x="14227" y="63"/>
                  <a:pt x="14237" y="65"/>
                </a:cubicBezTo>
                <a:cubicBezTo>
                  <a:pt x="14302" y="72"/>
                  <a:pt x="14367" y="83"/>
                  <a:pt x="14430" y="94"/>
                </a:cubicBezTo>
                <a:cubicBezTo>
                  <a:pt x="14431" y="94"/>
                  <a:pt x="14432" y="94"/>
                  <a:pt x="14434" y="94"/>
                </a:cubicBezTo>
                <a:cubicBezTo>
                  <a:pt x="14442" y="94"/>
                  <a:pt x="14450" y="88"/>
                  <a:pt x="14451" y="81"/>
                </a:cubicBezTo>
                <a:cubicBezTo>
                  <a:pt x="14452" y="69"/>
                  <a:pt x="14447" y="61"/>
                  <a:pt x="14436" y="59"/>
                </a:cubicBezTo>
                <a:cubicBezTo>
                  <a:pt x="14372" y="47"/>
                  <a:pt x="14306" y="37"/>
                  <a:pt x="14241" y="30"/>
                </a:cubicBezTo>
                <a:close/>
                <a:moveTo>
                  <a:pt x="13258" y="42"/>
                </a:moveTo>
                <a:cubicBezTo>
                  <a:pt x="13257" y="42"/>
                  <a:pt x="13257" y="42"/>
                  <a:pt x="13256" y="42"/>
                </a:cubicBezTo>
                <a:cubicBezTo>
                  <a:pt x="13192" y="52"/>
                  <a:pt x="13126" y="62"/>
                  <a:pt x="13062" y="75"/>
                </a:cubicBezTo>
                <a:cubicBezTo>
                  <a:pt x="13053" y="77"/>
                  <a:pt x="13046" y="87"/>
                  <a:pt x="13047" y="96"/>
                </a:cubicBezTo>
                <a:cubicBezTo>
                  <a:pt x="13048" y="106"/>
                  <a:pt x="13056" y="112"/>
                  <a:pt x="13065" y="112"/>
                </a:cubicBezTo>
                <a:cubicBezTo>
                  <a:pt x="13066" y="112"/>
                  <a:pt x="13067" y="112"/>
                  <a:pt x="13068" y="112"/>
                </a:cubicBezTo>
                <a:cubicBezTo>
                  <a:pt x="13134" y="98"/>
                  <a:pt x="13198" y="88"/>
                  <a:pt x="13261" y="79"/>
                </a:cubicBezTo>
                <a:cubicBezTo>
                  <a:pt x="13271" y="77"/>
                  <a:pt x="13278" y="68"/>
                  <a:pt x="13277" y="58"/>
                </a:cubicBezTo>
                <a:cubicBezTo>
                  <a:pt x="13276" y="48"/>
                  <a:pt x="13268" y="42"/>
                  <a:pt x="13258" y="42"/>
                </a:cubicBezTo>
                <a:close/>
                <a:moveTo>
                  <a:pt x="14625" y="100"/>
                </a:moveTo>
                <a:cubicBezTo>
                  <a:pt x="14623" y="100"/>
                  <a:pt x="14622" y="100"/>
                  <a:pt x="14620" y="101"/>
                </a:cubicBezTo>
                <a:cubicBezTo>
                  <a:pt x="14614" y="102"/>
                  <a:pt x="14609" y="108"/>
                  <a:pt x="14608" y="115"/>
                </a:cubicBezTo>
                <a:cubicBezTo>
                  <a:pt x="14603" y="123"/>
                  <a:pt x="14611" y="133"/>
                  <a:pt x="14620" y="136"/>
                </a:cubicBezTo>
                <a:cubicBezTo>
                  <a:pt x="14682" y="151"/>
                  <a:pt x="14746" y="171"/>
                  <a:pt x="14807" y="192"/>
                </a:cubicBezTo>
                <a:cubicBezTo>
                  <a:pt x="14808" y="192"/>
                  <a:pt x="14810" y="192"/>
                  <a:pt x="14812" y="192"/>
                </a:cubicBezTo>
                <a:cubicBezTo>
                  <a:pt x="14820" y="192"/>
                  <a:pt x="14827" y="188"/>
                  <a:pt x="14830" y="180"/>
                </a:cubicBezTo>
                <a:cubicBezTo>
                  <a:pt x="14835" y="171"/>
                  <a:pt x="14827" y="160"/>
                  <a:pt x="14819" y="156"/>
                </a:cubicBezTo>
                <a:cubicBezTo>
                  <a:pt x="14755" y="136"/>
                  <a:pt x="14691" y="117"/>
                  <a:pt x="14629" y="101"/>
                </a:cubicBezTo>
                <a:cubicBezTo>
                  <a:pt x="14628" y="100"/>
                  <a:pt x="14627" y="100"/>
                  <a:pt x="14625" y="100"/>
                </a:cubicBezTo>
                <a:close/>
                <a:moveTo>
                  <a:pt x="12875" y="117"/>
                </a:moveTo>
                <a:cubicBezTo>
                  <a:pt x="12873" y="117"/>
                  <a:pt x="12871" y="117"/>
                  <a:pt x="12869" y="118"/>
                </a:cubicBezTo>
                <a:cubicBezTo>
                  <a:pt x="12807" y="132"/>
                  <a:pt x="12742" y="149"/>
                  <a:pt x="12678" y="167"/>
                </a:cubicBezTo>
                <a:cubicBezTo>
                  <a:pt x="12668" y="170"/>
                  <a:pt x="12663" y="180"/>
                  <a:pt x="12665" y="190"/>
                </a:cubicBezTo>
                <a:cubicBezTo>
                  <a:pt x="12668" y="197"/>
                  <a:pt x="12675" y="201"/>
                  <a:pt x="12684" y="201"/>
                </a:cubicBezTo>
                <a:cubicBezTo>
                  <a:pt x="12685" y="201"/>
                  <a:pt x="12686" y="201"/>
                  <a:pt x="12688" y="201"/>
                </a:cubicBezTo>
                <a:cubicBezTo>
                  <a:pt x="12751" y="182"/>
                  <a:pt x="12814" y="167"/>
                  <a:pt x="12876" y="153"/>
                </a:cubicBezTo>
                <a:cubicBezTo>
                  <a:pt x="12887" y="150"/>
                  <a:pt x="12892" y="141"/>
                  <a:pt x="12891" y="130"/>
                </a:cubicBezTo>
                <a:cubicBezTo>
                  <a:pt x="12888" y="122"/>
                  <a:pt x="12883" y="117"/>
                  <a:pt x="12875" y="117"/>
                </a:cubicBezTo>
                <a:close/>
                <a:moveTo>
                  <a:pt x="12497" y="221"/>
                </a:moveTo>
                <a:cubicBezTo>
                  <a:pt x="12495" y="221"/>
                  <a:pt x="12494" y="221"/>
                  <a:pt x="12492" y="222"/>
                </a:cubicBezTo>
                <a:lnTo>
                  <a:pt x="12490" y="222"/>
                </a:lnTo>
                <a:cubicBezTo>
                  <a:pt x="12428" y="241"/>
                  <a:pt x="12364" y="263"/>
                  <a:pt x="12303" y="285"/>
                </a:cubicBezTo>
                <a:cubicBezTo>
                  <a:pt x="12293" y="289"/>
                  <a:pt x="12290" y="299"/>
                  <a:pt x="12292" y="309"/>
                </a:cubicBezTo>
                <a:cubicBezTo>
                  <a:pt x="12294" y="317"/>
                  <a:pt x="12301" y="321"/>
                  <a:pt x="12308" y="321"/>
                </a:cubicBezTo>
                <a:cubicBezTo>
                  <a:pt x="12311" y="321"/>
                  <a:pt x="12313" y="321"/>
                  <a:pt x="12316" y="320"/>
                </a:cubicBezTo>
                <a:cubicBezTo>
                  <a:pt x="12377" y="298"/>
                  <a:pt x="12439" y="278"/>
                  <a:pt x="12500" y="257"/>
                </a:cubicBezTo>
                <a:cubicBezTo>
                  <a:pt x="12511" y="253"/>
                  <a:pt x="12517" y="243"/>
                  <a:pt x="12513" y="233"/>
                </a:cubicBezTo>
                <a:cubicBezTo>
                  <a:pt x="12510" y="225"/>
                  <a:pt x="12504" y="221"/>
                  <a:pt x="12497" y="221"/>
                </a:cubicBezTo>
                <a:close/>
                <a:moveTo>
                  <a:pt x="14992" y="225"/>
                </a:moveTo>
                <a:cubicBezTo>
                  <a:pt x="14987" y="227"/>
                  <a:pt x="14982" y="230"/>
                  <a:pt x="14980" y="236"/>
                </a:cubicBezTo>
                <a:cubicBezTo>
                  <a:pt x="14977" y="244"/>
                  <a:pt x="14981" y="257"/>
                  <a:pt x="14990" y="259"/>
                </a:cubicBezTo>
                <a:cubicBezTo>
                  <a:pt x="15049" y="284"/>
                  <a:pt x="15109" y="311"/>
                  <a:pt x="15167" y="341"/>
                </a:cubicBezTo>
                <a:cubicBezTo>
                  <a:pt x="15170" y="342"/>
                  <a:pt x="15172" y="342"/>
                  <a:pt x="15175" y="342"/>
                </a:cubicBezTo>
                <a:cubicBezTo>
                  <a:pt x="15182" y="342"/>
                  <a:pt x="15189" y="339"/>
                  <a:pt x="15192" y="332"/>
                </a:cubicBezTo>
                <a:cubicBezTo>
                  <a:pt x="15195" y="324"/>
                  <a:pt x="15193" y="312"/>
                  <a:pt x="15184" y="309"/>
                </a:cubicBezTo>
                <a:cubicBezTo>
                  <a:pt x="15126" y="279"/>
                  <a:pt x="15065" y="252"/>
                  <a:pt x="15005" y="227"/>
                </a:cubicBezTo>
                <a:cubicBezTo>
                  <a:pt x="15000" y="225"/>
                  <a:pt x="14996" y="225"/>
                  <a:pt x="14992" y="225"/>
                </a:cubicBezTo>
                <a:close/>
                <a:moveTo>
                  <a:pt x="5832" y="293"/>
                </a:moveTo>
                <a:cubicBezTo>
                  <a:pt x="5814" y="293"/>
                  <a:pt x="5794" y="294"/>
                  <a:pt x="5776" y="295"/>
                </a:cubicBezTo>
                <a:cubicBezTo>
                  <a:pt x="5766" y="296"/>
                  <a:pt x="5758" y="306"/>
                  <a:pt x="5759" y="315"/>
                </a:cubicBezTo>
                <a:cubicBezTo>
                  <a:pt x="5760" y="325"/>
                  <a:pt x="5768" y="332"/>
                  <a:pt x="5777" y="332"/>
                </a:cubicBezTo>
                <a:cubicBezTo>
                  <a:pt x="5778" y="332"/>
                  <a:pt x="5778" y="332"/>
                  <a:pt x="5779" y="331"/>
                </a:cubicBezTo>
                <a:cubicBezTo>
                  <a:pt x="5794" y="330"/>
                  <a:pt x="5809" y="330"/>
                  <a:pt x="5825" y="330"/>
                </a:cubicBezTo>
                <a:cubicBezTo>
                  <a:pt x="5835" y="330"/>
                  <a:pt x="5846" y="330"/>
                  <a:pt x="5857" y="330"/>
                </a:cubicBezTo>
                <a:cubicBezTo>
                  <a:pt x="5894" y="331"/>
                  <a:pt x="5931" y="337"/>
                  <a:pt x="5969" y="346"/>
                </a:cubicBezTo>
                <a:lnTo>
                  <a:pt x="5973" y="346"/>
                </a:lnTo>
                <a:cubicBezTo>
                  <a:pt x="5981" y="346"/>
                  <a:pt x="5988" y="341"/>
                  <a:pt x="5991" y="331"/>
                </a:cubicBezTo>
                <a:cubicBezTo>
                  <a:pt x="5993" y="322"/>
                  <a:pt x="5986" y="314"/>
                  <a:pt x="5977" y="311"/>
                </a:cubicBezTo>
                <a:cubicBezTo>
                  <a:pt x="5937" y="300"/>
                  <a:pt x="5898" y="295"/>
                  <a:pt x="5858" y="294"/>
                </a:cubicBezTo>
                <a:cubicBezTo>
                  <a:pt x="5849" y="293"/>
                  <a:pt x="5841" y="293"/>
                  <a:pt x="5832" y="293"/>
                </a:cubicBezTo>
                <a:close/>
                <a:moveTo>
                  <a:pt x="21" y="132"/>
                </a:moveTo>
                <a:cubicBezTo>
                  <a:pt x="20" y="132"/>
                  <a:pt x="19" y="132"/>
                  <a:pt x="18" y="132"/>
                </a:cubicBezTo>
                <a:cubicBezTo>
                  <a:pt x="7" y="132"/>
                  <a:pt x="0" y="141"/>
                  <a:pt x="1" y="151"/>
                </a:cubicBezTo>
                <a:cubicBezTo>
                  <a:pt x="6" y="216"/>
                  <a:pt x="16" y="283"/>
                  <a:pt x="27" y="348"/>
                </a:cubicBezTo>
                <a:cubicBezTo>
                  <a:pt x="28" y="357"/>
                  <a:pt x="36" y="364"/>
                  <a:pt x="45" y="364"/>
                </a:cubicBezTo>
                <a:lnTo>
                  <a:pt x="49" y="364"/>
                </a:lnTo>
                <a:cubicBezTo>
                  <a:pt x="59" y="363"/>
                  <a:pt x="65" y="352"/>
                  <a:pt x="63" y="343"/>
                </a:cubicBezTo>
                <a:cubicBezTo>
                  <a:pt x="50" y="279"/>
                  <a:pt x="42" y="213"/>
                  <a:pt x="37" y="149"/>
                </a:cubicBezTo>
                <a:cubicBezTo>
                  <a:pt x="36" y="140"/>
                  <a:pt x="30" y="132"/>
                  <a:pt x="21" y="132"/>
                </a:cubicBezTo>
                <a:close/>
                <a:moveTo>
                  <a:pt x="12126" y="355"/>
                </a:moveTo>
                <a:cubicBezTo>
                  <a:pt x="12124" y="355"/>
                  <a:pt x="12123" y="356"/>
                  <a:pt x="12121" y="356"/>
                </a:cubicBezTo>
                <a:lnTo>
                  <a:pt x="12119" y="356"/>
                </a:lnTo>
                <a:cubicBezTo>
                  <a:pt x="12058" y="380"/>
                  <a:pt x="11996" y="406"/>
                  <a:pt x="11937" y="432"/>
                </a:cubicBezTo>
                <a:cubicBezTo>
                  <a:pt x="11928" y="436"/>
                  <a:pt x="11924" y="448"/>
                  <a:pt x="11928" y="457"/>
                </a:cubicBezTo>
                <a:cubicBezTo>
                  <a:pt x="11931" y="464"/>
                  <a:pt x="11937" y="468"/>
                  <a:pt x="11944" y="468"/>
                </a:cubicBezTo>
                <a:cubicBezTo>
                  <a:pt x="11946" y="468"/>
                  <a:pt x="11949" y="467"/>
                  <a:pt x="11951" y="466"/>
                </a:cubicBezTo>
                <a:cubicBezTo>
                  <a:pt x="12011" y="440"/>
                  <a:pt x="12072" y="414"/>
                  <a:pt x="12131" y="390"/>
                </a:cubicBezTo>
                <a:cubicBezTo>
                  <a:pt x="12140" y="386"/>
                  <a:pt x="12146" y="376"/>
                  <a:pt x="12142" y="367"/>
                </a:cubicBezTo>
                <a:cubicBezTo>
                  <a:pt x="12138" y="360"/>
                  <a:pt x="12133" y="355"/>
                  <a:pt x="12126" y="355"/>
                </a:cubicBezTo>
                <a:close/>
                <a:moveTo>
                  <a:pt x="5587" y="339"/>
                </a:moveTo>
                <a:cubicBezTo>
                  <a:pt x="5585" y="339"/>
                  <a:pt x="5582" y="340"/>
                  <a:pt x="5580" y="341"/>
                </a:cubicBezTo>
                <a:cubicBezTo>
                  <a:pt x="5520" y="364"/>
                  <a:pt x="5460" y="397"/>
                  <a:pt x="5403" y="435"/>
                </a:cubicBezTo>
                <a:cubicBezTo>
                  <a:pt x="5394" y="441"/>
                  <a:pt x="5392" y="452"/>
                  <a:pt x="5399" y="461"/>
                </a:cubicBezTo>
                <a:cubicBezTo>
                  <a:pt x="5403" y="466"/>
                  <a:pt x="5408" y="469"/>
                  <a:pt x="5414" y="469"/>
                </a:cubicBezTo>
                <a:cubicBezTo>
                  <a:pt x="5418" y="469"/>
                  <a:pt x="5422" y="467"/>
                  <a:pt x="5424" y="466"/>
                </a:cubicBezTo>
                <a:cubicBezTo>
                  <a:pt x="5478" y="429"/>
                  <a:pt x="5535" y="399"/>
                  <a:pt x="5594" y="376"/>
                </a:cubicBezTo>
                <a:cubicBezTo>
                  <a:pt x="5602" y="371"/>
                  <a:pt x="5608" y="360"/>
                  <a:pt x="5604" y="351"/>
                </a:cubicBezTo>
                <a:cubicBezTo>
                  <a:pt x="5601" y="343"/>
                  <a:pt x="5594" y="339"/>
                  <a:pt x="5587" y="339"/>
                </a:cubicBezTo>
                <a:close/>
                <a:moveTo>
                  <a:pt x="15349" y="398"/>
                </a:moveTo>
                <a:cubicBezTo>
                  <a:pt x="15348" y="398"/>
                  <a:pt x="15347" y="399"/>
                  <a:pt x="15347" y="399"/>
                </a:cubicBezTo>
                <a:cubicBezTo>
                  <a:pt x="15341" y="400"/>
                  <a:pt x="15337" y="403"/>
                  <a:pt x="15334" y="408"/>
                </a:cubicBezTo>
                <a:cubicBezTo>
                  <a:pt x="15328" y="417"/>
                  <a:pt x="15331" y="429"/>
                  <a:pt x="15339" y="434"/>
                </a:cubicBezTo>
                <a:cubicBezTo>
                  <a:pt x="15395" y="466"/>
                  <a:pt x="15451" y="501"/>
                  <a:pt x="15504" y="539"/>
                </a:cubicBezTo>
                <a:cubicBezTo>
                  <a:pt x="15507" y="541"/>
                  <a:pt x="15511" y="542"/>
                  <a:pt x="15515" y="542"/>
                </a:cubicBezTo>
                <a:cubicBezTo>
                  <a:pt x="15521" y="542"/>
                  <a:pt x="15526" y="539"/>
                  <a:pt x="15530" y="534"/>
                </a:cubicBezTo>
                <a:cubicBezTo>
                  <a:pt x="15535" y="526"/>
                  <a:pt x="15534" y="514"/>
                  <a:pt x="15525" y="508"/>
                </a:cubicBezTo>
                <a:cubicBezTo>
                  <a:pt x="15472" y="470"/>
                  <a:pt x="15415" y="435"/>
                  <a:pt x="15359" y="402"/>
                </a:cubicBezTo>
                <a:cubicBezTo>
                  <a:pt x="15356" y="400"/>
                  <a:pt x="15352" y="398"/>
                  <a:pt x="15349" y="398"/>
                </a:cubicBezTo>
                <a:close/>
                <a:moveTo>
                  <a:pt x="6151" y="387"/>
                </a:moveTo>
                <a:cubicBezTo>
                  <a:pt x="6145" y="387"/>
                  <a:pt x="6140" y="390"/>
                  <a:pt x="6137" y="397"/>
                </a:cubicBezTo>
                <a:cubicBezTo>
                  <a:pt x="6131" y="404"/>
                  <a:pt x="6133" y="415"/>
                  <a:pt x="6143" y="423"/>
                </a:cubicBezTo>
                <a:cubicBezTo>
                  <a:pt x="6197" y="456"/>
                  <a:pt x="6245" y="497"/>
                  <a:pt x="6288" y="545"/>
                </a:cubicBezTo>
                <a:cubicBezTo>
                  <a:pt x="6292" y="549"/>
                  <a:pt x="6295" y="552"/>
                  <a:pt x="6302" y="552"/>
                </a:cubicBezTo>
                <a:cubicBezTo>
                  <a:pt x="6306" y="552"/>
                  <a:pt x="6310" y="549"/>
                  <a:pt x="6314" y="547"/>
                </a:cubicBezTo>
                <a:cubicBezTo>
                  <a:pt x="6321" y="539"/>
                  <a:pt x="6321" y="527"/>
                  <a:pt x="6315" y="519"/>
                </a:cubicBezTo>
                <a:cubicBezTo>
                  <a:pt x="6271" y="469"/>
                  <a:pt x="6220" y="425"/>
                  <a:pt x="6160" y="390"/>
                </a:cubicBezTo>
                <a:cubicBezTo>
                  <a:pt x="6157" y="388"/>
                  <a:pt x="6154" y="387"/>
                  <a:pt x="6151" y="387"/>
                </a:cubicBezTo>
                <a:close/>
                <a:moveTo>
                  <a:pt x="11764" y="513"/>
                </a:moveTo>
                <a:cubicBezTo>
                  <a:pt x="11763" y="513"/>
                  <a:pt x="11762" y="513"/>
                  <a:pt x="11761" y="513"/>
                </a:cubicBezTo>
                <a:cubicBezTo>
                  <a:pt x="11760" y="513"/>
                  <a:pt x="11758" y="513"/>
                  <a:pt x="11757" y="514"/>
                </a:cubicBezTo>
                <a:cubicBezTo>
                  <a:pt x="11698" y="543"/>
                  <a:pt x="11638" y="573"/>
                  <a:pt x="11581" y="602"/>
                </a:cubicBezTo>
                <a:cubicBezTo>
                  <a:pt x="11573" y="607"/>
                  <a:pt x="11569" y="620"/>
                  <a:pt x="11574" y="628"/>
                </a:cubicBezTo>
                <a:cubicBezTo>
                  <a:pt x="11578" y="634"/>
                  <a:pt x="11584" y="638"/>
                  <a:pt x="11591" y="638"/>
                </a:cubicBezTo>
                <a:cubicBezTo>
                  <a:pt x="11594" y="638"/>
                  <a:pt x="11597" y="638"/>
                  <a:pt x="11599" y="636"/>
                </a:cubicBezTo>
                <a:cubicBezTo>
                  <a:pt x="11654" y="606"/>
                  <a:pt x="11714" y="576"/>
                  <a:pt x="11774" y="548"/>
                </a:cubicBezTo>
                <a:cubicBezTo>
                  <a:pt x="11783" y="544"/>
                  <a:pt x="11787" y="533"/>
                  <a:pt x="11782" y="523"/>
                </a:cubicBezTo>
                <a:cubicBezTo>
                  <a:pt x="11778" y="517"/>
                  <a:pt x="11772" y="513"/>
                  <a:pt x="11764" y="513"/>
                </a:cubicBezTo>
                <a:close/>
                <a:moveTo>
                  <a:pt x="87" y="519"/>
                </a:moveTo>
                <a:cubicBezTo>
                  <a:pt x="85" y="519"/>
                  <a:pt x="84" y="519"/>
                  <a:pt x="83" y="519"/>
                </a:cubicBezTo>
                <a:cubicBezTo>
                  <a:pt x="73" y="522"/>
                  <a:pt x="67" y="533"/>
                  <a:pt x="70" y="542"/>
                </a:cubicBezTo>
                <a:cubicBezTo>
                  <a:pt x="86" y="604"/>
                  <a:pt x="107" y="667"/>
                  <a:pt x="131" y="730"/>
                </a:cubicBezTo>
                <a:cubicBezTo>
                  <a:pt x="133" y="737"/>
                  <a:pt x="141" y="741"/>
                  <a:pt x="147" y="741"/>
                </a:cubicBezTo>
                <a:cubicBezTo>
                  <a:pt x="150" y="741"/>
                  <a:pt x="151" y="741"/>
                  <a:pt x="153" y="740"/>
                </a:cubicBezTo>
                <a:cubicBezTo>
                  <a:pt x="163" y="737"/>
                  <a:pt x="167" y="726"/>
                  <a:pt x="164" y="718"/>
                </a:cubicBezTo>
                <a:cubicBezTo>
                  <a:pt x="142" y="657"/>
                  <a:pt x="121" y="595"/>
                  <a:pt x="105" y="533"/>
                </a:cubicBezTo>
                <a:cubicBezTo>
                  <a:pt x="102" y="524"/>
                  <a:pt x="94" y="519"/>
                  <a:pt x="87" y="519"/>
                </a:cubicBezTo>
                <a:close/>
                <a:moveTo>
                  <a:pt x="5266" y="561"/>
                </a:moveTo>
                <a:cubicBezTo>
                  <a:pt x="5261" y="561"/>
                  <a:pt x="5256" y="563"/>
                  <a:pt x="5252" y="568"/>
                </a:cubicBezTo>
                <a:cubicBezTo>
                  <a:pt x="5207" y="617"/>
                  <a:pt x="5166" y="671"/>
                  <a:pt x="5134" y="730"/>
                </a:cubicBezTo>
                <a:cubicBezTo>
                  <a:pt x="5129" y="737"/>
                  <a:pt x="5132" y="749"/>
                  <a:pt x="5140" y="754"/>
                </a:cubicBezTo>
                <a:cubicBezTo>
                  <a:pt x="5144" y="755"/>
                  <a:pt x="5148" y="756"/>
                  <a:pt x="5150" y="756"/>
                </a:cubicBezTo>
                <a:cubicBezTo>
                  <a:pt x="5157" y="756"/>
                  <a:pt x="5163" y="752"/>
                  <a:pt x="5165" y="747"/>
                </a:cubicBezTo>
                <a:cubicBezTo>
                  <a:pt x="5196" y="692"/>
                  <a:pt x="5236" y="640"/>
                  <a:pt x="5278" y="592"/>
                </a:cubicBezTo>
                <a:cubicBezTo>
                  <a:pt x="5287" y="584"/>
                  <a:pt x="5287" y="573"/>
                  <a:pt x="5278" y="566"/>
                </a:cubicBezTo>
                <a:cubicBezTo>
                  <a:pt x="5274" y="563"/>
                  <a:pt x="5270" y="561"/>
                  <a:pt x="5266" y="561"/>
                </a:cubicBezTo>
                <a:close/>
                <a:moveTo>
                  <a:pt x="15671" y="621"/>
                </a:moveTo>
                <a:cubicBezTo>
                  <a:pt x="15670" y="621"/>
                  <a:pt x="15668" y="621"/>
                  <a:pt x="15667" y="622"/>
                </a:cubicBezTo>
                <a:cubicBezTo>
                  <a:pt x="15664" y="623"/>
                  <a:pt x="15660" y="625"/>
                  <a:pt x="15657" y="628"/>
                </a:cubicBezTo>
                <a:cubicBezTo>
                  <a:pt x="15650" y="637"/>
                  <a:pt x="15652" y="649"/>
                  <a:pt x="15660" y="656"/>
                </a:cubicBezTo>
                <a:cubicBezTo>
                  <a:pt x="15710" y="695"/>
                  <a:pt x="15760" y="739"/>
                  <a:pt x="15808" y="782"/>
                </a:cubicBezTo>
                <a:cubicBezTo>
                  <a:pt x="15811" y="785"/>
                  <a:pt x="15816" y="787"/>
                  <a:pt x="15820" y="787"/>
                </a:cubicBezTo>
                <a:cubicBezTo>
                  <a:pt x="15825" y="787"/>
                  <a:pt x="15830" y="785"/>
                  <a:pt x="15834" y="781"/>
                </a:cubicBezTo>
                <a:cubicBezTo>
                  <a:pt x="15840" y="775"/>
                  <a:pt x="15840" y="762"/>
                  <a:pt x="15832" y="755"/>
                </a:cubicBezTo>
                <a:cubicBezTo>
                  <a:pt x="15784" y="711"/>
                  <a:pt x="15733" y="667"/>
                  <a:pt x="15682" y="626"/>
                </a:cubicBezTo>
                <a:cubicBezTo>
                  <a:pt x="15680" y="623"/>
                  <a:pt x="15676" y="621"/>
                  <a:pt x="15671" y="621"/>
                </a:cubicBezTo>
                <a:close/>
                <a:moveTo>
                  <a:pt x="11419" y="696"/>
                </a:moveTo>
                <a:cubicBezTo>
                  <a:pt x="11417" y="696"/>
                  <a:pt x="11416" y="697"/>
                  <a:pt x="11414" y="697"/>
                </a:cubicBezTo>
                <a:cubicBezTo>
                  <a:pt x="11412" y="697"/>
                  <a:pt x="11410" y="698"/>
                  <a:pt x="11409" y="698"/>
                </a:cubicBezTo>
                <a:cubicBezTo>
                  <a:pt x="11351" y="731"/>
                  <a:pt x="11294" y="766"/>
                  <a:pt x="11239" y="801"/>
                </a:cubicBezTo>
                <a:cubicBezTo>
                  <a:pt x="11231" y="804"/>
                  <a:pt x="11228" y="817"/>
                  <a:pt x="11233" y="824"/>
                </a:cubicBezTo>
                <a:cubicBezTo>
                  <a:pt x="11237" y="830"/>
                  <a:pt x="11243" y="833"/>
                  <a:pt x="11249" y="833"/>
                </a:cubicBezTo>
                <a:cubicBezTo>
                  <a:pt x="11252" y="833"/>
                  <a:pt x="11256" y="832"/>
                  <a:pt x="11259" y="830"/>
                </a:cubicBezTo>
                <a:cubicBezTo>
                  <a:pt x="11314" y="796"/>
                  <a:pt x="11369" y="762"/>
                  <a:pt x="11426" y="730"/>
                </a:cubicBezTo>
                <a:cubicBezTo>
                  <a:pt x="11436" y="724"/>
                  <a:pt x="11438" y="713"/>
                  <a:pt x="11432" y="705"/>
                </a:cubicBezTo>
                <a:cubicBezTo>
                  <a:pt x="11430" y="700"/>
                  <a:pt x="11425" y="696"/>
                  <a:pt x="11419" y="696"/>
                </a:cubicBezTo>
                <a:close/>
                <a:moveTo>
                  <a:pt x="6405" y="679"/>
                </a:moveTo>
                <a:cubicBezTo>
                  <a:pt x="6403" y="679"/>
                  <a:pt x="6401" y="679"/>
                  <a:pt x="6399" y="680"/>
                </a:cubicBezTo>
                <a:cubicBezTo>
                  <a:pt x="6391" y="684"/>
                  <a:pt x="6385" y="694"/>
                  <a:pt x="6388" y="704"/>
                </a:cubicBezTo>
                <a:cubicBezTo>
                  <a:pt x="6414" y="763"/>
                  <a:pt x="6429" y="825"/>
                  <a:pt x="6429" y="887"/>
                </a:cubicBezTo>
                <a:cubicBezTo>
                  <a:pt x="6429" y="897"/>
                  <a:pt x="6437" y="906"/>
                  <a:pt x="6448" y="906"/>
                </a:cubicBezTo>
                <a:cubicBezTo>
                  <a:pt x="6458" y="906"/>
                  <a:pt x="6465" y="896"/>
                  <a:pt x="6465" y="886"/>
                </a:cubicBezTo>
                <a:cubicBezTo>
                  <a:pt x="6465" y="822"/>
                  <a:pt x="6450" y="754"/>
                  <a:pt x="6423" y="690"/>
                </a:cubicBezTo>
                <a:cubicBezTo>
                  <a:pt x="6419" y="683"/>
                  <a:pt x="6412" y="679"/>
                  <a:pt x="6405" y="679"/>
                </a:cubicBezTo>
                <a:close/>
                <a:moveTo>
                  <a:pt x="15960" y="891"/>
                </a:moveTo>
                <a:cubicBezTo>
                  <a:pt x="15959" y="891"/>
                  <a:pt x="15957" y="891"/>
                  <a:pt x="15956" y="891"/>
                </a:cubicBezTo>
                <a:cubicBezTo>
                  <a:pt x="15954" y="892"/>
                  <a:pt x="15950" y="894"/>
                  <a:pt x="15948" y="895"/>
                </a:cubicBezTo>
                <a:cubicBezTo>
                  <a:pt x="15940" y="902"/>
                  <a:pt x="15938" y="913"/>
                  <a:pt x="15946" y="921"/>
                </a:cubicBezTo>
                <a:cubicBezTo>
                  <a:pt x="15991" y="969"/>
                  <a:pt x="16033" y="1020"/>
                  <a:pt x="16073" y="1071"/>
                </a:cubicBezTo>
                <a:cubicBezTo>
                  <a:pt x="16077" y="1075"/>
                  <a:pt x="16082" y="1077"/>
                  <a:pt x="16087" y="1077"/>
                </a:cubicBezTo>
                <a:cubicBezTo>
                  <a:pt x="16091" y="1077"/>
                  <a:pt x="16095" y="1075"/>
                  <a:pt x="16099" y="1073"/>
                </a:cubicBezTo>
                <a:cubicBezTo>
                  <a:pt x="16106" y="1066"/>
                  <a:pt x="16108" y="1055"/>
                  <a:pt x="16101" y="1047"/>
                </a:cubicBezTo>
                <a:cubicBezTo>
                  <a:pt x="16062" y="995"/>
                  <a:pt x="16018" y="944"/>
                  <a:pt x="15974" y="896"/>
                </a:cubicBezTo>
                <a:cubicBezTo>
                  <a:pt x="15971" y="892"/>
                  <a:pt x="15965" y="891"/>
                  <a:pt x="15960" y="891"/>
                </a:cubicBezTo>
                <a:close/>
                <a:moveTo>
                  <a:pt x="11083" y="930"/>
                </a:moveTo>
                <a:cubicBezTo>
                  <a:pt x="11080" y="930"/>
                  <a:pt x="11076" y="931"/>
                  <a:pt x="11073" y="934"/>
                </a:cubicBezTo>
                <a:cubicBezTo>
                  <a:pt x="11052" y="948"/>
                  <a:pt x="11031" y="964"/>
                  <a:pt x="11012" y="979"/>
                </a:cubicBezTo>
                <a:cubicBezTo>
                  <a:pt x="10981" y="1004"/>
                  <a:pt x="10948" y="1030"/>
                  <a:pt x="10917" y="1057"/>
                </a:cubicBezTo>
                <a:cubicBezTo>
                  <a:pt x="10910" y="1063"/>
                  <a:pt x="10908" y="1076"/>
                  <a:pt x="10914" y="1083"/>
                </a:cubicBezTo>
                <a:cubicBezTo>
                  <a:pt x="10918" y="1087"/>
                  <a:pt x="10924" y="1089"/>
                  <a:pt x="10929" y="1089"/>
                </a:cubicBezTo>
                <a:cubicBezTo>
                  <a:pt x="10933" y="1089"/>
                  <a:pt x="10938" y="1088"/>
                  <a:pt x="10940" y="1086"/>
                </a:cubicBezTo>
                <a:cubicBezTo>
                  <a:pt x="10971" y="1058"/>
                  <a:pt x="11002" y="1032"/>
                  <a:pt x="11034" y="1009"/>
                </a:cubicBezTo>
                <a:cubicBezTo>
                  <a:pt x="11053" y="994"/>
                  <a:pt x="11073" y="979"/>
                  <a:pt x="11094" y="965"/>
                </a:cubicBezTo>
                <a:cubicBezTo>
                  <a:pt x="11103" y="959"/>
                  <a:pt x="11104" y="947"/>
                  <a:pt x="11099" y="938"/>
                </a:cubicBezTo>
                <a:cubicBezTo>
                  <a:pt x="11095" y="933"/>
                  <a:pt x="11089" y="930"/>
                  <a:pt x="11083" y="930"/>
                </a:cubicBezTo>
                <a:close/>
                <a:moveTo>
                  <a:pt x="222" y="886"/>
                </a:moveTo>
                <a:cubicBezTo>
                  <a:pt x="219" y="886"/>
                  <a:pt x="217" y="886"/>
                  <a:pt x="215" y="887"/>
                </a:cubicBezTo>
                <a:cubicBezTo>
                  <a:pt x="205" y="891"/>
                  <a:pt x="202" y="903"/>
                  <a:pt x="205" y="912"/>
                </a:cubicBezTo>
                <a:cubicBezTo>
                  <a:pt x="233" y="972"/>
                  <a:pt x="264" y="1030"/>
                  <a:pt x="297" y="1088"/>
                </a:cubicBezTo>
                <a:cubicBezTo>
                  <a:pt x="299" y="1094"/>
                  <a:pt x="306" y="1097"/>
                  <a:pt x="312" y="1097"/>
                </a:cubicBezTo>
                <a:cubicBezTo>
                  <a:pt x="314" y="1097"/>
                  <a:pt x="318" y="1096"/>
                  <a:pt x="321" y="1094"/>
                </a:cubicBezTo>
                <a:cubicBezTo>
                  <a:pt x="332" y="1089"/>
                  <a:pt x="334" y="1079"/>
                  <a:pt x="329" y="1071"/>
                </a:cubicBezTo>
                <a:cubicBezTo>
                  <a:pt x="297" y="1014"/>
                  <a:pt x="265" y="954"/>
                  <a:pt x="240" y="896"/>
                </a:cubicBezTo>
                <a:cubicBezTo>
                  <a:pt x="236" y="889"/>
                  <a:pt x="229" y="886"/>
                  <a:pt x="222" y="886"/>
                </a:cubicBezTo>
                <a:close/>
                <a:moveTo>
                  <a:pt x="5073" y="900"/>
                </a:moveTo>
                <a:cubicBezTo>
                  <a:pt x="5065" y="900"/>
                  <a:pt x="5059" y="904"/>
                  <a:pt x="5055" y="912"/>
                </a:cubicBezTo>
                <a:cubicBezTo>
                  <a:pt x="5036" y="974"/>
                  <a:pt x="5023" y="1040"/>
                  <a:pt x="5015" y="1108"/>
                </a:cubicBezTo>
                <a:cubicBezTo>
                  <a:pt x="5014" y="1118"/>
                  <a:pt x="5022" y="1128"/>
                  <a:pt x="5031" y="1128"/>
                </a:cubicBezTo>
                <a:lnTo>
                  <a:pt x="5034" y="1128"/>
                </a:lnTo>
                <a:cubicBezTo>
                  <a:pt x="5043" y="1128"/>
                  <a:pt x="5050" y="1119"/>
                  <a:pt x="5051" y="1110"/>
                </a:cubicBezTo>
                <a:cubicBezTo>
                  <a:pt x="5060" y="1046"/>
                  <a:pt x="5072" y="982"/>
                  <a:pt x="5091" y="921"/>
                </a:cubicBezTo>
                <a:cubicBezTo>
                  <a:pt x="5095" y="913"/>
                  <a:pt x="5090" y="905"/>
                  <a:pt x="5079" y="901"/>
                </a:cubicBezTo>
                <a:cubicBezTo>
                  <a:pt x="5077" y="900"/>
                  <a:pt x="5075" y="900"/>
                  <a:pt x="5073" y="900"/>
                </a:cubicBezTo>
                <a:close/>
                <a:moveTo>
                  <a:pt x="6413" y="1061"/>
                </a:moveTo>
                <a:cubicBezTo>
                  <a:pt x="6406" y="1061"/>
                  <a:pt x="6400" y="1066"/>
                  <a:pt x="6397" y="1073"/>
                </a:cubicBezTo>
                <a:cubicBezTo>
                  <a:pt x="6376" y="1129"/>
                  <a:pt x="6346" y="1182"/>
                  <a:pt x="6306" y="1243"/>
                </a:cubicBezTo>
                <a:cubicBezTo>
                  <a:pt x="6300" y="1250"/>
                  <a:pt x="6302" y="1262"/>
                  <a:pt x="6311" y="1269"/>
                </a:cubicBezTo>
                <a:cubicBezTo>
                  <a:pt x="6315" y="1271"/>
                  <a:pt x="6318" y="1271"/>
                  <a:pt x="6321" y="1271"/>
                </a:cubicBezTo>
                <a:cubicBezTo>
                  <a:pt x="6327" y="1271"/>
                  <a:pt x="6333" y="1269"/>
                  <a:pt x="6337" y="1263"/>
                </a:cubicBezTo>
                <a:cubicBezTo>
                  <a:pt x="6378" y="1202"/>
                  <a:pt x="6409" y="1144"/>
                  <a:pt x="6431" y="1086"/>
                </a:cubicBezTo>
                <a:cubicBezTo>
                  <a:pt x="6434" y="1077"/>
                  <a:pt x="6429" y="1066"/>
                  <a:pt x="6420" y="1062"/>
                </a:cubicBezTo>
                <a:cubicBezTo>
                  <a:pt x="6417" y="1061"/>
                  <a:pt x="6415" y="1061"/>
                  <a:pt x="6413" y="1061"/>
                </a:cubicBezTo>
                <a:close/>
                <a:moveTo>
                  <a:pt x="16202" y="1199"/>
                </a:moveTo>
                <a:cubicBezTo>
                  <a:pt x="16201" y="1199"/>
                  <a:pt x="16199" y="1200"/>
                  <a:pt x="16198" y="1200"/>
                </a:cubicBezTo>
                <a:cubicBezTo>
                  <a:pt x="16197" y="1200"/>
                  <a:pt x="16193" y="1201"/>
                  <a:pt x="16191" y="1202"/>
                </a:cubicBezTo>
                <a:cubicBezTo>
                  <a:pt x="16183" y="1207"/>
                  <a:pt x="16181" y="1219"/>
                  <a:pt x="16186" y="1227"/>
                </a:cubicBezTo>
                <a:cubicBezTo>
                  <a:pt x="16223" y="1281"/>
                  <a:pt x="16255" y="1337"/>
                  <a:pt x="16286" y="1394"/>
                </a:cubicBezTo>
                <a:cubicBezTo>
                  <a:pt x="16289" y="1401"/>
                  <a:pt x="16296" y="1405"/>
                  <a:pt x="16302" y="1405"/>
                </a:cubicBezTo>
                <a:cubicBezTo>
                  <a:pt x="16305" y="1405"/>
                  <a:pt x="16308" y="1404"/>
                  <a:pt x="16311" y="1402"/>
                </a:cubicBezTo>
                <a:cubicBezTo>
                  <a:pt x="16319" y="1397"/>
                  <a:pt x="16323" y="1387"/>
                  <a:pt x="16318" y="1377"/>
                </a:cubicBezTo>
                <a:cubicBezTo>
                  <a:pt x="16287" y="1320"/>
                  <a:pt x="16254" y="1263"/>
                  <a:pt x="16217" y="1207"/>
                </a:cubicBezTo>
                <a:cubicBezTo>
                  <a:pt x="16214" y="1202"/>
                  <a:pt x="16208" y="1199"/>
                  <a:pt x="16202" y="1199"/>
                </a:cubicBezTo>
                <a:close/>
                <a:moveTo>
                  <a:pt x="10764" y="1231"/>
                </a:moveTo>
                <a:cubicBezTo>
                  <a:pt x="10759" y="1231"/>
                  <a:pt x="10754" y="1233"/>
                  <a:pt x="10750" y="1236"/>
                </a:cubicBezTo>
                <a:cubicBezTo>
                  <a:pt x="10706" y="1280"/>
                  <a:pt x="10663" y="1328"/>
                  <a:pt x="10617" y="1382"/>
                </a:cubicBezTo>
                <a:cubicBezTo>
                  <a:pt x="10610" y="1389"/>
                  <a:pt x="10610" y="1400"/>
                  <a:pt x="10620" y="1407"/>
                </a:cubicBezTo>
                <a:cubicBezTo>
                  <a:pt x="10623" y="1411"/>
                  <a:pt x="10627" y="1413"/>
                  <a:pt x="10631" y="1413"/>
                </a:cubicBezTo>
                <a:cubicBezTo>
                  <a:pt x="10636" y="1413"/>
                  <a:pt x="10642" y="1409"/>
                  <a:pt x="10646" y="1405"/>
                </a:cubicBezTo>
                <a:cubicBezTo>
                  <a:pt x="10690" y="1352"/>
                  <a:pt x="10735" y="1306"/>
                  <a:pt x="10777" y="1261"/>
                </a:cubicBezTo>
                <a:cubicBezTo>
                  <a:pt x="10784" y="1255"/>
                  <a:pt x="10784" y="1244"/>
                  <a:pt x="10776" y="1236"/>
                </a:cubicBezTo>
                <a:cubicBezTo>
                  <a:pt x="10773" y="1233"/>
                  <a:pt x="10769" y="1231"/>
                  <a:pt x="10764" y="1231"/>
                </a:cubicBezTo>
                <a:close/>
                <a:moveTo>
                  <a:pt x="417" y="1228"/>
                </a:moveTo>
                <a:cubicBezTo>
                  <a:pt x="413" y="1228"/>
                  <a:pt x="410" y="1229"/>
                  <a:pt x="406" y="1231"/>
                </a:cubicBezTo>
                <a:cubicBezTo>
                  <a:pt x="399" y="1235"/>
                  <a:pt x="396" y="1248"/>
                  <a:pt x="401" y="1257"/>
                </a:cubicBezTo>
                <a:cubicBezTo>
                  <a:pt x="437" y="1311"/>
                  <a:pt x="477" y="1364"/>
                  <a:pt x="518" y="1416"/>
                </a:cubicBezTo>
                <a:cubicBezTo>
                  <a:pt x="521" y="1420"/>
                  <a:pt x="527" y="1423"/>
                  <a:pt x="532" y="1423"/>
                </a:cubicBezTo>
                <a:cubicBezTo>
                  <a:pt x="536" y="1423"/>
                  <a:pt x="540" y="1421"/>
                  <a:pt x="544" y="1419"/>
                </a:cubicBezTo>
                <a:cubicBezTo>
                  <a:pt x="552" y="1413"/>
                  <a:pt x="553" y="1400"/>
                  <a:pt x="547" y="1393"/>
                </a:cubicBezTo>
                <a:cubicBezTo>
                  <a:pt x="508" y="1342"/>
                  <a:pt x="469" y="1289"/>
                  <a:pt x="432" y="1235"/>
                </a:cubicBezTo>
                <a:cubicBezTo>
                  <a:pt x="428" y="1231"/>
                  <a:pt x="423" y="1228"/>
                  <a:pt x="417" y="1228"/>
                </a:cubicBezTo>
                <a:close/>
                <a:moveTo>
                  <a:pt x="5032" y="1289"/>
                </a:moveTo>
                <a:cubicBezTo>
                  <a:pt x="5031" y="1289"/>
                  <a:pt x="5030" y="1289"/>
                  <a:pt x="5029" y="1289"/>
                </a:cubicBezTo>
                <a:cubicBezTo>
                  <a:pt x="5018" y="1289"/>
                  <a:pt x="5010" y="1299"/>
                  <a:pt x="5012" y="1309"/>
                </a:cubicBezTo>
                <a:cubicBezTo>
                  <a:pt x="5015" y="1373"/>
                  <a:pt x="5023" y="1440"/>
                  <a:pt x="5038" y="1507"/>
                </a:cubicBezTo>
                <a:cubicBezTo>
                  <a:pt x="5040" y="1514"/>
                  <a:pt x="5046" y="1521"/>
                  <a:pt x="5055" y="1521"/>
                </a:cubicBezTo>
                <a:lnTo>
                  <a:pt x="5060" y="1521"/>
                </a:lnTo>
                <a:cubicBezTo>
                  <a:pt x="5070" y="1518"/>
                  <a:pt x="5076" y="1509"/>
                  <a:pt x="5074" y="1499"/>
                </a:cubicBezTo>
                <a:cubicBezTo>
                  <a:pt x="5060" y="1433"/>
                  <a:pt x="5050" y="1368"/>
                  <a:pt x="5048" y="1306"/>
                </a:cubicBezTo>
                <a:cubicBezTo>
                  <a:pt x="5048" y="1297"/>
                  <a:pt x="5040" y="1289"/>
                  <a:pt x="5032" y="1289"/>
                </a:cubicBezTo>
                <a:close/>
                <a:moveTo>
                  <a:pt x="6198" y="1388"/>
                </a:moveTo>
                <a:cubicBezTo>
                  <a:pt x="6193" y="1388"/>
                  <a:pt x="6189" y="1390"/>
                  <a:pt x="6185" y="1394"/>
                </a:cubicBezTo>
                <a:cubicBezTo>
                  <a:pt x="6143" y="1442"/>
                  <a:pt x="6097" y="1488"/>
                  <a:pt x="6050" y="1534"/>
                </a:cubicBezTo>
                <a:cubicBezTo>
                  <a:pt x="6041" y="1542"/>
                  <a:pt x="6041" y="1553"/>
                  <a:pt x="6047" y="1560"/>
                </a:cubicBezTo>
                <a:cubicBezTo>
                  <a:pt x="6052" y="1564"/>
                  <a:pt x="6057" y="1566"/>
                  <a:pt x="6062" y="1566"/>
                </a:cubicBezTo>
                <a:cubicBezTo>
                  <a:pt x="6066" y="1566"/>
                  <a:pt x="6071" y="1565"/>
                  <a:pt x="6073" y="1561"/>
                </a:cubicBezTo>
                <a:cubicBezTo>
                  <a:pt x="6122" y="1516"/>
                  <a:pt x="6169" y="1468"/>
                  <a:pt x="6212" y="1419"/>
                </a:cubicBezTo>
                <a:cubicBezTo>
                  <a:pt x="6220" y="1411"/>
                  <a:pt x="6220" y="1399"/>
                  <a:pt x="6211" y="1393"/>
                </a:cubicBezTo>
                <a:cubicBezTo>
                  <a:pt x="6207" y="1390"/>
                  <a:pt x="6203" y="1388"/>
                  <a:pt x="6198" y="1388"/>
                </a:cubicBezTo>
                <a:close/>
                <a:moveTo>
                  <a:pt x="661" y="1536"/>
                </a:moveTo>
                <a:cubicBezTo>
                  <a:pt x="657" y="1536"/>
                  <a:pt x="652" y="1537"/>
                  <a:pt x="649" y="1540"/>
                </a:cubicBezTo>
                <a:cubicBezTo>
                  <a:pt x="641" y="1546"/>
                  <a:pt x="641" y="1559"/>
                  <a:pt x="648" y="1566"/>
                </a:cubicBezTo>
                <a:cubicBezTo>
                  <a:pt x="691" y="1614"/>
                  <a:pt x="738" y="1662"/>
                  <a:pt x="786" y="1707"/>
                </a:cubicBezTo>
                <a:cubicBezTo>
                  <a:pt x="790" y="1711"/>
                  <a:pt x="794" y="1712"/>
                  <a:pt x="799" y="1712"/>
                </a:cubicBezTo>
                <a:cubicBezTo>
                  <a:pt x="804" y="1712"/>
                  <a:pt x="810" y="1710"/>
                  <a:pt x="812" y="1706"/>
                </a:cubicBezTo>
                <a:cubicBezTo>
                  <a:pt x="817" y="1700"/>
                  <a:pt x="817" y="1688"/>
                  <a:pt x="811" y="1682"/>
                </a:cubicBezTo>
                <a:cubicBezTo>
                  <a:pt x="764" y="1638"/>
                  <a:pt x="717" y="1591"/>
                  <a:pt x="675" y="1542"/>
                </a:cubicBezTo>
                <a:cubicBezTo>
                  <a:pt x="672" y="1538"/>
                  <a:pt x="666" y="1536"/>
                  <a:pt x="661" y="1536"/>
                </a:cubicBezTo>
                <a:close/>
                <a:moveTo>
                  <a:pt x="10468" y="1527"/>
                </a:moveTo>
                <a:cubicBezTo>
                  <a:pt x="10463" y="1527"/>
                  <a:pt x="10457" y="1530"/>
                  <a:pt x="10454" y="1534"/>
                </a:cubicBezTo>
                <a:cubicBezTo>
                  <a:pt x="10412" y="1585"/>
                  <a:pt x="10372" y="1637"/>
                  <a:pt x="10332" y="1688"/>
                </a:cubicBezTo>
                <a:cubicBezTo>
                  <a:pt x="10325" y="1696"/>
                  <a:pt x="10326" y="1708"/>
                  <a:pt x="10336" y="1714"/>
                </a:cubicBezTo>
                <a:cubicBezTo>
                  <a:pt x="10340" y="1716"/>
                  <a:pt x="10343" y="1718"/>
                  <a:pt x="10347" y="1718"/>
                </a:cubicBezTo>
                <a:cubicBezTo>
                  <a:pt x="10352" y="1718"/>
                  <a:pt x="10358" y="1715"/>
                  <a:pt x="10362" y="1711"/>
                </a:cubicBezTo>
                <a:cubicBezTo>
                  <a:pt x="10402" y="1659"/>
                  <a:pt x="10444" y="1610"/>
                  <a:pt x="10483" y="1558"/>
                </a:cubicBezTo>
                <a:cubicBezTo>
                  <a:pt x="10488" y="1548"/>
                  <a:pt x="10487" y="1537"/>
                  <a:pt x="10480" y="1532"/>
                </a:cubicBezTo>
                <a:cubicBezTo>
                  <a:pt x="10476" y="1529"/>
                  <a:pt x="10472" y="1527"/>
                  <a:pt x="10468" y="1527"/>
                </a:cubicBezTo>
                <a:close/>
                <a:moveTo>
                  <a:pt x="16388" y="1545"/>
                </a:moveTo>
                <a:cubicBezTo>
                  <a:pt x="16386" y="1545"/>
                  <a:pt x="16385" y="1545"/>
                  <a:pt x="16384" y="1545"/>
                </a:cubicBezTo>
                <a:cubicBezTo>
                  <a:pt x="16382" y="1545"/>
                  <a:pt x="16381" y="1545"/>
                  <a:pt x="16381" y="1546"/>
                </a:cubicBezTo>
                <a:cubicBezTo>
                  <a:pt x="16372" y="1550"/>
                  <a:pt x="16367" y="1561"/>
                  <a:pt x="16372" y="1570"/>
                </a:cubicBezTo>
                <a:cubicBezTo>
                  <a:pt x="16396" y="1630"/>
                  <a:pt x="16419" y="1690"/>
                  <a:pt x="16438" y="1753"/>
                </a:cubicBezTo>
                <a:cubicBezTo>
                  <a:pt x="16441" y="1760"/>
                  <a:pt x="16448" y="1766"/>
                  <a:pt x="16456" y="1766"/>
                </a:cubicBezTo>
                <a:cubicBezTo>
                  <a:pt x="16458" y="1766"/>
                  <a:pt x="16460" y="1766"/>
                  <a:pt x="16462" y="1765"/>
                </a:cubicBezTo>
                <a:cubicBezTo>
                  <a:pt x="16472" y="1762"/>
                  <a:pt x="16478" y="1752"/>
                  <a:pt x="16473" y="1741"/>
                </a:cubicBezTo>
                <a:cubicBezTo>
                  <a:pt x="16454" y="1679"/>
                  <a:pt x="16431" y="1617"/>
                  <a:pt x="16405" y="1556"/>
                </a:cubicBezTo>
                <a:cubicBezTo>
                  <a:pt x="16401" y="1549"/>
                  <a:pt x="16394" y="1545"/>
                  <a:pt x="16388" y="1545"/>
                </a:cubicBezTo>
                <a:close/>
                <a:moveTo>
                  <a:pt x="5915" y="1658"/>
                </a:moveTo>
                <a:cubicBezTo>
                  <a:pt x="5911" y="1658"/>
                  <a:pt x="5907" y="1660"/>
                  <a:pt x="5903" y="1662"/>
                </a:cubicBezTo>
                <a:cubicBezTo>
                  <a:pt x="5854" y="1703"/>
                  <a:pt x="5801" y="1742"/>
                  <a:pt x="5746" y="1781"/>
                </a:cubicBezTo>
                <a:cubicBezTo>
                  <a:pt x="5739" y="1787"/>
                  <a:pt x="5735" y="1797"/>
                  <a:pt x="5743" y="1807"/>
                </a:cubicBezTo>
                <a:cubicBezTo>
                  <a:pt x="5746" y="1812"/>
                  <a:pt x="5751" y="1814"/>
                  <a:pt x="5758" y="1814"/>
                </a:cubicBezTo>
                <a:cubicBezTo>
                  <a:pt x="5761" y="1814"/>
                  <a:pt x="5766" y="1813"/>
                  <a:pt x="5769" y="1810"/>
                </a:cubicBezTo>
                <a:cubicBezTo>
                  <a:pt x="5823" y="1772"/>
                  <a:pt x="5875" y="1732"/>
                  <a:pt x="5926" y="1690"/>
                </a:cubicBezTo>
                <a:cubicBezTo>
                  <a:pt x="5934" y="1684"/>
                  <a:pt x="5936" y="1673"/>
                  <a:pt x="5929" y="1664"/>
                </a:cubicBezTo>
                <a:cubicBezTo>
                  <a:pt x="5925" y="1660"/>
                  <a:pt x="5920" y="1658"/>
                  <a:pt x="5915" y="1658"/>
                </a:cubicBezTo>
                <a:close/>
                <a:moveTo>
                  <a:pt x="5107" y="1672"/>
                </a:moveTo>
                <a:cubicBezTo>
                  <a:pt x="5105" y="1672"/>
                  <a:pt x="5103" y="1672"/>
                  <a:pt x="5101" y="1673"/>
                </a:cubicBezTo>
                <a:cubicBezTo>
                  <a:pt x="5091" y="1677"/>
                  <a:pt x="5087" y="1687"/>
                  <a:pt x="5090" y="1696"/>
                </a:cubicBezTo>
                <a:cubicBezTo>
                  <a:pt x="5105" y="1740"/>
                  <a:pt x="5122" y="1784"/>
                  <a:pt x="5141" y="1827"/>
                </a:cubicBezTo>
                <a:cubicBezTo>
                  <a:pt x="5149" y="1845"/>
                  <a:pt x="5157" y="1861"/>
                  <a:pt x="5165" y="1880"/>
                </a:cubicBezTo>
                <a:cubicBezTo>
                  <a:pt x="5168" y="1886"/>
                  <a:pt x="5175" y="1890"/>
                  <a:pt x="5181" y="1890"/>
                </a:cubicBezTo>
                <a:cubicBezTo>
                  <a:pt x="5184" y="1890"/>
                  <a:pt x="5186" y="1889"/>
                  <a:pt x="5189" y="1887"/>
                </a:cubicBezTo>
                <a:cubicBezTo>
                  <a:pt x="5200" y="1884"/>
                  <a:pt x="5204" y="1872"/>
                  <a:pt x="5200" y="1864"/>
                </a:cubicBezTo>
                <a:cubicBezTo>
                  <a:pt x="5191" y="1845"/>
                  <a:pt x="5183" y="1828"/>
                  <a:pt x="5175" y="1812"/>
                </a:cubicBezTo>
                <a:cubicBezTo>
                  <a:pt x="5157" y="1770"/>
                  <a:pt x="5139" y="1727"/>
                  <a:pt x="5124" y="1684"/>
                </a:cubicBezTo>
                <a:cubicBezTo>
                  <a:pt x="5121" y="1676"/>
                  <a:pt x="5115" y="1672"/>
                  <a:pt x="5107" y="1672"/>
                </a:cubicBezTo>
                <a:close/>
                <a:moveTo>
                  <a:pt x="946" y="1806"/>
                </a:moveTo>
                <a:cubicBezTo>
                  <a:pt x="941" y="1806"/>
                  <a:pt x="935" y="1808"/>
                  <a:pt x="931" y="1813"/>
                </a:cubicBezTo>
                <a:cubicBezTo>
                  <a:pt x="925" y="1820"/>
                  <a:pt x="926" y="1832"/>
                  <a:pt x="934" y="1839"/>
                </a:cubicBezTo>
                <a:cubicBezTo>
                  <a:pt x="985" y="1880"/>
                  <a:pt x="1038" y="1922"/>
                  <a:pt x="1091" y="1959"/>
                </a:cubicBezTo>
                <a:cubicBezTo>
                  <a:pt x="1095" y="1962"/>
                  <a:pt x="1099" y="1963"/>
                  <a:pt x="1101" y="1963"/>
                </a:cubicBezTo>
                <a:cubicBezTo>
                  <a:pt x="1107" y="1963"/>
                  <a:pt x="1112" y="1960"/>
                  <a:pt x="1116" y="1955"/>
                </a:cubicBezTo>
                <a:cubicBezTo>
                  <a:pt x="1121" y="1947"/>
                  <a:pt x="1120" y="1936"/>
                  <a:pt x="1111" y="1929"/>
                </a:cubicBezTo>
                <a:cubicBezTo>
                  <a:pt x="1058" y="1892"/>
                  <a:pt x="1007" y="1851"/>
                  <a:pt x="957" y="1810"/>
                </a:cubicBezTo>
                <a:cubicBezTo>
                  <a:pt x="954" y="1807"/>
                  <a:pt x="950" y="1806"/>
                  <a:pt x="946" y="1806"/>
                </a:cubicBezTo>
                <a:close/>
                <a:moveTo>
                  <a:pt x="5593" y="1884"/>
                </a:moveTo>
                <a:cubicBezTo>
                  <a:pt x="5590" y="1884"/>
                  <a:pt x="5586" y="1885"/>
                  <a:pt x="5583" y="1886"/>
                </a:cubicBezTo>
                <a:cubicBezTo>
                  <a:pt x="5528" y="1921"/>
                  <a:pt x="5471" y="1952"/>
                  <a:pt x="5413" y="1983"/>
                </a:cubicBezTo>
                <a:cubicBezTo>
                  <a:pt x="5404" y="1987"/>
                  <a:pt x="5402" y="1998"/>
                  <a:pt x="5405" y="2007"/>
                </a:cubicBezTo>
                <a:cubicBezTo>
                  <a:pt x="5408" y="2013"/>
                  <a:pt x="5414" y="2017"/>
                  <a:pt x="5420" y="2017"/>
                </a:cubicBezTo>
                <a:cubicBezTo>
                  <a:pt x="5423" y="2017"/>
                  <a:pt x="5428" y="2017"/>
                  <a:pt x="5429" y="2015"/>
                </a:cubicBezTo>
                <a:cubicBezTo>
                  <a:pt x="5489" y="1984"/>
                  <a:pt x="5546" y="1952"/>
                  <a:pt x="5601" y="1917"/>
                </a:cubicBezTo>
                <a:cubicBezTo>
                  <a:pt x="5611" y="1912"/>
                  <a:pt x="5614" y="1902"/>
                  <a:pt x="5609" y="1893"/>
                </a:cubicBezTo>
                <a:cubicBezTo>
                  <a:pt x="5606" y="1887"/>
                  <a:pt x="5599" y="1884"/>
                  <a:pt x="5593" y="1884"/>
                </a:cubicBezTo>
                <a:close/>
                <a:moveTo>
                  <a:pt x="10225" y="1836"/>
                </a:moveTo>
                <a:cubicBezTo>
                  <a:pt x="10219" y="1836"/>
                  <a:pt x="10214" y="1838"/>
                  <a:pt x="10210" y="1843"/>
                </a:cubicBezTo>
                <a:cubicBezTo>
                  <a:pt x="10170" y="1895"/>
                  <a:pt x="10128" y="1944"/>
                  <a:pt x="10087" y="1995"/>
                </a:cubicBezTo>
                <a:cubicBezTo>
                  <a:pt x="10081" y="2003"/>
                  <a:pt x="10082" y="2015"/>
                  <a:pt x="10089" y="2021"/>
                </a:cubicBezTo>
                <a:cubicBezTo>
                  <a:pt x="10093" y="2024"/>
                  <a:pt x="10097" y="2025"/>
                  <a:pt x="10102" y="2025"/>
                </a:cubicBezTo>
                <a:cubicBezTo>
                  <a:pt x="10107" y="2025"/>
                  <a:pt x="10111" y="2022"/>
                  <a:pt x="10115" y="2019"/>
                </a:cubicBezTo>
                <a:cubicBezTo>
                  <a:pt x="10156" y="1968"/>
                  <a:pt x="10198" y="1916"/>
                  <a:pt x="10238" y="1865"/>
                </a:cubicBezTo>
                <a:cubicBezTo>
                  <a:pt x="10247" y="1858"/>
                  <a:pt x="10245" y="1846"/>
                  <a:pt x="10236" y="1840"/>
                </a:cubicBezTo>
                <a:cubicBezTo>
                  <a:pt x="10233" y="1837"/>
                  <a:pt x="10229" y="1836"/>
                  <a:pt x="10225" y="1836"/>
                </a:cubicBezTo>
                <a:close/>
                <a:moveTo>
                  <a:pt x="1264" y="2035"/>
                </a:moveTo>
                <a:cubicBezTo>
                  <a:pt x="1258" y="2035"/>
                  <a:pt x="1252" y="2039"/>
                  <a:pt x="1247" y="2045"/>
                </a:cubicBezTo>
                <a:cubicBezTo>
                  <a:pt x="1242" y="2052"/>
                  <a:pt x="1245" y="2064"/>
                  <a:pt x="1254" y="2069"/>
                </a:cubicBezTo>
                <a:cubicBezTo>
                  <a:pt x="1311" y="2104"/>
                  <a:pt x="1368" y="2136"/>
                  <a:pt x="1426" y="2166"/>
                </a:cubicBezTo>
                <a:cubicBezTo>
                  <a:pt x="1428" y="2167"/>
                  <a:pt x="1433" y="2169"/>
                  <a:pt x="1436" y="2169"/>
                </a:cubicBezTo>
                <a:cubicBezTo>
                  <a:pt x="1442" y="2169"/>
                  <a:pt x="1448" y="2165"/>
                  <a:pt x="1451" y="2159"/>
                </a:cubicBezTo>
                <a:cubicBezTo>
                  <a:pt x="1456" y="2150"/>
                  <a:pt x="1452" y="2138"/>
                  <a:pt x="1443" y="2134"/>
                </a:cubicBezTo>
                <a:cubicBezTo>
                  <a:pt x="1386" y="2104"/>
                  <a:pt x="1328" y="2072"/>
                  <a:pt x="1273" y="2038"/>
                </a:cubicBezTo>
                <a:cubicBezTo>
                  <a:pt x="1270" y="2036"/>
                  <a:pt x="1267" y="2035"/>
                  <a:pt x="1264" y="2035"/>
                </a:cubicBezTo>
                <a:close/>
                <a:moveTo>
                  <a:pt x="5245" y="2068"/>
                </a:moveTo>
                <a:cubicBezTo>
                  <a:pt x="5243" y="2068"/>
                  <a:pt x="5240" y="2068"/>
                  <a:pt x="5238" y="2069"/>
                </a:cubicBezTo>
                <a:cubicBezTo>
                  <a:pt x="5180" y="2095"/>
                  <a:pt x="5119" y="2121"/>
                  <a:pt x="5059" y="2145"/>
                </a:cubicBezTo>
                <a:cubicBezTo>
                  <a:pt x="5049" y="2150"/>
                  <a:pt x="5044" y="2160"/>
                  <a:pt x="5048" y="2169"/>
                </a:cubicBezTo>
                <a:cubicBezTo>
                  <a:pt x="5050" y="2177"/>
                  <a:pt x="5059" y="2181"/>
                  <a:pt x="5065" y="2181"/>
                </a:cubicBezTo>
                <a:cubicBezTo>
                  <a:pt x="5067" y="2181"/>
                  <a:pt x="5069" y="2181"/>
                  <a:pt x="5071" y="2180"/>
                </a:cubicBezTo>
                <a:cubicBezTo>
                  <a:pt x="5133" y="2155"/>
                  <a:pt x="5194" y="2129"/>
                  <a:pt x="5252" y="2102"/>
                </a:cubicBezTo>
                <a:cubicBezTo>
                  <a:pt x="5263" y="2098"/>
                  <a:pt x="5267" y="2087"/>
                  <a:pt x="5262" y="2078"/>
                </a:cubicBezTo>
                <a:cubicBezTo>
                  <a:pt x="5259" y="2071"/>
                  <a:pt x="5252" y="2068"/>
                  <a:pt x="5245" y="2068"/>
                </a:cubicBezTo>
                <a:close/>
                <a:moveTo>
                  <a:pt x="5279" y="2025"/>
                </a:moveTo>
                <a:cubicBezTo>
                  <a:pt x="5276" y="2025"/>
                  <a:pt x="5272" y="2026"/>
                  <a:pt x="5269" y="2027"/>
                </a:cubicBezTo>
                <a:cubicBezTo>
                  <a:pt x="5262" y="2032"/>
                  <a:pt x="5259" y="2045"/>
                  <a:pt x="5264" y="2053"/>
                </a:cubicBezTo>
                <a:cubicBezTo>
                  <a:pt x="5299" y="2109"/>
                  <a:pt x="5338" y="2162"/>
                  <a:pt x="5379" y="2214"/>
                </a:cubicBezTo>
                <a:cubicBezTo>
                  <a:pt x="5383" y="2218"/>
                  <a:pt x="5388" y="2221"/>
                  <a:pt x="5393" y="2221"/>
                </a:cubicBezTo>
                <a:cubicBezTo>
                  <a:pt x="5398" y="2221"/>
                  <a:pt x="5402" y="2219"/>
                  <a:pt x="5405" y="2217"/>
                </a:cubicBezTo>
                <a:cubicBezTo>
                  <a:pt x="5413" y="2211"/>
                  <a:pt x="5413" y="2198"/>
                  <a:pt x="5408" y="2191"/>
                </a:cubicBezTo>
                <a:cubicBezTo>
                  <a:pt x="5367" y="2140"/>
                  <a:pt x="5329" y="2087"/>
                  <a:pt x="5295" y="2032"/>
                </a:cubicBezTo>
                <a:cubicBezTo>
                  <a:pt x="5291" y="2028"/>
                  <a:pt x="5285" y="2025"/>
                  <a:pt x="5279" y="2025"/>
                </a:cubicBezTo>
                <a:close/>
                <a:moveTo>
                  <a:pt x="4879" y="2213"/>
                </a:moveTo>
                <a:cubicBezTo>
                  <a:pt x="4877" y="2213"/>
                  <a:pt x="4876" y="2214"/>
                  <a:pt x="4874" y="2214"/>
                </a:cubicBezTo>
                <a:cubicBezTo>
                  <a:pt x="4813" y="2237"/>
                  <a:pt x="4751" y="2255"/>
                  <a:pt x="4689" y="2275"/>
                </a:cubicBezTo>
                <a:cubicBezTo>
                  <a:pt x="4678" y="2278"/>
                  <a:pt x="4673" y="2289"/>
                  <a:pt x="4677" y="2299"/>
                </a:cubicBezTo>
                <a:cubicBezTo>
                  <a:pt x="4680" y="2306"/>
                  <a:pt x="4686" y="2311"/>
                  <a:pt x="4696" y="2311"/>
                </a:cubicBezTo>
                <a:lnTo>
                  <a:pt x="4701" y="2311"/>
                </a:lnTo>
                <a:cubicBezTo>
                  <a:pt x="4764" y="2292"/>
                  <a:pt x="4827" y="2271"/>
                  <a:pt x="4889" y="2250"/>
                </a:cubicBezTo>
                <a:cubicBezTo>
                  <a:pt x="4896" y="2245"/>
                  <a:pt x="4901" y="2235"/>
                  <a:pt x="4898" y="2226"/>
                </a:cubicBezTo>
                <a:cubicBezTo>
                  <a:pt x="4894" y="2218"/>
                  <a:pt x="4887" y="2213"/>
                  <a:pt x="4879" y="2213"/>
                </a:cubicBezTo>
                <a:close/>
                <a:moveTo>
                  <a:pt x="9974" y="2138"/>
                </a:moveTo>
                <a:cubicBezTo>
                  <a:pt x="9969" y="2138"/>
                  <a:pt x="9965" y="2140"/>
                  <a:pt x="9962" y="2144"/>
                </a:cubicBezTo>
                <a:cubicBezTo>
                  <a:pt x="9915" y="2196"/>
                  <a:pt x="9870" y="2242"/>
                  <a:pt x="9827" y="2285"/>
                </a:cubicBezTo>
                <a:cubicBezTo>
                  <a:pt x="9819" y="2294"/>
                  <a:pt x="9819" y="2305"/>
                  <a:pt x="9827" y="2311"/>
                </a:cubicBezTo>
                <a:cubicBezTo>
                  <a:pt x="9830" y="2315"/>
                  <a:pt x="9834" y="2318"/>
                  <a:pt x="9839" y="2318"/>
                </a:cubicBezTo>
                <a:cubicBezTo>
                  <a:pt x="9844" y="2318"/>
                  <a:pt x="9849" y="2315"/>
                  <a:pt x="9853" y="2312"/>
                </a:cubicBezTo>
                <a:cubicBezTo>
                  <a:pt x="9897" y="2269"/>
                  <a:pt x="9942" y="2222"/>
                  <a:pt x="9989" y="2170"/>
                </a:cubicBezTo>
                <a:cubicBezTo>
                  <a:pt x="9995" y="2161"/>
                  <a:pt x="9995" y="2150"/>
                  <a:pt x="9987" y="2143"/>
                </a:cubicBezTo>
                <a:cubicBezTo>
                  <a:pt x="9983" y="2140"/>
                  <a:pt x="9979" y="2138"/>
                  <a:pt x="9974" y="2138"/>
                </a:cubicBezTo>
                <a:close/>
                <a:moveTo>
                  <a:pt x="1612" y="2215"/>
                </a:moveTo>
                <a:cubicBezTo>
                  <a:pt x="1605" y="2215"/>
                  <a:pt x="1599" y="2220"/>
                  <a:pt x="1596" y="2227"/>
                </a:cubicBezTo>
                <a:cubicBezTo>
                  <a:pt x="1592" y="2237"/>
                  <a:pt x="1596" y="2247"/>
                  <a:pt x="1605" y="2250"/>
                </a:cubicBezTo>
                <a:cubicBezTo>
                  <a:pt x="1665" y="2276"/>
                  <a:pt x="1727" y="2301"/>
                  <a:pt x="1789" y="2325"/>
                </a:cubicBezTo>
                <a:cubicBezTo>
                  <a:pt x="1791" y="2325"/>
                  <a:pt x="1792" y="2326"/>
                  <a:pt x="1795" y="2326"/>
                </a:cubicBezTo>
                <a:cubicBezTo>
                  <a:pt x="1804" y="2326"/>
                  <a:pt x="1810" y="2322"/>
                  <a:pt x="1812" y="2314"/>
                </a:cubicBezTo>
                <a:cubicBezTo>
                  <a:pt x="1815" y="2304"/>
                  <a:pt x="1811" y="2294"/>
                  <a:pt x="1801" y="2290"/>
                </a:cubicBezTo>
                <a:cubicBezTo>
                  <a:pt x="1739" y="2268"/>
                  <a:pt x="1679" y="2243"/>
                  <a:pt x="1619" y="2217"/>
                </a:cubicBezTo>
                <a:cubicBezTo>
                  <a:pt x="1617" y="2216"/>
                  <a:pt x="1614" y="2215"/>
                  <a:pt x="1612" y="2215"/>
                </a:cubicBezTo>
                <a:close/>
                <a:moveTo>
                  <a:pt x="4504" y="2326"/>
                </a:moveTo>
                <a:cubicBezTo>
                  <a:pt x="4503" y="2326"/>
                  <a:pt x="4501" y="2327"/>
                  <a:pt x="4500" y="2327"/>
                </a:cubicBezTo>
                <a:cubicBezTo>
                  <a:pt x="4439" y="2342"/>
                  <a:pt x="4373" y="2358"/>
                  <a:pt x="4309" y="2374"/>
                </a:cubicBezTo>
                <a:cubicBezTo>
                  <a:pt x="4299" y="2377"/>
                  <a:pt x="4294" y="2385"/>
                  <a:pt x="4295" y="2395"/>
                </a:cubicBezTo>
                <a:cubicBezTo>
                  <a:pt x="4298" y="2404"/>
                  <a:pt x="4304" y="2410"/>
                  <a:pt x="4313" y="2410"/>
                </a:cubicBezTo>
                <a:lnTo>
                  <a:pt x="4316" y="2410"/>
                </a:lnTo>
                <a:cubicBezTo>
                  <a:pt x="4382" y="2395"/>
                  <a:pt x="4446" y="2380"/>
                  <a:pt x="4508" y="2363"/>
                </a:cubicBezTo>
                <a:cubicBezTo>
                  <a:pt x="4520" y="2361"/>
                  <a:pt x="4525" y="2351"/>
                  <a:pt x="4522" y="2340"/>
                </a:cubicBezTo>
                <a:cubicBezTo>
                  <a:pt x="4519" y="2331"/>
                  <a:pt x="4512" y="2326"/>
                  <a:pt x="4504" y="2326"/>
                </a:cubicBezTo>
                <a:close/>
                <a:moveTo>
                  <a:pt x="1980" y="2351"/>
                </a:moveTo>
                <a:cubicBezTo>
                  <a:pt x="1972" y="2351"/>
                  <a:pt x="1966" y="2356"/>
                  <a:pt x="1962" y="2363"/>
                </a:cubicBezTo>
                <a:cubicBezTo>
                  <a:pt x="1960" y="2374"/>
                  <a:pt x="1965" y="2383"/>
                  <a:pt x="1974" y="2385"/>
                </a:cubicBezTo>
                <a:cubicBezTo>
                  <a:pt x="2036" y="2405"/>
                  <a:pt x="2101" y="2421"/>
                  <a:pt x="2164" y="2437"/>
                </a:cubicBezTo>
                <a:lnTo>
                  <a:pt x="2169" y="2437"/>
                </a:lnTo>
                <a:cubicBezTo>
                  <a:pt x="2177" y="2437"/>
                  <a:pt x="2184" y="2432"/>
                  <a:pt x="2186" y="2423"/>
                </a:cubicBezTo>
                <a:cubicBezTo>
                  <a:pt x="2190" y="2415"/>
                  <a:pt x="2185" y="2405"/>
                  <a:pt x="2175" y="2403"/>
                </a:cubicBezTo>
                <a:cubicBezTo>
                  <a:pt x="2112" y="2387"/>
                  <a:pt x="2048" y="2369"/>
                  <a:pt x="1986" y="2352"/>
                </a:cubicBezTo>
                <a:cubicBezTo>
                  <a:pt x="1984" y="2351"/>
                  <a:pt x="1982" y="2351"/>
                  <a:pt x="1980" y="2351"/>
                </a:cubicBezTo>
                <a:close/>
                <a:moveTo>
                  <a:pt x="4121" y="2413"/>
                </a:moveTo>
                <a:cubicBezTo>
                  <a:pt x="4120" y="2413"/>
                  <a:pt x="4119" y="2413"/>
                  <a:pt x="4117" y="2413"/>
                </a:cubicBezTo>
                <a:cubicBezTo>
                  <a:pt x="4054" y="2424"/>
                  <a:pt x="3989" y="2436"/>
                  <a:pt x="3925" y="2446"/>
                </a:cubicBezTo>
                <a:cubicBezTo>
                  <a:pt x="3914" y="2447"/>
                  <a:pt x="3908" y="2456"/>
                  <a:pt x="3909" y="2467"/>
                </a:cubicBezTo>
                <a:cubicBezTo>
                  <a:pt x="3910" y="2476"/>
                  <a:pt x="3918" y="2482"/>
                  <a:pt x="3927" y="2482"/>
                </a:cubicBezTo>
                <a:lnTo>
                  <a:pt x="3930" y="2482"/>
                </a:lnTo>
                <a:cubicBezTo>
                  <a:pt x="3994" y="2472"/>
                  <a:pt x="4059" y="2461"/>
                  <a:pt x="4124" y="2449"/>
                </a:cubicBezTo>
                <a:cubicBezTo>
                  <a:pt x="4134" y="2446"/>
                  <a:pt x="4141" y="2437"/>
                  <a:pt x="4138" y="2426"/>
                </a:cubicBezTo>
                <a:cubicBezTo>
                  <a:pt x="4137" y="2419"/>
                  <a:pt x="4130" y="2413"/>
                  <a:pt x="4121" y="2413"/>
                </a:cubicBezTo>
                <a:close/>
                <a:moveTo>
                  <a:pt x="5524" y="2330"/>
                </a:moveTo>
                <a:cubicBezTo>
                  <a:pt x="5519" y="2330"/>
                  <a:pt x="5515" y="2332"/>
                  <a:pt x="5512" y="2335"/>
                </a:cubicBezTo>
                <a:cubicBezTo>
                  <a:pt x="5503" y="2342"/>
                  <a:pt x="5503" y="2353"/>
                  <a:pt x="5512" y="2361"/>
                </a:cubicBezTo>
                <a:cubicBezTo>
                  <a:pt x="5557" y="2408"/>
                  <a:pt x="5606" y="2452"/>
                  <a:pt x="5658" y="2496"/>
                </a:cubicBezTo>
                <a:cubicBezTo>
                  <a:pt x="5662" y="2498"/>
                  <a:pt x="5666" y="2499"/>
                  <a:pt x="5669" y="2499"/>
                </a:cubicBezTo>
                <a:cubicBezTo>
                  <a:pt x="5674" y="2499"/>
                  <a:pt x="5679" y="2497"/>
                  <a:pt x="5684" y="2493"/>
                </a:cubicBezTo>
                <a:cubicBezTo>
                  <a:pt x="5689" y="2485"/>
                  <a:pt x="5688" y="2475"/>
                  <a:pt x="5679" y="2467"/>
                </a:cubicBezTo>
                <a:cubicBezTo>
                  <a:pt x="5630" y="2425"/>
                  <a:pt x="5581" y="2382"/>
                  <a:pt x="5537" y="2335"/>
                </a:cubicBezTo>
                <a:cubicBezTo>
                  <a:pt x="5533" y="2332"/>
                  <a:pt x="5528" y="2330"/>
                  <a:pt x="5524" y="2330"/>
                </a:cubicBezTo>
                <a:close/>
                <a:moveTo>
                  <a:pt x="2361" y="2443"/>
                </a:moveTo>
                <a:cubicBezTo>
                  <a:pt x="2353" y="2443"/>
                  <a:pt x="2348" y="2449"/>
                  <a:pt x="2346" y="2457"/>
                </a:cubicBezTo>
                <a:cubicBezTo>
                  <a:pt x="2344" y="2468"/>
                  <a:pt x="2350" y="2477"/>
                  <a:pt x="2360" y="2478"/>
                </a:cubicBezTo>
                <a:cubicBezTo>
                  <a:pt x="2424" y="2491"/>
                  <a:pt x="2490" y="2501"/>
                  <a:pt x="2555" y="2509"/>
                </a:cubicBezTo>
                <a:lnTo>
                  <a:pt x="2557" y="2509"/>
                </a:lnTo>
                <a:cubicBezTo>
                  <a:pt x="2567" y="2509"/>
                  <a:pt x="2574" y="2503"/>
                  <a:pt x="2576" y="2494"/>
                </a:cubicBezTo>
                <a:cubicBezTo>
                  <a:pt x="2577" y="2483"/>
                  <a:pt x="2570" y="2475"/>
                  <a:pt x="2560" y="2473"/>
                </a:cubicBezTo>
                <a:cubicBezTo>
                  <a:pt x="2495" y="2466"/>
                  <a:pt x="2431" y="2455"/>
                  <a:pt x="2367" y="2444"/>
                </a:cubicBezTo>
                <a:cubicBezTo>
                  <a:pt x="2365" y="2443"/>
                  <a:pt x="2363" y="2443"/>
                  <a:pt x="2361" y="2443"/>
                </a:cubicBezTo>
                <a:close/>
                <a:moveTo>
                  <a:pt x="3733" y="2473"/>
                </a:moveTo>
                <a:cubicBezTo>
                  <a:pt x="3733" y="2473"/>
                  <a:pt x="3732" y="2473"/>
                  <a:pt x="3732" y="2473"/>
                </a:cubicBezTo>
                <a:cubicBezTo>
                  <a:pt x="3666" y="2481"/>
                  <a:pt x="3602" y="2488"/>
                  <a:pt x="3537" y="2493"/>
                </a:cubicBezTo>
                <a:cubicBezTo>
                  <a:pt x="3526" y="2494"/>
                  <a:pt x="3519" y="2503"/>
                  <a:pt x="3520" y="2512"/>
                </a:cubicBezTo>
                <a:cubicBezTo>
                  <a:pt x="3520" y="2522"/>
                  <a:pt x="3530" y="2529"/>
                  <a:pt x="3538" y="2529"/>
                </a:cubicBezTo>
                <a:lnTo>
                  <a:pt x="3540" y="2529"/>
                </a:lnTo>
                <a:cubicBezTo>
                  <a:pt x="3604" y="2524"/>
                  <a:pt x="3671" y="2518"/>
                  <a:pt x="3735" y="2509"/>
                </a:cubicBezTo>
                <a:cubicBezTo>
                  <a:pt x="3745" y="2508"/>
                  <a:pt x="3754" y="2499"/>
                  <a:pt x="3750" y="2489"/>
                </a:cubicBezTo>
                <a:cubicBezTo>
                  <a:pt x="3750" y="2481"/>
                  <a:pt x="3741" y="2473"/>
                  <a:pt x="3733" y="2473"/>
                </a:cubicBezTo>
                <a:close/>
                <a:moveTo>
                  <a:pt x="2751" y="2496"/>
                </a:moveTo>
                <a:cubicBezTo>
                  <a:pt x="2742" y="2496"/>
                  <a:pt x="2735" y="2503"/>
                  <a:pt x="2735" y="2512"/>
                </a:cubicBezTo>
                <a:cubicBezTo>
                  <a:pt x="2734" y="2523"/>
                  <a:pt x="2742" y="2532"/>
                  <a:pt x="2751" y="2532"/>
                </a:cubicBezTo>
                <a:cubicBezTo>
                  <a:pt x="2816" y="2538"/>
                  <a:pt x="2883" y="2542"/>
                  <a:pt x="2949" y="2544"/>
                </a:cubicBezTo>
                <a:cubicBezTo>
                  <a:pt x="2958" y="2544"/>
                  <a:pt x="2967" y="2535"/>
                  <a:pt x="2967" y="2525"/>
                </a:cubicBezTo>
                <a:cubicBezTo>
                  <a:pt x="2968" y="2517"/>
                  <a:pt x="2958" y="2507"/>
                  <a:pt x="2950" y="2507"/>
                </a:cubicBezTo>
                <a:cubicBezTo>
                  <a:pt x="2885" y="2504"/>
                  <a:pt x="2820" y="2501"/>
                  <a:pt x="2754" y="2496"/>
                </a:cubicBezTo>
                <a:cubicBezTo>
                  <a:pt x="2753" y="2496"/>
                  <a:pt x="2752" y="2496"/>
                  <a:pt x="2751" y="2496"/>
                </a:cubicBezTo>
                <a:close/>
                <a:moveTo>
                  <a:pt x="3341" y="2506"/>
                </a:moveTo>
                <a:cubicBezTo>
                  <a:pt x="3275" y="2508"/>
                  <a:pt x="3209" y="2509"/>
                  <a:pt x="3145" y="2509"/>
                </a:cubicBezTo>
                <a:cubicBezTo>
                  <a:pt x="3136" y="2509"/>
                  <a:pt x="3127" y="2518"/>
                  <a:pt x="3127" y="2528"/>
                </a:cubicBezTo>
                <a:cubicBezTo>
                  <a:pt x="3127" y="2538"/>
                  <a:pt x="3136" y="2546"/>
                  <a:pt x="3145" y="2546"/>
                </a:cubicBezTo>
                <a:cubicBezTo>
                  <a:pt x="3210" y="2546"/>
                  <a:pt x="3277" y="2544"/>
                  <a:pt x="3343" y="2542"/>
                </a:cubicBezTo>
                <a:cubicBezTo>
                  <a:pt x="3352" y="2542"/>
                  <a:pt x="3361" y="2533"/>
                  <a:pt x="3361" y="2523"/>
                </a:cubicBezTo>
                <a:cubicBezTo>
                  <a:pt x="3360" y="2513"/>
                  <a:pt x="3350" y="2506"/>
                  <a:pt x="3341" y="2506"/>
                </a:cubicBezTo>
                <a:close/>
                <a:moveTo>
                  <a:pt x="9694" y="2412"/>
                </a:moveTo>
                <a:cubicBezTo>
                  <a:pt x="9690" y="2412"/>
                  <a:pt x="9686" y="2413"/>
                  <a:pt x="9683" y="2416"/>
                </a:cubicBezTo>
                <a:cubicBezTo>
                  <a:pt x="9633" y="2457"/>
                  <a:pt x="9581" y="2498"/>
                  <a:pt x="9528" y="2535"/>
                </a:cubicBezTo>
                <a:cubicBezTo>
                  <a:pt x="9521" y="2542"/>
                  <a:pt x="9518" y="2553"/>
                  <a:pt x="9524" y="2561"/>
                </a:cubicBezTo>
                <a:cubicBezTo>
                  <a:pt x="9528" y="2566"/>
                  <a:pt x="9533" y="2569"/>
                  <a:pt x="9539" y="2569"/>
                </a:cubicBezTo>
                <a:cubicBezTo>
                  <a:pt x="9543" y="2569"/>
                  <a:pt x="9547" y="2568"/>
                  <a:pt x="9549" y="2565"/>
                </a:cubicBezTo>
                <a:cubicBezTo>
                  <a:pt x="9602" y="2527"/>
                  <a:pt x="9656" y="2487"/>
                  <a:pt x="9706" y="2445"/>
                </a:cubicBezTo>
                <a:cubicBezTo>
                  <a:pt x="9714" y="2439"/>
                  <a:pt x="9714" y="2426"/>
                  <a:pt x="9709" y="2419"/>
                </a:cubicBezTo>
                <a:cubicBezTo>
                  <a:pt x="9705" y="2414"/>
                  <a:pt x="9700" y="2412"/>
                  <a:pt x="9694" y="2412"/>
                </a:cubicBezTo>
                <a:close/>
                <a:moveTo>
                  <a:pt x="5824" y="2581"/>
                </a:moveTo>
                <a:cubicBezTo>
                  <a:pt x="5818" y="2581"/>
                  <a:pt x="5812" y="2584"/>
                  <a:pt x="5808" y="2589"/>
                </a:cubicBezTo>
                <a:cubicBezTo>
                  <a:pt x="5802" y="2596"/>
                  <a:pt x="5805" y="2608"/>
                  <a:pt x="5812" y="2615"/>
                </a:cubicBezTo>
                <a:cubicBezTo>
                  <a:pt x="5865" y="2652"/>
                  <a:pt x="5921" y="2688"/>
                  <a:pt x="5979" y="2721"/>
                </a:cubicBezTo>
                <a:cubicBezTo>
                  <a:pt x="5982" y="2724"/>
                  <a:pt x="5985" y="2724"/>
                  <a:pt x="5988" y="2724"/>
                </a:cubicBezTo>
                <a:cubicBezTo>
                  <a:pt x="5995" y="2724"/>
                  <a:pt x="6000" y="2721"/>
                  <a:pt x="6004" y="2715"/>
                </a:cubicBezTo>
                <a:cubicBezTo>
                  <a:pt x="6010" y="2706"/>
                  <a:pt x="6008" y="2696"/>
                  <a:pt x="5999" y="2690"/>
                </a:cubicBezTo>
                <a:cubicBezTo>
                  <a:pt x="5942" y="2658"/>
                  <a:pt x="5886" y="2621"/>
                  <a:pt x="5834" y="2585"/>
                </a:cubicBezTo>
                <a:cubicBezTo>
                  <a:pt x="5831" y="2583"/>
                  <a:pt x="5827" y="2581"/>
                  <a:pt x="5824" y="2581"/>
                </a:cubicBezTo>
                <a:close/>
                <a:moveTo>
                  <a:pt x="9375" y="2640"/>
                </a:moveTo>
                <a:cubicBezTo>
                  <a:pt x="9372" y="2640"/>
                  <a:pt x="9368" y="2641"/>
                  <a:pt x="9366" y="2643"/>
                </a:cubicBezTo>
                <a:cubicBezTo>
                  <a:pt x="9311" y="2677"/>
                  <a:pt x="9253" y="2708"/>
                  <a:pt x="9196" y="2738"/>
                </a:cubicBezTo>
                <a:cubicBezTo>
                  <a:pt x="9186" y="2743"/>
                  <a:pt x="9182" y="2754"/>
                  <a:pt x="9187" y="2763"/>
                </a:cubicBezTo>
                <a:cubicBezTo>
                  <a:pt x="9190" y="2769"/>
                  <a:pt x="9197" y="2774"/>
                  <a:pt x="9203" y="2774"/>
                </a:cubicBezTo>
                <a:cubicBezTo>
                  <a:pt x="9206" y="2774"/>
                  <a:pt x="9210" y="2773"/>
                  <a:pt x="9211" y="2772"/>
                </a:cubicBezTo>
                <a:cubicBezTo>
                  <a:pt x="9269" y="2740"/>
                  <a:pt x="9327" y="2708"/>
                  <a:pt x="9383" y="2674"/>
                </a:cubicBezTo>
                <a:cubicBezTo>
                  <a:pt x="9394" y="2670"/>
                  <a:pt x="9397" y="2659"/>
                  <a:pt x="9391" y="2649"/>
                </a:cubicBezTo>
                <a:cubicBezTo>
                  <a:pt x="9388" y="2644"/>
                  <a:pt x="9381" y="2640"/>
                  <a:pt x="9375" y="2640"/>
                </a:cubicBezTo>
                <a:close/>
                <a:moveTo>
                  <a:pt x="6163" y="2781"/>
                </a:moveTo>
                <a:cubicBezTo>
                  <a:pt x="6156" y="2781"/>
                  <a:pt x="6150" y="2785"/>
                  <a:pt x="6146" y="2791"/>
                </a:cubicBezTo>
                <a:cubicBezTo>
                  <a:pt x="6143" y="2800"/>
                  <a:pt x="6146" y="2810"/>
                  <a:pt x="6154" y="2815"/>
                </a:cubicBezTo>
                <a:cubicBezTo>
                  <a:pt x="6212" y="2844"/>
                  <a:pt x="6273" y="2871"/>
                  <a:pt x="6335" y="2896"/>
                </a:cubicBezTo>
                <a:cubicBezTo>
                  <a:pt x="6337" y="2897"/>
                  <a:pt x="6340" y="2897"/>
                  <a:pt x="6341" y="2897"/>
                </a:cubicBezTo>
                <a:cubicBezTo>
                  <a:pt x="6349" y="2897"/>
                  <a:pt x="6355" y="2893"/>
                  <a:pt x="6357" y="2886"/>
                </a:cubicBezTo>
                <a:cubicBezTo>
                  <a:pt x="6363" y="2876"/>
                  <a:pt x="6359" y="2866"/>
                  <a:pt x="6349" y="2862"/>
                </a:cubicBezTo>
                <a:cubicBezTo>
                  <a:pt x="6288" y="2838"/>
                  <a:pt x="6228" y="2810"/>
                  <a:pt x="6171" y="2783"/>
                </a:cubicBezTo>
                <a:cubicBezTo>
                  <a:pt x="6168" y="2782"/>
                  <a:pt x="6166" y="2781"/>
                  <a:pt x="6163" y="2781"/>
                </a:cubicBezTo>
                <a:close/>
                <a:moveTo>
                  <a:pt x="9027" y="2822"/>
                </a:moveTo>
                <a:cubicBezTo>
                  <a:pt x="9024" y="2822"/>
                  <a:pt x="9022" y="2823"/>
                  <a:pt x="9019" y="2824"/>
                </a:cubicBezTo>
                <a:cubicBezTo>
                  <a:pt x="8961" y="2850"/>
                  <a:pt x="8900" y="2874"/>
                  <a:pt x="8838" y="2897"/>
                </a:cubicBezTo>
                <a:cubicBezTo>
                  <a:pt x="8829" y="2901"/>
                  <a:pt x="8823" y="2912"/>
                  <a:pt x="8828" y="2921"/>
                </a:cubicBezTo>
                <a:cubicBezTo>
                  <a:pt x="8830" y="2928"/>
                  <a:pt x="8838" y="2932"/>
                  <a:pt x="8844" y="2932"/>
                </a:cubicBezTo>
                <a:cubicBezTo>
                  <a:pt x="8847" y="2932"/>
                  <a:pt x="8848" y="2932"/>
                  <a:pt x="8850" y="2931"/>
                </a:cubicBezTo>
                <a:cubicBezTo>
                  <a:pt x="8913" y="2908"/>
                  <a:pt x="8975" y="2885"/>
                  <a:pt x="9035" y="2859"/>
                </a:cubicBezTo>
                <a:cubicBezTo>
                  <a:pt x="9042" y="2853"/>
                  <a:pt x="9047" y="2843"/>
                  <a:pt x="9044" y="2834"/>
                </a:cubicBezTo>
                <a:cubicBezTo>
                  <a:pt x="9041" y="2827"/>
                  <a:pt x="9034" y="2822"/>
                  <a:pt x="9027" y="2822"/>
                </a:cubicBezTo>
                <a:close/>
                <a:moveTo>
                  <a:pt x="6527" y="2928"/>
                </a:moveTo>
                <a:cubicBezTo>
                  <a:pt x="6519" y="2928"/>
                  <a:pt x="6512" y="2934"/>
                  <a:pt x="6510" y="2942"/>
                </a:cubicBezTo>
                <a:cubicBezTo>
                  <a:pt x="6506" y="2950"/>
                  <a:pt x="6512" y="2960"/>
                  <a:pt x="6521" y="2964"/>
                </a:cubicBezTo>
                <a:cubicBezTo>
                  <a:pt x="6583" y="2985"/>
                  <a:pt x="6647" y="3005"/>
                  <a:pt x="6710" y="3021"/>
                </a:cubicBezTo>
                <a:lnTo>
                  <a:pt x="6714" y="3021"/>
                </a:lnTo>
                <a:cubicBezTo>
                  <a:pt x="6722" y="3021"/>
                  <a:pt x="6730" y="3016"/>
                  <a:pt x="6733" y="3007"/>
                </a:cubicBezTo>
                <a:cubicBezTo>
                  <a:pt x="6736" y="2999"/>
                  <a:pt x="6730" y="2988"/>
                  <a:pt x="6720" y="2985"/>
                </a:cubicBezTo>
                <a:cubicBezTo>
                  <a:pt x="6657" y="2969"/>
                  <a:pt x="6595" y="2950"/>
                  <a:pt x="6533" y="2929"/>
                </a:cubicBezTo>
                <a:cubicBezTo>
                  <a:pt x="6531" y="2929"/>
                  <a:pt x="6529" y="2928"/>
                  <a:pt x="6527" y="2928"/>
                </a:cubicBezTo>
                <a:close/>
                <a:moveTo>
                  <a:pt x="8657" y="2956"/>
                </a:moveTo>
                <a:cubicBezTo>
                  <a:pt x="8655" y="2956"/>
                  <a:pt x="8653" y="2957"/>
                  <a:pt x="8651" y="2957"/>
                </a:cubicBezTo>
                <a:cubicBezTo>
                  <a:pt x="8590" y="2975"/>
                  <a:pt x="8526" y="2991"/>
                  <a:pt x="8462" y="3006"/>
                </a:cubicBezTo>
                <a:cubicBezTo>
                  <a:pt x="8451" y="3009"/>
                  <a:pt x="8446" y="3017"/>
                  <a:pt x="8448" y="3028"/>
                </a:cubicBezTo>
                <a:cubicBezTo>
                  <a:pt x="8450" y="3036"/>
                  <a:pt x="8456" y="3042"/>
                  <a:pt x="8466" y="3042"/>
                </a:cubicBezTo>
                <a:lnTo>
                  <a:pt x="8470" y="3042"/>
                </a:lnTo>
                <a:cubicBezTo>
                  <a:pt x="8534" y="3028"/>
                  <a:pt x="8597" y="3011"/>
                  <a:pt x="8660" y="2991"/>
                </a:cubicBezTo>
                <a:cubicBezTo>
                  <a:pt x="8672" y="2989"/>
                  <a:pt x="8677" y="2979"/>
                  <a:pt x="8674" y="2970"/>
                </a:cubicBezTo>
                <a:cubicBezTo>
                  <a:pt x="8672" y="2961"/>
                  <a:pt x="8665" y="2956"/>
                  <a:pt x="8657" y="2956"/>
                </a:cubicBezTo>
                <a:close/>
                <a:moveTo>
                  <a:pt x="6906" y="3029"/>
                </a:moveTo>
                <a:cubicBezTo>
                  <a:pt x="6898" y="3029"/>
                  <a:pt x="6891" y="3035"/>
                  <a:pt x="6889" y="3043"/>
                </a:cubicBezTo>
                <a:cubicBezTo>
                  <a:pt x="6886" y="3054"/>
                  <a:pt x="6893" y="3063"/>
                  <a:pt x="6904" y="3066"/>
                </a:cubicBezTo>
                <a:cubicBezTo>
                  <a:pt x="6967" y="3078"/>
                  <a:pt x="7033" y="3090"/>
                  <a:pt x="7098" y="3099"/>
                </a:cubicBezTo>
                <a:lnTo>
                  <a:pt x="7101" y="3099"/>
                </a:lnTo>
                <a:cubicBezTo>
                  <a:pt x="7109" y="3099"/>
                  <a:pt x="7117" y="3093"/>
                  <a:pt x="7118" y="3084"/>
                </a:cubicBezTo>
                <a:cubicBezTo>
                  <a:pt x="7119" y="3074"/>
                  <a:pt x="7113" y="3066"/>
                  <a:pt x="7103" y="3063"/>
                </a:cubicBezTo>
                <a:cubicBezTo>
                  <a:pt x="7039" y="3054"/>
                  <a:pt x="6974" y="3042"/>
                  <a:pt x="6911" y="3030"/>
                </a:cubicBezTo>
                <a:cubicBezTo>
                  <a:pt x="6909" y="3029"/>
                  <a:pt x="6907" y="3029"/>
                  <a:pt x="6906" y="3029"/>
                </a:cubicBezTo>
                <a:close/>
                <a:moveTo>
                  <a:pt x="8275" y="3046"/>
                </a:moveTo>
                <a:cubicBezTo>
                  <a:pt x="8274" y="3046"/>
                  <a:pt x="8272" y="3046"/>
                  <a:pt x="8271" y="3046"/>
                </a:cubicBezTo>
                <a:cubicBezTo>
                  <a:pt x="8208" y="3057"/>
                  <a:pt x="8143" y="3067"/>
                  <a:pt x="8078" y="3074"/>
                </a:cubicBezTo>
                <a:cubicBezTo>
                  <a:pt x="8068" y="3076"/>
                  <a:pt x="8060" y="3085"/>
                  <a:pt x="8063" y="3094"/>
                </a:cubicBezTo>
                <a:cubicBezTo>
                  <a:pt x="8064" y="3104"/>
                  <a:pt x="8072" y="3109"/>
                  <a:pt x="8081" y="3109"/>
                </a:cubicBezTo>
                <a:lnTo>
                  <a:pt x="8083" y="3109"/>
                </a:lnTo>
                <a:cubicBezTo>
                  <a:pt x="8149" y="3101"/>
                  <a:pt x="8215" y="3093"/>
                  <a:pt x="8279" y="3082"/>
                </a:cubicBezTo>
                <a:cubicBezTo>
                  <a:pt x="8290" y="3078"/>
                  <a:pt x="8296" y="3069"/>
                  <a:pt x="8294" y="3059"/>
                </a:cubicBezTo>
                <a:cubicBezTo>
                  <a:pt x="8291" y="3052"/>
                  <a:pt x="8283" y="3046"/>
                  <a:pt x="8275" y="3046"/>
                </a:cubicBezTo>
                <a:close/>
                <a:moveTo>
                  <a:pt x="7292" y="3086"/>
                </a:moveTo>
                <a:cubicBezTo>
                  <a:pt x="7284" y="3086"/>
                  <a:pt x="7278" y="3094"/>
                  <a:pt x="7277" y="3103"/>
                </a:cubicBezTo>
                <a:cubicBezTo>
                  <a:pt x="7275" y="3114"/>
                  <a:pt x="7283" y="3123"/>
                  <a:pt x="7293" y="3123"/>
                </a:cubicBezTo>
                <a:cubicBezTo>
                  <a:pt x="7317" y="3125"/>
                  <a:pt x="7341" y="3126"/>
                  <a:pt x="7366" y="3128"/>
                </a:cubicBezTo>
                <a:cubicBezTo>
                  <a:pt x="7407" y="3130"/>
                  <a:pt x="7449" y="3133"/>
                  <a:pt x="7490" y="3134"/>
                </a:cubicBezTo>
                <a:cubicBezTo>
                  <a:pt x="7501" y="3134"/>
                  <a:pt x="7508" y="3126"/>
                  <a:pt x="7508" y="3116"/>
                </a:cubicBezTo>
                <a:cubicBezTo>
                  <a:pt x="7510" y="3107"/>
                  <a:pt x="7502" y="3098"/>
                  <a:pt x="7491" y="3098"/>
                </a:cubicBezTo>
                <a:cubicBezTo>
                  <a:pt x="7450" y="3097"/>
                  <a:pt x="7410" y="3094"/>
                  <a:pt x="7368" y="3092"/>
                </a:cubicBezTo>
                <a:cubicBezTo>
                  <a:pt x="7345" y="3090"/>
                  <a:pt x="7320" y="3088"/>
                  <a:pt x="7295" y="3087"/>
                </a:cubicBezTo>
                <a:cubicBezTo>
                  <a:pt x="7294" y="3086"/>
                  <a:pt x="7293" y="3086"/>
                  <a:pt x="7292" y="3086"/>
                </a:cubicBezTo>
                <a:close/>
                <a:moveTo>
                  <a:pt x="7882" y="3092"/>
                </a:moveTo>
                <a:cubicBezTo>
                  <a:pt x="7818" y="3095"/>
                  <a:pt x="7752" y="3098"/>
                  <a:pt x="7687" y="3099"/>
                </a:cubicBezTo>
                <a:cubicBezTo>
                  <a:pt x="7677" y="3099"/>
                  <a:pt x="7669" y="3107"/>
                  <a:pt x="7669" y="3118"/>
                </a:cubicBezTo>
                <a:cubicBezTo>
                  <a:pt x="7669" y="3127"/>
                  <a:pt x="7677" y="3135"/>
                  <a:pt x="7687" y="3135"/>
                </a:cubicBezTo>
                <a:cubicBezTo>
                  <a:pt x="7752" y="3134"/>
                  <a:pt x="7819" y="3131"/>
                  <a:pt x="7884" y="3127"/>
                </a:cubicBezTo>
                <a:cubicBezTo>
                  <a:pt x="7895" y="3126"/>
                  <a:pt x="7902" y="3117"/>
                  <a:pt x="7901" y="3108"/>
                </a:cubicBezTo>
                <a:cubicBezTo>
                  <a:pt x="7902" y="3099"/>
                  <a:pt x="7894" y="3092"/>
                  <a:pt x="7882" y="30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8"/>
          <p:cNvSpPr/>
          <p:nvPr/>
        </p:nvSpPr>
        <p:spPr>
          <a:xfrm>
            <a:off x="-192898" y="4197600"/>
            <a:ext cx="9529795" cy="1057386"/>
          </a:xfrm>
          <a:custGeom>
            <a:rect b="b" l="l" r="r" t="t"/>
            <a:pathLst>
              <a:path extrusionOk="0" h="21343" w="81373">
                <a:moveTo>
                  <a:pt x="40082" y="5981"/>
                </a:moveTo>
                <a:lnTo>
                  <a:pt x="40082" y="15020"/>
                </a:lnTo>
                <a:lnTo>
                  <a:pt x="39899" y="14997"/>
                </a:lnTo>
                <a:cubicBezTo>
                  <a:pt x="38141" y="14883"/>
                  <a:pt x="36544" y="14427"/>
                  <a:pt x="35311" y="13628"/>
                </a:cubicBezTo>
                <a:cubicBezTo>
                  <a:pt x="33942" y="12783"/>
                  <a:pt x="33188" y="11665"/>
                  <a:pt x="33188" y="10501"/>
                </a:cubicBezTo>
                <a:cubicBezTo>
                  <a:pt x="33188" y="9337"/>
                  <a:pt x="33942" y="8218"/>
                  <a:pt x="35311" y="7351"/>
                </a:cubicBezTo>
                <a:cubicBezTo>
                  <a:pt x="36544" y="6575"/>
                  <a:pt x="38141" y="6095"/>
                  <a:pt x="39899" y="5981"/>
                </a:cubicBezTo>
                <a:close/>
                <a:moveTo>
                  <a:pt x="41040" y="5958"/>
                </a:moveTo>
                <a:lnTo>
                  <a:pt x="41200" y="5981"/>
                </a:lnTo>
                <a:cubicBezTo>
                  <a:pt x="43049" y="6050"/>
                  <a:pt x="44761" y="6552"/>
                  <a:pt x="46062" y="7351"/>
                </a:cubicBezTo>
                <a:cubicBezTo>
                  <a:pt x="47408" y="8218"/>
                  <a:pt x="48162" y="9337"/>
                  <a:pt x="48162" y="10501"/>
                </a:cubicBezTo>
                <a:cubicBezTo>
                  <a:pt x="48162" y="11665"/>
                  <a:pt x="47408" y="12783"/>
                  <a:pt x="46062" y="13628"/>
                </a:cubicBezTo>
                <a:cubicBezTo>
                  <a:pt x="44761" y="14449"/>
                  <a:pt x="43049" y="14929"/>
                  <a:pt x="41200" y="15020"/>
                </a:cubicBezTo>
                <a:lnTo>
                  <a:pt x="41040" y="15020"/>
                </a:lnTo>
                <a:lnTo>
                  <a:pt x="41040" y="5958"/>
                </a:lnTo>
                <a:close/>
                <a:moveTo>
                  <a:pt x="708" y="1"/>
                </a:moveTo>
                <a:lnTo>
                  <a:pt x="708" y="617"/>
                </a:lnTo>
                <a:lnTo>
                  <a:pt x="4565" y="617"/>
                </a:lnTo>
                <a:lnTo>
                  <a:pt x="4018" y="1644"/>
                </a:lnTo>
                <a:lnTo>
                  <a:pt x="0" y="8948"/>
                </a:lnTo>
                <a:lnTo>
                  <a:pt x="548" y="9998"/>
                </a:lnTo>
                <a:lnTo>
                  <a:pt x="4543" y="2694"/>
                </a:lnTo>
                <a:lnTo>
                  <a:pt x="4657" y="2717"/>
                </a:lnTo>
                <a:cubicBezTo>
                  <a:pt x="9039" y="3402"/>
                  <a:pt x="11207" y="4269"/>
                  <a:pt x="12143" y="5707"/>
                </a:cubicBezTo>
                <a:cubicBezTo>
                  <a:pt x="12782" y="6689"/>
                  <a:pt x="12851" y="7990"/>
                  <a:pt x="12372" y="9816"/>
                </a:cubicBezTo>
                <a:cubicBezTo>
                  <a:pt x="11413" y="13377"/>
                  <a:pt x="9655" y="17188"/>
                  <a:pt x="525" y="17622"/>
                </a:cubicBezTo>
                <a:lnTo>
                  <a:pt x="571" y="18581"/>
                </a:lnTo>
                <a:cubicBezTo>
                  <a:pt x="4748" y="18375"/>
                  <a:pt x="7807" y="17485"/>
                  <a:pt x="9884" y="15819"/>
                </a:cubicBezTo>
                <a:cubicBezTo>
                  <a:pt x="12006" y="14107"/>
                  <a:pt x="12828" y="11847"/>
                  <a:pt x="13285" y="10067"/>
                </a:cubicBezTo>
                <a:cubicBezTo>
                  <a:pt x="13855" y="7990"/>
                  <a:pt x="13741" y="6392"/>
                  <a:pt x="12942" y="5159"/>
                </a:cubicBezTo>
                <a:cubicBezTo>
                  <a:pt x="11869" y="3516"/>
                  <a:pt x="9633" y="2557"/>
                  <a:pt x="5250" y="1827"/>
                </a:cubicBezTo>
                <a:lnTo>
                  <a:pt x="5045" y="1781"/>
                </a:lnTo>
                <a:lnTo>
                  <a:pt x="5684" y="617"/>
                </a:lnTo>
                <a:lnTo>
                  <a:pt x="40082" y="617"/>
                </a:lnTo>
                <a:lnTo>
                  <a:pt x="40082" y="5000"/>
                </a:lnTo>
                <a:lnTo>
                  <a:pt x="39922" y="5023"/>
                </a:lnTo>
                <a:cubicBezTo>
                  <a:pt x="38004" y="5114"/>
                  <a:pt x="36178" y="5662"/>
                  <a:pt x="34786" y="6529"/>
                </a:cubicBezTo>
                <a:cubicBezTo>
                  <a:pt x="33143" y="7579"/>
                  <a:pt x="32230" y="8971"/>
                  <a:pt x="32230" y="10501"/>
                </a:cubicBezTo>
                <a:cubicBezTo>
                  <a:pt x="32230" y="12007"/>
                  <a:pt x="33143" y="13422"/>
                  <a:pt x="34786" y="14449"/>
                </a:cubicBezTo>
                <a:cubicBezTo>
                  <a:pt x="36178" y="15317"/>
                  <a:pt x="38004" y="15865"/>
                  <a:pt x="39922" y="15979"/>
                </a:cubicBezTo>
                <a:lnTo>
                  <a:pt x="40082" y="15979"/>
                </a:lnTo>
                <a:lnTo>
                  <a:pt x="40082" y="20726"/>
                </a:lnTo>
                <a:lnTo>
                  <a:pt x="708" y="20726"/>
                </a:lnTo>
                <a:lnTo>
                  <a:pt x="708" y="21343"/>
                </a:lnTo>
                <a:lnTo>
                  <a:pt x="80825" y="21343"/>
                </a:lnTo>
                <a:lnTo>
                  <a:pt x="80825" y="20726"/>
                </a:lnTo>
                <a:lnTo>
                  <a:pt x="41040" y="20726"/>
                </a:lnTo>
                <a:lnTo>
                  <a:pt x="41040" y="16001"/>
                </a:lnTo>
                <a:lnTo>
                  <a:pt x="41200" y="15979"/>
                </a:lnTo>
                <a:cubicBezTo>
                  <a:pt x="43209" y="15910"/>
                  <a:pt x="45126" y="15362"/>
                  <a:pt x="46564" y="14449"/>
                </a:cubicBezTo>
                <a:cubicBezTo>
                  <a:pt x="48207" y="13422"/>
                  <a:pt x="49120" y="12007"/>
                  <a:pt x="49120" y="10501"/>
                </a:cubicBezTo>
                <a:cubicBezTo>
                  <a:pt x="49120" y="8971"/>
                  <a:pt x="48207" y="7579"/>
                  <a:pt x="46564" y="6529"/>
                </a:cubicBezTo>
                <a:cubicBezTo>
                  <a:pt x="45126" y="5616"/>
                  <a:pt x="43209" y="5091"/>
                  <a:pt x="41200" y="5000"/>
                </a:cubicBezTo>
                <a:lnTo>
                  <a:pt x="41040" y="5000"/>
                </a:lnTo>
                <a:lnTo>
                  <a:pt x="41040" y="617"/>
                </a:lnTo>
                <a:lnTo>
                  <a:pt x="75689" y="617"/>
                </a:lnTo>
                <a:lnTo>
                  <a:pt x="76328" y="1781"/>
                </a:lnTo>
                <a:lnTo>
                  <a:pt x="76100" y="1827"/>
                </a:lnTo>
                <a:cubicBezTo>
                  <a:pt x="71717" y="2557"/>
                  <a:pt x="69503" y="3516"/>
                  <a:pt x="68408" y="5159"/>
                </a:cubicBezTo>
                <a:cubicBezTo>
                  <a:pt x="67632" y="6392"/>
                  <a:pt x="67518" y="7990"/>
                  <a:pt x="68065" y="10067"/>
                </a:cubicBezTo>
                <a:cubicBezTo>
                  <a:pt x="68545" y="11847"/>
                  <a:pt x="69344" y="14107"/>
                  <a:pt x="71466" y="15819"/>
                </a:cubicBezTo>
                <a:cubicBezTo>
                  <a:pt x="73566" y="17485"/>
                  <a:pt x="76602" y="18375"/>
                  <a:pt x="80802" y="18581"/>
                </a:cubicBezTo>
                <a:lnTo>
                  <a:pt x="80848" y="17622"/>
                </a:lnTo>
                <a:cubicBezTo>
                  <a:pt x="71717" y="17188"/>
                  <a:pt x="69937" y="13377"/>
                  <a:pt x="69001" y="9816"/>
                </a:cubicBezTo>
                <a:cubicBezTo>
                  <a:pt x="68522" y="7990"/>
                  <a:pt x="68590" y="6689"/>
                  <a:pt x="69229" y="5707"/>
                </a:cubicBezTo>
                <a:cubicBezTo>
                  <a:pt x="70165" y="4269"/>
                  <a:pt x="72334" y="3402"/>
                  <a:pt x="76716" y="2717"/>
                </a:cubicBezTo>
                <a:lnTo>
                  <a:pt x="76830" y="2694"/>
                </a:lnTo>
                <a:lnTo>
                  <a:pt x="81372" y="10980"/>
                </a:lnTo>
                <a:lnTo>
                  <a:pt x="81372" y="8971"/>
                </a:lnTo>
                <a:lnTo>
                  <a:pt x="76785" y="617"/>
                </a:lnTo>
                <a:lnTo>
                  <a:pt x="80825" y="617"/>
                </a:lnTo>
                <a:lnTo>
                  <a:pt x="8082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8"/>
          <p:cNvSpPr txBox="1"/>
          <p:nvPr>
            <p:ph type="title"/>
          </p:nvPr>
        </p:nvSpPr>
        <p:spPr>
          <a:xfrm>
            <a:off x="1284000" y="922725"/>
            <a:ext cx="6576000" cy="13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Diligence</a:t>
            </a:r>
            <a:endParaRPr/>
          </a:p>
        </p:txBody>
      </p:sp>
      <p:sp>
        <p:nvSpPr>
          <p:cNvPr id="515" name="Google Shape;515;p38"/>
          <p:cNvSpPr txBox="1"/>
          <p:nvPr>
            <p:ph idx="1" type="subTitle"/>
          </p:nvPr>
        </p:nvSpPr>
        <p:spPr>
          <a:xfrm>
            <a:off x="408900" y="2467375"/>
            <a:ext cx="83262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Definition: 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Steady, earnest, and energetic effort</a:t>
            </a:r>
            <a:endParaRPr sz="3700"/>
          </a:p>
        </p:txBody>
      </p:sp>
      <p:sp>
        <p:nvSpPr>
          <p:cNvPr id="516" name="Google Shape;516;p38"/>
          <p:cNvSpPr/>
          <p:nvPr/>
        </p:nvSpPr>
        <p:spPr>
          <a:xfrm>
            <a:off x="746592" y="1385333"/>
            <a:ext cx="252630" cy="21986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38"/>
          <p:cNvGrpSpPr/>
          <p:nvPr/>
        </p:nvGrpSpPr>
        <p:grpSpPr>
          <a:xfrm>
            <a:off x="6870858" y="634284"/>
            <a:ext cx="505303" cy="480862"/>
            <a:chOff x="4396375" y="3341575"/>
            <a:chExt cx="112625" cy="107175"/>
          </a:xfrm>
        </p:grpSpPr>
        <p:sp>
          <p:nvSpPr>
            <p:cNvPr id="518" name="Google Shape;518;p38"/>
            <p:cNvSpPr/>
            <p:nvPr/>
          </p:nvSpPr>
          <p:spPr>
            <a:xfrm>
              <a:off x="4396375" y="3347600"/>
              <a:ext cx="111000" cy="101150"/>
            </a:xfrm>
            <a:custGeom>
              <a:rect b="b" l="l" r="r" t="t"/>
              <a:pathLst>
                <a:path extrusionOk="0" h="4046" w="4440">
                  <a:moveTo>
                    <a:pt x="2220" y="1"/>
                  </a:moveTo>
                  <a:cubicBezTo>
                    <a:pt x="1703" y="1"/>
                    <a:pt x="1185" y="198"/>
                    <a:pt x="790" y="593"/>
                  </a:cubicBezTo>
                  <a:cubicBezTo>
                    <a:pt x="0" y="1383"/>
                    <a:pt x="0" y="2663"/>
                    <a:pt x="790" y="3453"/>
                  </a:cubicBezTo>
                  <a:cubicBezTo>
                    <a:pt x="1185" y="3848"/>
                    <a:pt x="1703" y="4046"/>
                    <a:pt x="2220" y="4046"/>
                  </a:cubicBezTo>
                  <a:cubicBezTo>
                    <a:pt x="2738" y="4046"/>
                    <a:pt x="3255" y="3848"/>
                    <a:pt x="3650" y="3453"/>
                  </a:cubicBezTo>
                  <a:cubicBezTo>
                    <a:pt x="4440" y="2663"/>
                    <a:pt x="4440" y="1383"/>
                    <a:pt x="3650" y="593"/>
                  </a:cubicBezTo>
                  <a:cubicBezTo>
                    <a:pt x="3255" y="198"/>
                    <a:pt x="2738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4404125" y="3354025"/>
              <a:ext cx="98375" cy="94725"/>
            </a:xfrm>
            <a:custGeom>
              <a:rect b="b" l="l" r="r" t="t"/>
              <a:pathLst>
                <a:path extrusionOk="0" h="3789" w="3935">
                  <a:moveTo>
                    <a:pt x="2896" y="0"/>
                  </a:moveTo>
                  <a:lnTo>
                    <a:pt x="2896" y="0"/>
                  </a:lnTo>
                  <a:cubicBezTo>
                    <a:pt x="2938" y="268"/>
                    <a:pt x="2941" y="543"/>
                    <a:pt x="2904" y="812"/>
                  </a:cubicBezTo>
                  <a:cubicBezTo>
                    <a:pt x="2863" y="1107"/>
                    <a:pt x="2774" y="1397"/>
                    <a:pt x="2630" y="1659"/>
                  </a:cubicBezTo>
                  <a:cubicBezTo>
                    <a:pt x="2484" y="1924"/>
                    <a:pt x="2282" y="2164"/>
                    <a:pt x="2036" y="2342"/>
                  </a:cubicBezTo>
                  <a:cubicBezTo>
                    <a:pt x="1788" y="2522"/>
                    <a:pt x="1497" y="2641"/>
                    <a:pt x="1192" y="2679"/>
                  </a:cubicBezTo>
                  <a:cubicBezTo>
                    <a:pt x="1121" y="2688"/>
                    <a:pt x="1049" y="2693"/>
                    <a:pt x="978" y="2693"/>
                  </a:cubicBezTo>
                  <a:cubicBezTo>
                    <a:pt x="750" y="2693"/>
                    <a:pt x="524" y="2647"/>
                    <a:pt x="310" y="2569"/>
                  </a:cubicBezTo>
                  <a:cubicBezTo>
                    <a:pt x="202" y="2531"/>
                    <a:pt x="99" y="2481"/>
                    <a:pt x="0" y="2424"/>
                  </a:cubicBezTo>
                  <a:lnTo>
                    <a:pt x="0" y="2424"/>
                  </a:lnTo>
                  <a:cubicBezTo>
                    <a:pt x="274" y="3218"/>
                    <a:pt x="1026" y="3788"/>
                    <a:pt x="1913" y="3788"/>
                  </a:cubicBezTo>
                  <a:cubicBezTo>
                    <a:pt x="3029" y="3788"/>
                    <a:pt x="3935" y="2883"/>
                    <a:pt x="3935" y="1766"/>
                  </a:cubicBezTo>
                  <a:cubicBezTo>
                    <a:pt x="3935" y="1007"/>
                    <a:pt x="3515" y="345"/>
                    <a:pt x="2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4438850" y="3355900"/>
              <a:ext cx="60800" cy="91175"/>
            </a:xfrm>
            <a:custGeom>
              <a:rect b="b" l="l" r="r" t="t"/>
              <a:pathLst>
                <a:path extrusionOk="0" fill="none" h="3647" w="2432">
                  <a:moveTo>
                    <a:pt x="2432" y="1022"/>
                  </a:moveTo>
                  <a:cubicBezTo>
                    <a:pt x="2432" y="1022"/>
                    <a:pt x="1409" y="0"/>
                    <a:pt x="524" y="1451"/>
                  </a:cubicBezTo>
                  <a:cubicBezTo>
                    <a:pt x="524" y="1451"/>
                    <a:pt x="1188" y="2943"/>
                    <a:pt x="0" y="3647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4413700" y="3365050"/>
              <a:ext cx="38250" cy="27150"/>
            </a:xfrm>
            <a:custGeom>
              <a:rect b="b" l="l" r="r" t="t"/>
              <a:pathLst>
                <a:path extrusionOk="0" fill="none" h="1086" w="1530">
                  <a:moveTo>
                    <a:pt x="1530" y="1085"/>
                  </a:moveTo>
                  <a:cubicBezTo>
                    <a:pt x="1530" y="1085"/>
                    <a:pt x="33" y="1084"/>
                    <a:pt x="1" y="1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4404800" y="3379825"/>
              <a:ext cx="51800" cy="34675"/>
            </a:xfrm>
            <a:custGeom>
              <a:rect b="b" l="l" r="r" t="t"/>
              <a:pathLst>
                <a:path extrusionOk="0" fill="none" h="1387" w="2072">
                  <a:moveTo>
                    <a:pt x="2071" y="1387"/>
                  </a:moveTo>
                  <a:cubicBezTo>
                    <a:pt x="2071" y="1387"/>
                    <a:pt x="466" y="1349"/>
                    <a:pt x="0" y="1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4402550" y="3409175"/>
              <a:ext cx="49400" cy="29125"/>
            </a:xfrm>
            <a:custGeom>
              <a:rect b="b" l="l" r="r" t="t"/>
              <a:pathLst>
                <a:path extrusionOk="0" fill="none" h="1165" w="1976">
                  <a:moveTo>
                    <a:pt x="1976" y="994"/>
                  </a:moveTo>
                  <a:cubicBezTo>
                    <a:pt x="1976" y="994"/>
                    <a:pt x="727" y="1164"/>
                    <a:pt x="1" y="0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4461000" y="3374925"/>
              <a:ext cx="34400" cy="73000"/>
            </a:xfrm>
            <a:custGeom>
              <a:rect b="b" l="l" r="r" t="t"/>
              <a:pathLst>
                <a:path extrusionOk="0" fill="none" h="2920" w="1376">
                  <a:moveTo>
                    <a:pt x="331" y="1"/>
                  </a:moveTo>
                  <a:cubicBezTo>
                    <a:pt x="331" y="1"/>
                    <a:pt x="1376" y="1389"/>
                    <a:pt x="0" y="2920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4481850" y="3373025"/>
              <a:ext cx="27150" cy="65925"/>
            </a:xfrm>
            <a:custGeom>
              <a:rect b="b" l="l" r="r" t="t"/>
              <a:pathLst>
                <a:path extrusionOk="0" fill="none" h="2637" w="1086">
                  <a:moveTo>
                    <a:pt x="56" y="0"/>
                  </a:moveTo>
                  <a:cubicBezTo>
                    <a:pt x="56" y="0"/>
                    <a:pt x="1085" y="1127"/>
                    <a:pt x="1" y="2636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4429550" y="3351750"/>
              <a:ext cx="56850" cy="35550"/>
            </a:xfrm>
            <a:custGeom>
              <a:rect b="b" l="l" r="r" t="t"/>
              <a:pathLst>
                <a:path extrusionOk="0" fill="none" h="1422" w="2274">
                  <a:moveTo>
                    <a:pt x="2273" y="376"/>
                  </a:moveTo>
                  <a:cubicBezTo>
                    <a:pt x="2273" y="376"/>
                    <a:pt x="478" y="0"/>
                    <a:pt x="0" y="1421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4417600" y="3341575"/>
              <a:ext cx="53250" cy="37050"/>
            </a:xfrm>
            <a:custGeom>
              <a:rect b="b" l="l" r="r" t="t"/>
              <a:pathLst>
                <a:path extrusionOk="0" fill="none" h="1482" w="2130">
                  <a:moveTo>
                    <a:pt x="2129" y="388"/>
                  </a:moveTo>
                  <a:cubicBezTo>
                    <a:pt x="2129" y="388"/>
                    <a:pt x="754" y="1"/>
                    <a:pt x="0" y="1481"/>
                  </a:cubicBezTo>
                </a:path>
              </a:pathLst>
            </a:custGeom>
            <a:noFill/>
            <a:ln cap="flat" cmpd="sng" w="3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flipH="1">
            <a:off x="8469347" y="1385316"/>
            <a:ext cx="674650" cy="879852"/>
            <a:chOff x="4893925" y="2874700"/>
            <a:chExt cx="137650" cy="179525"/>
          </a:xfrm>
        </p:grpSpPr>
        <p:sp>
          <p:nvSpPr>
            <p:cNvPr id="529" name="Google Shape;529;p38"/>
            <p:cNvSpPr/>
            <p:nvPr/>
          </p:nvSpPr>
          <p:spPr>
            <a:xfrm>
              <a:off x="4893950" y="2886025"/>
              <a:ext cx="137625" cy="25525"/>
            </a:xfrm>
            <a:custGeom>
              <a:rect b="b" l="l" r="r" t="t"/>
              <a:pathLst>
                <a:path extrusionOk="0" h="1021" w="5505">
                  <a:moveTo>
                    <a:pt x="139" y="1"/>
                  </a:moveTo>
                  <a:lnTo>
                    <a:pt x="1" y="235"/>
                  </a:lnTo>
                  <a:cubicBezTo>
                    <a:pt x="1" y="235"/>
                    <a:pt x="320" y="1021"/>
                    <a:pt x="2805" y="1021"/>
                  </a:cubicBezTo>
                  <a:cubicBezTo>
                    <a:pt x="5290" y="1021"/>
                    <a:pt x="5505" y="544"/>
                    <a:pt x="5505" y="544"/>
                  </a:cubicBezTo>
                  <a:lnTo>
                    <a:pt x="5505" y="235"/>
                  </a:lnTo>
                  <a:cubicBezTo>
                    <a:pt x="5505" y="235"/>
                    <a:pt x="4439" y="535"/>
                    <a:pt x="3045" y="535"/>
                  </a:cubicBezTo>
                  <a:cubicBezTo>
                    <a:pt x="2147" y="535"/>
                    <a:pt x="1113" y="41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4897400" y="2883325"/>
              <a:ext cx="126225" cy="170900"/>
            </a:xfrm>
            <a:custGeom>
              <a:rect b="b" l="l" r="r" t="t"/>
              <a:pathLst>
                <a:path extrusionOk="0" h="6836" w="5049">
                  <a:moveTo>
                    <a:pt x="1156" y="1524"/>
                  </a:moveTo>
                  <a:cubicBezTo>
                    <a:pt x="1192" y="1885"/>
                    <a:pt x="1224" y="2313"/>
                    <a:pt x="1244" y="2809"/>
                  </a:cubicBezTo>
                  <a:lnTo>
                    <a:pt x="788" y="3462"/>
                  </a:lnTo>
                  <a:cubicBezTo>
                    <a:pt x="751" y="3024"/>
                    <a:pt x="699" y="2623"/>
                    <a:pt x="638" y="2262"/>
                  </a:cubicBezTo>
                  <a:lnTo>
                    <a:pt x="1156" y="1524"/>
                  </a:lnTo>
                  <a:close/>
                  <a:moveTo>
                    <a:pt x="1277" y="1581"/>
                  </a:moveTo>
                  <a:lnTo>
                    <a:pt x="2008" y="2421"/>
                  </a:lnTo>
                  <a:cubicBezTo>
                    <a:pt x="1992" y="2769"/>
                    <a:pt x="1975" y="3141"/>
                    <a:pt x="1956" y="3528"/>
                  </a:cubicBezTo>
                  <a:lnTo>
                    <a:pt x="1359" y="2800"/>
                  </a:lnTo>
                  <a:cubicBezTo>
                    <a:pt x="1340" y="2333"/>
                    <a:pt x="1312" y="1928"/>
                    <a:pt x="1277" y="1581"/>
                  </a:cubicBezTo>
                  <a:close/>
                  <a:moveTo>
                    <a:pt x="3190" y="1674"/>
                  </a:moveTo>
                  <a:cubicBezTo>
                    <a:pt x="3166" y="1790"/>
                    <a:pt x="3140" y="1913"/>
                    <a:pt x="3115" y="2042"/>
                  </a:cubicBezTo>
                  <a:cubicBezTo>
                    <a:pt x="3070" y="2283"/>
                    <a:pt x="3024" y="2559"/>
                    <a:pt x="2985" y="2865"/>
                  </a:cubicBezTo>
                  <a:lnTo>
                    <a:pt x="2070" y="3560"/>
                  </a:lnTo>
                  <a:cubicBezTo>
                    <a:pt x="2089" y="3160"/>
                    <a:pt x="2107" y="2775"/>
                    <a:pt x="2124" y="2416"/>
                  </a:cubicBezTo>
                  <a:lnTo>
                    <a:pt x="3190" y="1674"/>
                  </a:lnTo>
                  <a:close/>
                  <a:moveTo>
                    <a:pt x="3313" y="1666"/>
                  </a:moveTo>
                  <a:lnTo>
                    <a:pt x="4190" y="2645"/>
                  </a:lnTo>
                  <a:lnTo>
                    <a:pt x="4198" y="2640"/>
                  </a:lnTo>
                  <a:lnTo>
                    <a:pt x="4198" y="2640"/>
                  </a:lnTo>
                  <a:cubicBezTo>
                    <a:pt x="4120" y="3005"/>
                    <a:pt x="4049" y="3405"/>
                    <a:pt x="3996" y="3834"/>
                  </a:cubicBezTo>
                  <a:lnTo>
                    <a:pt x="3101" y="2881"/>
                  </a:lnTo>
                  <a:cubicBezTo>
                    <a:pt x="3163" y="2419"/>
                    <a:pt x="3237" y="2012"/>
                    <a:pt x="3313" y="1666"/>
                  </a:cubicBezTo>
                  <a:close/>
                  <a:moveTo>
                    <a:pt x="1251" y="2999"/>
                  </a:moveTo>
                  <a:cubicBezTo>
                    <a:pt x="1265" y="3400"/>
                    <a:pt x="1270" y="3842"/>
                    <a:pt x="1266" y="4325"/>
                  </a:cubicBezTo>
                  <a:lnTo>
                    <a:pt x="810" y="3752"/>
                  </a:lnTo>
                  <a:cubicBezTo>
                    <a:pt x="808" y="3713"/>
                    <a:pt x="805" y="3674"/>
                    <a:pt x="801" y="3633"/>
                  </a:cubicBezTo>
                  <a:lnTo>
                    <a:pt x="801" y="3633"/>
                  </a:lnTo>
                  <a:lnTo>
                    <a:pt x="806" y="3636"/>
                  </a:lnTo>
                  <a:lnTo>
                    <a:pt x="1251" y="2999"/>
                  </a:lnTo>
                  <a:close/>
                  <a:moveTo>
                    <a:pt x="1366" y="2990"/>
                  </a:moveTo>
                  <a:lnTo>
                    <a:pt x="1949" y="3701"/>
                  </a:lnTo>
                  <a:cubicBezTo>
                    <a:pt x="1948" y="3738"/>
                    <a:pt x="1945" y="3775"/>
                    <a:pt x="1944" y="3815"/>
                  </a:cubicBezTo>
                  <a:lnTo>
                    <a:pt x="1381" y="4352"/>
                  </a:lnTo>
                  <a:cubicBezTo>
                    <a:pt x="1386" y="3855"/>
                    <a:pt x="1380" y="3400"/>
                    <a:pt x="1366" y="2990"/>
                  </a:cubicBezTo>
                  <a:close/>
                  <a:moveTo>
                    <a:pt x="2965" y="3026"/>
                  </a:moveTo>
                  <a:cubicBezTo>
                    <a:pt x="2904" y="3521"/>
                    <a:pt x="2809" y="3893"/>
                    <a:pt x="2794" y="4526"/>
                  </a:cubicBezTo>
                  <a:lnTo>
                    <a:pt x="2059" y="3820"/>
                  </a:lnTo>
                  <a:cubicBezTo>
                    <a:pt x="2060" y="3783"/>
                    <a:pt x="2063" y="3747"/>
                    <a:pt x="2064" y="3710"/>
                  </a:cubicBezTo>
                  <a:lnTo>
                    <a:pt x="2965" y="3026"/>
                  </a:lnTo>
                  <a:close/>
                  <a:moveTo>
                    <a:pt x="3081" y="3029"/>
                  </a:moveTo>
                  <a:lnTo>
                    <a:pt x="3920" y="3923"/>
                  </a:lnTo>
                  <a:lnTo>
                    <a:pt x="2909" y="4550"/>
                  </a:lnTo>
                  <a:cubicBezTo>
                    <a:pt x="2923" y="3919"/>
                    <a:pt x="3018" y="3541"/>
                    <a:pt x="3081" y="3029"/>
                  </a:cubicBezTo>
                  <a:close/>
                  <a:moveTo>
                    <a:pt x="821" y="3953"/>
                  </a:moveTo>
                  <a:lnTo>
                    <a:pt x="1264" y="4507"/>
                  </a:lnTo>
                  <a:cubicBezTo>
                    <a:pt x="1262" y="4633"/>
                    <a:pt x="834" y="5424"/>
                    <a:pt x="834" y="5424"/>
                  </a:cubicBezTo>
                  <a:cubicBezTo>
                    <a:pt x="852" y="4904"/>
                    <a:pt x="846" y="4412"/>
                    <a:pt x="821" y="3953"/>
                  </a:cubicBezTo>
                  <a:close/>
                  <a:moveTo>
                    <a:pt x="1936" y="3983"/>
                  </a:moveTo>
                  <a:lnTo>
                    <a:pt x="1936" y="3983"/>
                  </a:lnTo>
                  <a:cubicBezTo>
                    <a:pt x="1914" y="4481"/>
                    <a:pt x="1891" y="4995"/>
                    <a:pt x="1868" y="5500"/>
                  </a:cubicBezTo>
                  <a:cubicBezTo>
                    <a:pt x="1868" y="5500"/>
                    <a:pt x="1378" y="4639"/>
                    <a:pt x="1379" y="4515"/>
                  </a:cubicBezTo>
                  <a:lnTo>
                    <a:pt x="1936" y="3983"/>
                  </a:lnTo>
                  <a:close/>
                  <a:moveTo>
                    <a:pt x="2052" y="3987"/>
                  </a:moveTo>
                  <a:lnTo>
                    <a:pt x="2778" y="4685"/>
                  </a:lnTo>
                  <a:lnTo>
                    <a:pt x="1984" y="5525"/>
                  </a:lnTo>
                  <a:cubicBezTo>
                    <a:pt x="2005" y="5014"/>
                    <a:pt x="2028" y="4494"/>
                    <a:pt x="2052" y="3987"/>
                  </a:cubicBezTo>
                  <a:close/>
                  <a:moveTo>
                    <a:pt x="3972" y="4029"/>
                  </a:moveTo>
                  <a:lnTo>
                    <a:pt x="3972" y="4029"/>
                  </a:lnTo>
                  <a:cubicBezTo>
                    <a:pt x="3916" y="4557"/>
                    <a:pt x="3887" y="5127"/>
                    <a:pt x="3898" y="5728"/>
                  </a:cubicBezTo>
                  <a:lnTo>
                    <a:pt x="2964" y="4653"/>
                  </a:lnTo>
                  <a:lnTo>
                    <a:pt x="3972" y="4029"/>
                  </a:lnTo>
                  <a:close/>
                  <a:moveTo>
                    <a:pt x="1266" y="4838"/>
                  </a:moveTo>
                  <a:lnTo>
                    <a:pt x="1266" y="4838"/>
                  </a:lnTo>
                  <a:cubicBezTo>
                    <a:pt x="1256" y="5242"/>
                    <a:pt x="1218" y="5921"/>
                    <a:pt x="1188" y="6376"/>
                  </a:cubicBezTo>
                  <a:lnTo>
                    <a:pt x="813" y="5841"/>
                  </a:lnTo>
                  <a:cubicBezTo>
                    <a:pt x="818" y="5767"/>
                    <a:pt x="821" y="5695"/>
                    <a:pt x="825" y="5622"/>
                  </a:cubicBezTo>
                  <a:lnTo>
                    <a:pt x="1266" y="4838"/>
                  </a:lnTo>
                  <a:close/>
                  <a:moveTo>
                    <a:pt x="1384" y="4821"/>
                  </a:moveTo>
                  <a:lnTo>
                    <a:pt x="1861" y="5672"/>
                  </a:lnTo>
                  <a:cubicBezTo>
                    <a:pt x="1860" y="5708"/>
                    <a:pt x="1858" y="5745"/>
                    <a:pt x="1857" y="5780"/>
                  </a:cubicBezTo>
                  <a:lnTo>
                    <a:pt x="1302" y="6413"/>
                  </a:lnTo>
                  <a:cubicBezTo>
                    <a:pt x="1333" y="5937"/>
                    <a:pt x="1371" y="5241"/>
                    <a:pt x="1384" y="4821"/>
                  </a:cubicBezTo>
                  <a:close/>
                  <a:moveTo>
                    <a:pt x="2790" y="4821"/>
                  </a:moveTo>
                  <a:cubicBezTo>
                    <a:pt x="2788" y="5320"/>
                    <a:pt x="2856" y="6053"/>
                    <a:pt x="2904" y="6617"/>
                  </a:cubicBezTo>
                  <a:lnTo>
                    <a:pt x="1972" y="5786"/>
                  </a:lnTo>
                  <a:cubicBezTo>
                    <a:pt x="1974" y="5749"/>
                    <a:pt x="1975" y="5712"/>
                    <a:pt x="1977" y="5675"/>
                  </a:cubicBezTo>
                  <a:lnTo>
                    <a:pt x="2790" y="4821"/>
                  </a:lnTo>
                  <a:close/>
                  <a:moveTo>
                    <a:pt x="2905" y="4759"/>
                  </a:moveTo>
                  <a:lnTo>
                    <a:pt x="3847" y="5842"/>
                  </a:lnTo>
                  <a:lnTo>
                    <a:pt x="3021" y="6632"/>
                  </a:lnTo>
                  <a:cubicBezTo>
                    <a:pt x="2970" y="6041"/>
                    <a:pt x="2900" y="5283"/>
                    <a:pt x="2905" y="4759"/>
                  </a:cubicBezTo>
                  <a:close/>
                  <a:moveTo>
                    <a:pt x="1038" y="1"/>
                  </a:moveTo>
                  <a:lnTo>
                    <a:pt x="927" y="31"/>
                  </a:lnTo>
                  <a:cubicBezTo>
                    <a:pt x="929" y="40"/>
                    <a:pt x="1042" y="472"/>
                    <a:pt x="1138" y="1352"/>
                  </a:cubicBezTo>
                  <a:lnTo>
                    <a:pt x="611" y="2104"/>
                  </a:lnTo>
                  <a:cubicBezTo>
                    <a:pt x="395" y="888"/>
                    <a:pt x="109" y="180"/>
                    <a:pt x="104" y="167"/>
                  </a:cubicBezTo>
                  <a:lnTo>
                    <a:pt x="0" y="209"/>
                  </a:lnTo>
                  <a:cubicBezTo>
                    <a:pt x="11" y="235"/>
                    <a:pt x="1048" y="2805"/>
                    <a:pt x="637" y="6595"/>
                  </a:cubicBezTo>
                  <a:lnTo>
                    <a:pt x="748" y="6607"/>
                  </a:lnTo>
                  <a:cubicBezTo>
                    <a:pt x="770" y="6408"/>
                    <a:pt x="787" y="6214"/>
                    <a:pt x="801" y="6024"/>
                  </a:cubicBezTo>
                  <a:lnTo>
                    <a:pt x="1244" y="6655"/>
                  </a:lnTo>
                  <a:lnTo>
                    <a:pt x="1850" y="5964"/>
                  </a:lnTo>
                  <a:lnTo>
                    <a:pt x="1850" y="5964"/>
                  </a:lnTo>
                  <a:cubicBezTo>
                    <a:pt x="1840" y="6179"/>
                    <a:pt x="1831" y="6392"/>
                    <a:pt x="1822" y="6599"/>
                  </a:cubicBezTo>
                  <a:lnTo>
                    <a:pt x="1938" y="6604"/>
                  </a:lnTo>
                  <a:cubicBezTo>
                    <a:pt x="1946" y="6386"/>
                    <a:pt x="1955" y="6162"/>
                    <a:pt x="1966" y="5935"/>
                  </a:cubicBezTo>
                  <a:lnTo>
                    <a:pt x="2975" y="6835"/>
                  </a:lnTo>
                  <a:lnTo>
                    <a:pt x="3904" y="5946"/>
                  </a:lnTo>
                  <a:cubicBezTo>
                    <a:pt x="3914" y="6201"/>
                    <a:pt x="3930" y="6462"/>
                    <a:pt x="3957" y="6727"/>
                  </a:cubicBezTo>
                  <a:lnTo>
                    <a:pt x="4069" y="6716"/>
                  </a:lnTo>
                  <a:cubicBezTo>
                    <a:pt x="3710" y="3080"/>
                    <a:pt x="5035" y="368"/>
                    <a:pt x="5049" y="341"/>
                  </a:cubicBezTo>
                  <a:lnTo>
                    <a:pt x="4947" y="290"/>
                  </a:lnTo>
                  <a:cubicBezTo>
                    <a:pt x="4940" y="306"/>
                    <a:pt x="4529" y="1146"/>
                    <a:pt x="4223" y="2515"/>
                  </a:cubicBezTo>
                  <a:lnTo>
                    <a:pt x="3343" y="1531"/>
                  </a:lnTo>
                  <a:cubicBezTo>
                    <a:pt x="3521" y="753"/>
                    <a:pt x="3695" y="313"/>
                    <a:pt x="3698" y="303"/>
                  </a:cubicBezTo>
                  <a:lnTo>
                    <a:pt x="3591" y="260"/>
                  </a:lnTo>
                  <a:cubicBezTo>
                    <a:pt x="3588" y="265"/>
                    <a:pt x="3408" y="716"/>
                    <a:pt x="3226" y="1512"/>
                  </a:cubicBezTo>
                  <a:lnTo>
                    <a:pt x="2131" y="2276"/>
                  </a:lnTo>
                  <a:cubicBezTo>
                    <a:pt x="2187" y="1075"/>
                    <a:pt x="2229" y="209"/>
                    <a:pt x="2229" y="192"/>
                  </a:cubicBezTo>
                  <a:lnTo>
                    <a:pt x="2114" y="187"/>
                  </a:lnTo>
                  <a:cubicBezTo>
                    <a:pt x="2112" y="204"/>
                    <a:pt x="2070" y="1063"/>
                    <a:pt x="2016" y="2259"/>
                  </a:cubicBezTo>
                  <a:lnTo>
                    <a:pt x="1257" y="1386"/>
                  </a:lnTo>
                  <a:cubicBezTo>
                    <a:pt x="1160" y="463"/>
                    <a:pt x="1041" y="10"/>
                    <a:pt x="1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4893925" y="2874700"/>
              <a:ext cx="137625" cy="24925"/>
            </a:xfrm>
            <a:custGeom>
              <a:rect b="b" l="l" r="r" t="t"/>
              <a:pathLst>
                <a:path extrusionOk="0" h="997" w="5505">
                  <a:moveTo>
                    <a:pt x="1701" y="1"/>
                  </a:moveTo>
                  <a:cubicBezTo>
                    <a:pt x="1140" y="1"/>
                    <a:pt x="573" y="24"/>
                    <a:pt x="1" y="71"/>
                  </a:cubicBezTo>
                  <a:lnTo>
                    <a:pt x="1" y="688"/>
                  </a:lnTo>
                  <a:cubicBezTo>
                    <a:pt x="502" y="649"/>
                    <a:pt x="1008" y="630"/>
                    <a:pt x="1518" y="630"/>
                  </a:cubicBezTo>
                  <a:cubicBezTo>
                    <a:pt x="2823" y="630"/>
                    <a:pt x="4154" y="756"/>
                    <a:pt x="5505" y="997"/>
                  </a:cubicBezTo>
                  <a:lnTo>
                    <a:pt x="5505" y="380"/>
                  </a:lnTo>
                  <a:cubicBezTo>
                    <a:pt x="4268" y="127"/>
                    <a:pt x="3000" y="1"/>
                    <a:pt x="17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9"/>
          <p:cNvSpPr txBox="1"/>
          <p:nvPr>
            <p:ph idx="4294967295" type="title"/>
          </p:nvPr>
        </p:nvSpPr>
        <p:spPr>
          <a:xfrm>
            <a:off x="1284000" y="209225"/>
            <a:ext cx="6576000" cy="13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Diligence</a:t>
            </a:r>
            <a:endParaRPr sz="5000"/>
          </a:p>
        </p:txBody>
      </p:sp>
      <p:pic>
        <p:nvPicPr>
          <p:cNvPr id="537" name="Google Shape;537;p39" title="Diligence Elementary (Engl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263" y="1168525"/>
            <a:ext cx="6265475" cy="35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0"/>
          <p:cNvSpPr/>
          <p:nvPr/>
        </p:nvSpPr>
        <p:spPr>
          <a:xfrm>
            <a:off x="-23725" y="3648425"/>
            <a:ext cx="9223800" cy="4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0"/>
          <p:cNvSpPr/>
          <p:nvPr/>
        </p:nvSpPr>
        <p:spPr>
          <a:xfrm>
            <a:off x="-23725" y="3753650"/>
            <a:ext cx="9223800" cy="13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0"/>
          <p:cNvSpPr/>
          <p:nvPr/>
        </p:nvSpPr>
        <p:spPr>
          <a:xfrm>
            <a:off x="-651675" y="3908124"/>
            <a:ext cx="11413575" cy="1318523"/>
          </a:xfrm>
          <a:custGeom>
            <a:rect b="b" l="l" r="r" t="t"/>
            <a:pathLst>
              <a:path extrusionOk="0" h="23657" w="36373">
                <a:moveTo>
                  <a:pt x="23687" y="1"/>
                </a:moveTo>
                <a:cubicBezTo>
                  <a:pt x="17961" y="1"/>
                  <a:pt x="11329" y="3596"/>
                  <a:pt x="6544" y="9898"/>
                </a:cubicBezTo>
                <a:cubicBezTo>
                  <a:pt x="3619" y="13752"/>
                  <a:pt x="1262" y="18778"/>
                  <a:pt x="0" y="23656"/>
                </a:cubicBezTo>
                <a:lnTo>
                  <a:pt x="31854" y="23656"/>
                </a:lnTo>
                <a:cubicBezTo>
                  <a:pt x="36373" y="15397"/>
                  <a:pt x="35997" y="6346"/>
                  <a:pt x="30492" y="2168"/>
                </a:cubicBezTo>
                <a:cubicBezTo>
                  <a:pt x="28556" y="698"/>
                  <a:pt x="26209" y="1"/>
                  <a:pt x="23687" y="1"/>
                </a:cubicBezTo>
                <a:close/>
              </a:path>
            </a:pathLst>
          </a:custGeom>
          <a:solidFill>
            <a:srgbClr val="41C39E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0"/>
          <p:cNvSpPr txBox="1"/>
          <p:nvPr>
            <p:ph idx="1" type="subTitle"/>
          </p:nvPr>
        </p:nvSpPr>
        <p:spPr>
          <a:xfrm>
            <a:off x="98500" y="841800"/>
            <a:ext cx="8874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There are many life skills that require diligence to learn. 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Here are some examples: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40"/>
          <p:cNvSpPr txBox="1"/>
          <p:nvPr>
            <p:ph idx="1" type="subTitle"/>
          </p:nvPr>
        </p:nvSpPr>
        <p:spPr>
          <a:xfrm rot="-372">
            <a:off x="-19373" y="1787799"/>
            <a:ext cx="2775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How to ride a bicycle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40"/>
          <p:cNvSpPr txBox="1"/>
          <p:nvPr>
            <p:ph idx="1" type="subTitle"/>
          </p:nvPr>
        </p:nvSpPr>
        <p:spPr>
          <a:xfrm>
            <a:off x="3271375" y="2755475"/>
            <a:ext cx="2871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How to tie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 your shoes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40"/>
          <p:cNvSpPr txBox="1"/>
          <p:nvPr>
            <p:ph idx="1" type="subTitle"/>
          </p:nvPr>
        </p:nvSpPr>
        <p:spPr>
          <a:xfrm rot="-923">
            <a:off x="6036591" y="2164681"/>
            <a:ext cx="33525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How to l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earn to swim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9" name="Google Shape;5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0" y="2200275"/>
            <a:ext cx="2465000" cy="150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025" y="2999950"/>
            <a:ext cx="2976300" cy="19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2850" y="2588200"/>
            <a:ext cx="2280200" cy="112585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0"/>
          <p:cNvSpPr txBox="1"/>
          <p:nvPr>
            <p:ph type="title"/>
          </p:nvPr>
        </p:nvSpPr>
        <p:spPr>
          <a:xfrm>
            <a:off x="910050" y="0"/>
            <a:ext cx="732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Practicing Diligence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/>
          <p:nvPr/>
        </p:nvSpPr>
        <p:spPr>
          <a:xfrm>
            <a:off x="-39300" y="4025500"/>
            <a:ext cx="9222600" cy="3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1"/>
          <p:cNvSpPr/>
          <p:nvPr/>
        </p:nvSpPr>
        <p:spPr>
          <a:xfrm>
            <a:off x="-39250" y="4099425"/>
            <a:ext cx="9222504" cy="1124075"/>
          </a:xfrm>
          <a:custGeom>
            <a:rect b="b" l="l" r="r" t="t"/>
            <a:pathLst>
              <a:path extrusionOk="0" h="1439" w="80437">
                <a:moveTo>
                  <a:pt x="0" y="1"/>
                </a:moveTo>
                <a:lnTo>
                  <a:pt x="80436" y="1"/>
                </a:lnTo>
                <a:lnTo>
                  <a:pt x="80436" y="1439"/>
                </a:lnTo>
                <a:lnTo>
                  <a:pt x="0" y="1439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1"/>
          <p:cNvSpPr/>
          <p:nvPr/>
        </p:nvSpPr>
        <p:spPr>
          <a:xfrm>
            <a:off x="-1220325" y="4505728"/>
            <a:ext cx="11005430" cy="912133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FAF1E7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1"/>
          <p:cNvSpPr/>
          <p:nvPr/>
        </p:nvSpPr>
        <p:spPr>
          <a:xfrm>
            <a:off x="1930303" y="780864"/>
            <a:ext cx="674659" cy="359674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41"/>
          <p:cNvGrpSpPr/>
          <p:nvPr/>
        </p:nvGrpSpPr>
        <p:grpSpPr>
          <a:xfrm flipH="1">
            <a:off x="7795422" y="4350093"/>
            <a:ext cx="746350" cy="696203"/>
            <a:chOff x="897097" y="4099418"/>
            <a:chExt cx="746350" cy="696203"/>
          </a:xfrm>
        </p:grpSpPr>
        <p:sp>
          <p:nvSpPr>
            <p:cNvPr id="562" name="Google Shape;562;p41"/>
            <p:cNvSpPr/>
            <p:nvPr/>
          </p:nvSpPr>
          <p:spPr>
            <a:xfrm>
              <a:off x="971830" y="4624113"/>
              <a:ext cx="502500" cy="74700"/>
            </a:xfrm>
            <a:prstGeom prst="ellipse">
              <a:avLst/>
            </a:prstGeom>
            <a:solidFill>
              <a:srgbClr val="1A365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3" name="Google Shape;563;p41"/>
            <p:cNvGrpSpPr/>
            <p:nvPr/>
          </p:nvGrpSpPr>
          <p:grpSpPr>
            <a:xfrm rot="-6077130">
              <a:off x="979663" y="4124981"/>
              <a:ext cx="581218" cy="645077"/>
              <a:chOff x="4401100" y="3175100"/>
              <a:chExt cx="110850" cy="123025"/>
            </a:xfrm>
          </p:grpSpPr>
          <p:sp>
            <p:nvSpPr>
              <p:cNvPr id="564" name="Google Shape;564;p41"/>
              <p:cNvSpPr/>
              <p:nvPr/>
            </p:nvSpPr>
            <p:spPr>
              <a:xfrm>
                <a:off x="4401100" y="3175100"/>
                <a:ext cx="110850" cy="123000"/>
              </a:xfrm>
              <a:custGeom>
                <a:rect b="b" l="l" r="r" t="t"/>
                <a:pathLst>
                  <a:path extrusionOk="0" h="4920" w="4434">
                    <a:moveTo>
                      <a:pt x="3687" y="1"/>
                    </a:moveTo>
                    <a:cubicBezTo>
                      <a:pt x="3687" y="1"/>
                      <a:pt x="1686" y="273"/>
                      <a:pt x="796" y="1711"/>
                    </a:cubicBezTo>
                    <a:cubicBezTo>
                      <a:pt x="1" y="2997"/>
                      <a:pt x="740" y="4558"/>
                      <a:pt x="906" y="4874"/>
                    </a:cubicBezTo>
                    <a:lnTo>
                      <a:pt x="944" y="4919"/>
                    </a:lnTo>
                    <a:cubicBezTo>
                      <a:pt x="1300" y="4897"/>
                      <a:pt x="3018" y="4718"/>
                      <a:pt x="3704" y="3372"/>
                    </a:cubicBezTo>
                    <a:cubicBezTo>
                      <a:pt x="4433" y="1939"/>
                      <a:pt x="3754" y="170"/>
                      <a:pt x="3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4409225" y="3241825"/>
                <a:ext cx="89525" cy="56275"/>
              </a:xfrm>
              <a:custGeom>
                <a:rect b="b" l="l" r="r" t="t"/>
                <a:pathLst>
                  <a:path extrusionOk="0" h="2251" w="3581">
                    <a:moveTo>
                      <a:pt x="134" y="0"/>
                    </a:moveTo>
                    <a:lnTo>
                      <a:pt x="134" y="0"/>
                    </a:lnTo>
                    <a:cubicBezTo>
                      <a:pt x="0" y="1009"/>
                      <a:pt x="455" y="1965"/>
                      <a:pt x="581" y="2205"/>
                    </a:cubicBezTo>
                    <a:lnTo>
                      <a:pt x="619" y="2250"/>
                    </a:lnTo>
                    <a:cubicBezTo>
                      <a:pt x="975" y="2228"/>
                      <a:pt x="2693" y="2049"/>
                      <a:pt x="3379" y="703"/>
                    </a:cubicBezTo>
                    <a:cubicBezTo>
                      <a:pt x="3465" y="535"/>
                      <a:pt x="3530" y="361"/>
                      <a:pt x="3581" y="185"/>
                    </a:cubicBezTo>
                    <a:lnTo>
                      <a:pt x="3581" y="185"/>
                    </a:lnTo>
                    <a:cubicBezTo>
                      <a:pt x="3167" y="552"/>
                      <a:pt x="2529" y="983"/>
                      <a:pt x="1820" y="983"/>
                    </a:cubicBezTo>
                    <a:cubicBezTo>
                      <a:pt x="1277" y="983"/>
                      <a:pt x="692" y="73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4440075" y="3210600"/>
                <a:ext cx="44675" cy="60275"/>
              </a:xfrm>
              <a:custGeom>
                <a:rect b="b" l="l" r="r" t="t"/>
                <a:pathLst>
                  <a:path extrusionOk="0" h="2411" w="1787">
                    <a:moveTo>
                      <a:pt x="1480" y="0"/>
                    </a:moveTo>
                    <a:cubicBezTo>
                      <a:pt x="1236" y="0"/>
                      <a:pt x="824" y="401"/>
                      <a:pt x="495" y="977"/>
                    </a:cubicBezTo>
                    <a:cubicBezTo>
                      <a:pt x="123" y="1632"/>
                      <a:pt x="1" y="2263"/>
                      <a:pt x="221" y="2388"/>
                    </a:cubicBezTo>
                    <a:cubicBezTo>
                      <a:pt x="246" y="2403"/>
                      <a:pt x="276" y="2410"/>
                      <a:pt x="308" y="2410"/>
                    </a:cubicBezTo>
                    <a:cubicBezTo>
                      <a:pt x="551" y="2410"/>
                      <a:pt x="964" y="2009"/>
                      <a:pt x="1291" y="1432"/>
                    </a:cubicBezTo>
                    <a:cubicBezTo>
                      <a:pt x="1664" y="778"/>
                      <a:pt x="1787" y="147"/>
                      <a:pt x="1567" y="22"/>
                    </a:cubicBezTo>
                    <a:cubicBezTo>
                      <a:pt x="1541" y="7"/>
                      <a:pt x="1512" y="0"/>
                      <a:pt x="1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41"/>
              <p:cNvSpPr/>
              <p:nvPr/>
            </p:nvSpPr>
            <p:spPr>
              <a:xfrm>
                <a:off x="4424400" y="3175125"/>
                <a:ext cx="68800" cy="123000"/>
              </a:xfrm>
              <a:custGeom>
                <a:rect b="b" l="l" r="r" t="t"/>
                <a:pathLst>
                  <a:path extrusionOk="0" h="4920" w="2752">
                    <a:moveTo>
                      <a:pt x="2752" y="1"/>
                    </a:moveTo>
                    <a:cubicBezTo>
                      <a:pt x="2747" y="2"/>
                      <a:pt x="2733" y="4"/>
                      <a:pt x="2712" y="7"/>
                    </a:cubicBezTo>
                    <a:cubicBezTo>
                      <a:pt x="2041" y="2089"/>
                      <a:pt x="547" y="4184"/>
                      <a:pt x="1" y="4907"/>
                    </a:cubicBezTo>
                    <a:lnTo>
                      <a:pt x="11" y="4919"/>
                    </a:lnTo>
                    <a:cubicBezTo>
                      <a:pt x="19" y="4919"/>
                      <a:pt x="29" y="4918"/>
                      <a:pt x="37" y="4918"/>
                    </a:cubicBezTo>
                    <a:cubicBezTo>
                      <a:pt x="592" y="4179"/>
                      <a:pt x="2085" y="2082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41"/>
              <p:cNvSpPr/>
              <p:nvPr/>
            </p:nvSpPr>
            <p:spPr>
              <a:xfrm>
                <a:off x="4449900" y="3182425"/>
                <a:ext cx="52150" cy="36900"/>
              </a:xfrm>
              <a:custGeom>
                <a:rect b="b" l="l" r="r" t="t"/>
                <a:pathLst>
                  <a:path extrusionOk="0" h="1476" w="2086">
                    <a:moveTo>
                      <a:pt x="682" y="0"/>
                    </a:moveTo>
                    <a:cubicBezTo>
                      <a:pt x="465" y="86"/>
                      <a:pt x="232" y="194"/>
                      <a:pt x="1" y="329"/>
                    </a:cubicBezTo>
                    <a:lnTo>
                      <a:pt x="2085" y="1475"/>
                    </a:lnTo>
                    <a:cubicBezTo>
                      <a:pt x="2081" y="1201"/>
                      <a:pt x="2050" y="938"/>
                      <a:pt x="2008" y="704"/>
                    </a:cubicBez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41"/>
              <p:cNvSpPr/>
              <p:nvPr/>
            </p:nvSpPr>
            <p:spPr>
              <a:xfrm>
                <a:off x="4412450" y="3260425"/>
                <a:ext cx="51525" cy="34625"/>
              </a:xfrm>
              <a:custGeom>
                <a:rect b="b" l="l" r="r" t="t"/>
                <a:pathLst>
                  <a:path extrusionOk="0" h="1385" w="2061">
                    <a:moveTo>
                      <a:pt x="1" y="0"/>
                    </a:moveTo>
                    <a:lnTo>
                      <a:pt x="1" y="0"/>
                    </a:lnTo>
                    <a:cubicBezTo>
                      <a:pt x="34" y="294"/>
                      <a:pt x="101" y="564"/>
                      <a:pt x="175" y="793"/>
                    </a:cubicBezTo>
                    <a:lnTo>
                      <a:pt x="1249" y="1384"/>
                    </a:lnTo>
                    <a:cubicBezTo>
                      <a:pt x="1501" y="1324"/>
                      <a:pt x="1782" y="1231"/>
                      <a:pt x="2061" y="109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41"/>
              <p:cNvSpPr/>
              <p:nvPr/>
            </p:nvSpPr>
            <p:spPr>
              <a:xfrm>
                <a:off x="4465950" y="3218450"/>
                <a:ext cx="14075" cy="9650"/>
              </a:xfrm>
              <a:custGeom>
                <a:rect b="b" l="l" r="r" t="t"/>
                <a:pathLst>
                  <a:path extrusionOk="0" h="386" w="563">
                    <a:moveTo>
                      <a:pt x="110" y="0"/>
                    </a:moveTo>
                    <a:cubicBezTo>
                      <a:pt x="96" y="0"/>
                      <a:pt x="83" y="1"/>
                      <a:pt x="70" y="2"/>
                    </a:cubicBezTo>
                    <a:cubicBezTo>
                      <a:pt x="35" y="5"/>
                      <a:pt x="0" y="35"/>
                      <a:pt x="5" y="75"/>
                    </a:cubicBezTo>
                    <a:cubicBezTo>
                      <a:pt x="7" y="107"/>
                      <a:pt x="34" y="140"/>
                      <a:pt x="71" y="140"/>
                    </a:cubicBezTo>
                    <a:cubicBezTo>
                      <a:pt x="73" y="140"/>
                      <a:pt x="75" y="140"/>
                      <a:pt x="77" y="140"/>
                    </a:cubicBezTo>
                    <a:cubicBezTo>
                      <a:pt x="89" y="139"/>
                      <a:pt x="101" y="138"/>
                      <a:pt x="114" y="138"/>
                    </a:cubicBezTo>
                    <a:cubicBezTo>
                      <a:pt x="123" y="138"/>
                      <a:pt x="131" y="138"/>
                      <a:pt x="140" y="139"/>
                    </a:cubicBezTo>
                    <a:lnTo>
                      <a:pt x="143" y="139"/>
                    </a:lnTo>
                    <a:cubicBezTo>
                      <a:pt x="148" y="140"/>
                      <a:pt x="153" y="140"/>
                      <a:pt x="159" y="142"/>
                    </a:cubicBezTo>
                    <a:cubicBezTo>
                      <a:pt x="169" y="143"/>
                      <a:pt x="181" y="145"/>
                      <a:pt x="191" y="148"/>
                    </a:cubicBezTo>
                    <a:cubicBezTo>
                      <a:pt x="202" y="150"/>
                      <a:pt x="211" y="153"/>
                      <a:pt x="219" y="158"/>
                    </a:cubicBezTo>
                    <a:cubicBezTo>
                      <a:pt x="221" y="158"/>
                      <a:pt x="221" y="158"/>
                      <a:pt x="222" y="159"/>
                    </a:cubicBezTo>
                    <a:lnTo>
                      <a:pt x="223" y="159"/>
                    </a:lnTo>
                    <a:cubicBezTo>
                      <a:pt x="228" y="161"/>
                      <a:pt x="233" y="163"/>
                      <a:pt x="238" y="164"/>
                    </a:cubicBezTo>
                    <a:cubicBezTo>
                      <a:pt x="257" y="171"/>
                      <a:pt x="276" y="181"/>
                      <a:pt x="294" y="194"/>
                    </a:cubicBezTo>
                    <a:cubicBezTo>
                      <a:pt x="297" y="196"/>
                      <a:pt x="300" y="197"/>
                      <a:pt x="304" y="200"/>
                    </a:cubicBezTo>
                    <a:cubicBezTo>
                      <a:pt x="305" y="201"/>
                      <a:pt x="307" y="202"/>
                      <a:pt x="310" y="205"/>
                    </a:cubicBezTo>
                    <a:cubicBezTo>
                      <a:pt x="320" y="211"/>
                      <a:pt x="327" y="218"/>
                      <a:pt x="335" y="225"/>
                    </a:cubicBezTo>
                    <a:cubicBezTo>
                      <a:pt x="352" y="238"/>
                      <a:pt x="367" y="254"/>
                      <a:pt x="383" y="272"/>
                    </a:cubicBezTo>
                    <a:lnTo>
                      <a:pt x="385" y="274"/>
                    </a:lnTo>
                    <a:lnTo>
                      <a:pt x="387" y="275"/>
                    </a:lnTo>
                    <a:cubicBezTo>
                      <a:pt x="390" y="279"/>
                      <a:pt x="393" y="283"/>
                      <a:pt x="397" y="287"/>
                    </a:cubicBezTo>
                    <a:cubicBezTo>
                      <a:pt x="404" y="294"/>
                      <a:pt x="410" y="304"/>
                      <a:pt x="416" y="311"/>
                    </a:cubicBezTo>
                    <a:cubicBezTo>
                      <a:pt x="432" y="332"/>
                      <a:pt x="447" y="356"/>
                      <a:pt x="468" y="371"/>
                    </a:cubicBezTo>
                    <a:cubicBezTo>
                      <a:pt x="480" y="380"/>
                      <a:pt x="492" y="385"/>
                      <a:pt x="505" y="385"/>
                    </a:cubicBezTo>
                    <a:cubicBezTo>
                      <a:pt x="513" y="385"/>
                      <a:pt x="522" y="383"/>
                      <a:pt x="530" y="378"/>
                    </a:cubicBezTo>
                    <a:cubicBezTo>
                      <a:pt x="549" y="370"/>
                      <a:pt x="562" y="347"/>
                      <a:pt x="561" y="326"/>
                    </a:cubicBezTo>
                    <a:cubicBezTo>
                      <a:pt x="556" y="267"/>
                      <a:pt x="515" y="217"/>
                      <a:pt x="477" y="174"/>
                    </a:cubicBezTo>
                    <a:cubicBezTo>
                      <a:pt x="442" y="135"/>
                      <a:pt x="403" y="102"/>
                      <a:pt x="358" y="73"/>
                    </a:cubicBezTo>
                    <a:cubicBezTo>
                      <a:pt x="285" y="27"/>
                      <a:pt x="197" y="0"/>
                      <a:pt x="1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41"/>
              <p:cNvSpPr/>
              <p:nvPr/>
            </p:nvSpPr>
            <p:spPr>
              <a:xfrm>
                <a:off x="4462050" y="3226300"/>
                <a:ext cx="14075" cy="9625"/>
              </a:xfrm>
              <a:custGeom>
                <a:rect b="b" l="l" r="r" t="t"/>
                <a:pathLst>
                  <a:path extrusionOk="0" h="385" w="563">
                    <a:moveTo>
                      <a:pt x="109" y="0"/>
                    </a:moveTo>
                    <a:cubicBezTo>
                      <a:pt x="96" y="0"/>
                      <a:pt x="83" y="1"/>
                      <a:pt x="70" y="2"/>
                    </a:cubicBezTo>
                    <a:cubicBezTo>
                      <a:pt x="35" y="6"/>
                      <a:pt x="1" y="36"/>
                      <a:pt x="5" y="75"/>
                    </a:cubicBezTo>
                    <a:cubicBezTo>
                      <a:pt x="7" y="108"/>
                      <a:pt x="35" y="141"/>
                      <a:pt x="71" y="141"/>
                    </a:cubicBezTo>
                    <a:cubicBezTo>
                      <a:pt x="73" y="141"/>
                      <a:pt x="76" y="141"/>
                      <a:pt x="78" y="141"/>
                    </a:cubicBezTo>
                    <a:cubicBezTo>
                      <a:pt x="90" y="140"/>
                      <a:pt x="102" y="139"/>
                      <a:pt x="114" y="139"/>
                    </a:cubicBezTo>
                    <a:cubicBezTo>
                      <a:pt x="123" y="139"/>
                      <a:pt x="132" y="140"/>
                      <a:pt x="141" y="140"/>
                    </a:cubicBezTo>
                    <a:lnTo>
                      <a:pt x="144" y="140"/>
                    </a:lnTo>
                    <a:cubicBezTo>
                      <a:pt x="148" y="141"/>
                      <a:pt x="153" y="141"/>
                      <a:pt x="157" y="142"/>
                    </a:cubicBezTo>
                    <a:cubicBezTo>
                      <a:pt x="168" y="144"/>
                      <a:pt x="180" y="146"/>
                      <a:pt x="191" y="149"/>
                    </a:cubicBezTo>
                    <a:cubicBezTo>
                      <a:pt x="200" y="151"/>
                      <a:pt x="209" y="155"/>
                      <a:pt x="219" y="158"/>
                    </a:cubicBezTo>
                    <a:lnTo>
                      <a:pt x="223" y="158"/>
                    </a:lnTo>
                    <a:cubicBezTo>
                      <a:pt x="228" y="161"/>
                      <a:pt x="232" y="162"/>
                      <a:pt x="237" y="163"/>
                    </a:cubicBezTo>
                    <a:cubicBezTo>
                      <a:pt x="256" y="171"/>
                      <a:pt x="275" y="182"/>
                      <a:pt x="292" y="193"/>
                    </a:cubicBezTo>
                    <a:cubicBezTo>
                      <a:pt x="296" y="196"/>
                      <a:pt x="299" y="197"/>
                      <a:pt x="303" y="199"/>
                    </a:cubicBezTo>
                    <a:cubicBezTo>
                      <a:pt x="305" y="201"/>
                      <a:pt x="307" y="202"/>
                      <a:pt x="310" y="204"/>
                    </a:cubicBezTo>
                    <a:cubicBezTo>
                      <a:pt x="318" y="212"/>
                      <a:pt x="326" y="218"/>
                      <a:pt x="334" y="224"/>
                    </a:cubicBezTo>
                    <a:cubicBezTo>
                      <a:pt x="351" y="239"/>
                      <a:pt x="367" y="254"/>
                      <a:pt x="382" y="271"/>
                    </a:cubicBezTo>
                    <a:lnTo>
                      <a:pt x="384" y="274"/>
                    </a:lnTo>
                    <a:lnTo>
                      <a:pt x="386" y="275"/>
                    </a:lnTo>
                    <a:cubicBezTo>
                      <a:pt x="390" y="279"/>
                      <a:pt x="393" y="282"/>
                      <a:pt x="396" y="286"/>
                    </a:cubicBezTo>
                    <a:cubicBezTo>
                      <a:pt x="403" y="294"/>
                      <a:pt x="409" y="303"/>
                      <a:pt x="416" y="311"/>
                    </a:cubicBezTo>
                    <a:cubicBezTo>
                      <a:pt x="431" y="332"/>
                      <a:pt x="447" y="355"/>
                      <a:pt x="467" y="370"/>
                    </a:cubicBezTo>
                    <a:cubicBezTo>
                      <a:pt x="480" y="379"/>
                      <a:pt x="492" y="385"/>
                      <a:pt x="506" y="385"/>
                    </a:cubicBezTo>
                    <a:cubicBezTo>
                      <a:pt x="513" y="385"/>
                      <a:pt x="521" y="383"/>
                      <a:pt x="530" y="378"/>
                    </a:cubicBezTo>
                    <a:cubicBezTo>
                      <a:pt x="549" y="370"/>
                      <a:pt x="563" y="348"/>
                      <a:pt x="562" y="327"/>
                    </a:cubicBezTo>
                    <a:cubicBezTo>
                      <a:pt x="557" y="269"/>
                      <a:pt x="515" y="218"/>
                      <a:pt x="478" y="174"/>
                    </a:cubicBezTo>
                    <a:cubicBezTo>
                      <a:pt x="443" y="136"/>
                      <a:pt x="403" y="102"/>
                      <a:pt x="359" y="74"/>
                    </a:cubicBezTo>
                    <a:cubicBezTo>
                      <a:pt x="285" y="28"/>
                      <a:pt x="197" y="0"/>
                      <a:pt x="1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41"/>
              <p:cNvSpPr/>
              <p:nvPr/>
            </p:nvSpPr>
            <p:spPr>
              <a:xfrm>
                <a:off x="4451900" y="3243725"/>
                <a:ext cx="14075" cy="9650"/>
              </a:xfrm>
              <a:custGeom>
                <a:rect b="b" l="l" r="r" t="t"/>
                <a:pathLst>
                  <a:path extrusionOk="0" h="386" w="563">
                    <a:moveTo>
                      <a:pt x="58" y="1"/>
                    </a:moveTo>
                    <a:cubicBezTo>
                      <a:pt x="49" y="1"/>
                      <a:pt x="41" y="3"/>
                      <a:pt x="33" y="8"/>
                    </a:cubicBezTo>
                    <a:cubicBezTo>
                      <a:pt x="14" y="15"/>
                      <a:pt x="1" y="38"/>
                      <a:pt x="2" y="60"/>
                    </a:cubicBezTo>
                    <a:cubicBezTo>
                      <a:pt x="7" y="118"/>
                      <a:pt x="48" y="169"/>
                      <a:pt x="86" y="211"/>
                    </a:cubicBezTo>
                    <a:cubicBezTo>
                      <a:pt x="121" y="251"/>
                      <a:pt x="161" y="284"/>
                      <a:pt x="205" y="313"/>
                    </a:cubicBezTo>
                    <a:cubicBezTo>
                      <a:pt x="278" y="359"/>
                      <a:pt x="366" y="385"/>
                      <a:pt x="453" y="385"/>
                    </a:cubicBezTo>
                    <a:cubicBezTo>
                      <a:pt x="467" y="385"/>
                      <a:pt x="480" y="384"/>
                      <a:pt x="493" y="383"/>
                    </a:cubicBezTo>
                    <a:cubicBezTo>
                      <a:pt x="529" y="380"/>
                      <a:pt x="562" y="350"/>
                      <a:pt x="558" y="311"/>
                    </a:cubicBezTo>
                    <a:cubicBezTo>
                      <a:pt x="556" y="277"/>
                      <a:pt x="528" y="245"/>
                      <a:pt x="492" y="245"/>
                    </a:cubicBezTo>
                    <a:cubicBezTo>
                      <a:pt x="490" y="245"/>
                      <a:pt x="488" y="245"/>
                      <a:pt x="486" y="245"/>
                    </a:cubicBezTo>
                    <a:cubicBezTo>
                      <a:pt x="474" y="247"/>
                      <a:pt x="461" y="247"/>
                      <a:pt x="449" y="247"/>
                    </a:cubicBezTo>
                    <a:cubicBezTo>
                      <a:pt x="440" y="247"/>
                      <a:pt x="432" y="247"/>
                      <a:pt x="422" y="246"/>
                    </a:cubicBezTo>
                    <a:lnTo>
                      <a:pt x="420" y="246"/>
                    </a:lnTo>
                    <a:cubicBezTo>
                      <a:pt x="415" y="245"/>
                      <a:pt x="410" y="245"/>
                      <a:pt x="405" y="243"/>
                    </a:cubicBezTo>
                    <a:cubicBezTo>
                      <a:pt x="394" y="242"/>
                      <a:pt x="382" y="240"/>
                      <a:pt x="372" y="237"/>
                    </a:cubicBezTo>
                    <a:cubicBezTo>
                      <a:pt x="361" y="234"/>
                      <a:pt x="353" y="232"/>
                      <a:pt x="344" y="228"/>
                    </a:cubicBezTo>
                    <a:lnTo>
                      <a:pt x="340" y="228"/>
                    </a:lnTo>
                    <a:cubicBezTo>
                      <a:pt x="334" y="226"/>
                      <a:pt x="330" y="224"/>
                      <a:pt x="325" y="223"/>
                    </a:cubicBezTo>
                    <a:cubicBezTo>
                      <a:pt x="305" y="215"/>
                      <a:pt x="287" y="205"/>
                      <a:pt x="269" y="194"/>
                    </a:cubicBezTo>
                    <a:cubicBezTo>
                      <a:pt x="266" y="190"/>
                      <a:pt x="263" y="189"/>
                      <a:pt x="260" y="186"/>
                    </a:cubicBezTo>
                    <a:cubicBezTo>
                      <a:pt x="258" y="185"/>
                      <a:pt x="256" y="184"/>
                      <a:pt x="252" y="181"/>
                    </a:cubicBezTo>
                    <a:cubicBezTo>
                      <a:pt x="243" y="175"/>
                      <a:pt x="236" y="169"/>
                      <a:pt x="229" y="162"/>
                    </a:cubicBezTo>
                    <a:cubicBezTo>
                      <a:pt x="211" y="148"/>
                      <a:pt x="195" y="132"/>
                      <a:pt x="180" y="116"/>
                    </a:cubicBezTo>
                    <a:lnTo>
                      <a:pt x="178" y="113"/>
                    </a:lnTo>
                    <a:lnTo>
                      <a:pt x="176" y="112"/>
                    </a:lnTo>
                    <a:cubicBezTo>
                      <a:pt x="173" y="107"/>
                      <a:pt x="170" y="103"/>
                      <a:pt x="165" y="99"/>
                    </a:cubicBezTo>
                    <a:cubicBezTo>
                      <a:pt x="159" y="92"/>
                      <a:pt x="153" y="83"/>
                      <a:pt x="147" y="75"/>
                    </a:cubicBezTo>
                    <a:cubicBezTo>
                      <a:pt x="131" y="55"/>
                      <a:pt x="116" y="31"/>
                      <a:pt x="95" y="15"/>
                    </a:cubicBezTo>
                    <a:cubicBezTo>
                      <a:pt x="83" y="6"/>
                      <a:pt x="70" y="1"/>
                      <a:pt x="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4447275" y="3251075"/>
                <a:ext cx="14050" cy="9625"/>
              </a:xfrm>
              <a:custGeom>
                <a:rect b="b" l="l" r="r" t="t"/>
                <a:pathLst>
                  <a:path extrusionOk="0" h="385" w="562">
                    <a:moveTo>
                      <a:pt x="56" y="0"/>
                    </a:moveTo>
                    <a:cubicBezTo>
                      <a:pt x="48" y="0"/>
                      <a:pt x="40" y="2"/>
                      <a:pt x="32" y="6"/>
                    </a:cubicBezTo>
                    <a:cubicBezTo>
                      <a:pt x="14" y="15"/>
                      <a:pt x="0" y="36"/>
                      <a:pt x="1" y="58"/>
                    </a:cubicBezTo>
                    <a:cubicBezTo>
                      <a:pt x="6" y="117"/>
                      <a:pt x="48" y="167"/>
                      <a:pt x="85" y="211"/>
                    </a:cubicBezTo>
                    <a:cubicBezTo>
                      <a:pt x="120" y="249"/>
                      <a:pt x="161" y="283"/>
                      <a:pt x="204" y="311"/>
                    </a:cubicBezTo>
                    <a:cubicBezTo>
                      <a:pt x="278" y="357"/>
                      <a:pt x="367" y="384"/>
                      <a:pt x="454" y="384"/>
                    </a:cubicBezTo>
                    <a:cubicBezTo>
                      <a:pt x="467" y="384"/>
                      <a:pt x="480" y="384"/>
                      <a:pt x="492" y="383"/>
                    </a:cubicBezTo>
                    <a:cubicBezTo>
                      <a:pt x="529" y="378"/>
                      <a:pt x="562" y="348"/>
                      <a:pt x="559" y="310"/>
                    </a:cubicBezTo>
                    <a:cubicBezTo>
                      <a:pt x="556" y="277"/>
                      <a:pt x="528" y="243"/>
                      <a:pt x="492" y="243"/>
                    </a:cubicBezTo>
                    <a:cubicBezTo>
                      <a:pt x="490" y="243"/>
                      <a:pt x="488" y="243"/>
                      <a:pt x="486" y="244"/>
                    </a:cubicBezTo>
                    <a:cubicBezTo>
                      <a:pt x="475" y="245"/>
                      <a:pt x="463" y="246"/>
                      <a:pt x="452" y="246"/>
                    </a:cubicBezTo>
                    <a:cubicBezTo>
                      <a:pt x="442" y="246"/>
                      <a:pt x="432" y="246"/>
                      <a:pt x="422" y="245"/>
                    </a:cubicBezTo>
                    <a:lnTo>
                      <a:pt x="420" y="245"/>
                    </a:lnTo>
                    <a:cubicBezTo>
                      <a:pt x="415" y="244"/>
                      <a:pt x="410" y="244"/>
                      <a:pt x="404" y="243"/>
                    </a:cubicBezTo>
                    <a:cubicBezTo>
                      <a:pt x="394" y="241"/>
                      <a:pt x="382" y="238"/>
                      <a:pt x="372" y="236"/>
                    </a:cubicBezTo>
                    <a:cubicBezTo>
                      <a:pt x="362" y="233"/>
                      <a:pt x="352" y="231"/>
                      <a:pt x="343" y="227"/>
                    </a:cubicBezTo>
                    <a:lnTo>
                      <a:pt x="339" y="227"/>
                    </a:lnTo>
                    <a:cubicBezTo>
                      <a:pt x="334" y="224"/>
                      <a:pt x="330" y="223"/>
                      <a:pt x="325" y="222"/>
                    </a:cubicBezTo>
                    <a:cubicBezTo>
                      <a:pt x="306" y="214"/>
                      <a:pt x="286" y="203"/>
                      <a:pt x="270" y="192"/>
                    </a:cubicBezTo>
                    <a:cubicBezTo>
                      <a:pt x="265" y="189"/>
                      <a:pt x="262" y="188"/>
                      <a:pt x="259" y="186"/>
                    </a:cubicBezTo>
                    <a:cubicBezTo>
                      <a:pt x="257" y="185"/>
                      <a:pt x="255" y="183"/>
                      <a:pt x="252" y="180"/>
                    </a:cubicBezTo>
                    <a:cubicBezTo>
                      <a:pt x="244" y="174"/>
                      <a:pt x="235" y="167"/>
                      <a:pt x="228" y="161"/>
                    </a:cubicBezTo>
                    <a:cubicBezTo>
                      <a:pt x="212" y="146"/>
                      <a:pt x="195" y="131"/>
                      <a:pt x="179" y="114"/>
                    </a:cubicBezTo>
                    <a:lnTo>
                      <a:pt x="177" y="111"/>
                    </a:lnTo>
                    <a:lnTo>
                      <a:pt x="176" y="110"/>
                    </a:lnTo>
                    <a:cubicBezTo>
                      <a:pt x="172" y="107"/>
                      <a:pt x="169" y="103"/>
                      <a:pt x="166" y="99"/>
                    </a:cubicBezTo>
                    <a:cubicBezTo>
                      <a:pt x="159" y="90"/>
                      <a:pt x="152" y="82"/>
                      <a:pt x="146" y="74"/>
                    </a:cubicBezTo>
                    <a:cubicBezTo>
                      <a:pt x="131" y="53"/>
                      <a:pt x="115" y="30"/>
                      <a:pt x="94" y="15"/>
                    </a:cubicBezTo>
                    <a:cubicBezTo>
                      <a:pt x="82" y="6"/>
                      <a:pt x="69" y="0"/>
                      <a:pt x="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4444200" y="3258450"/>
                <a:ext cx="11800" cy="8050"/>
              </a:xfrm>
              <a:custGeom>
                <a:rect b="b" l="l" r="r" t="t"/>
                <a:pathLst>
                  <a:path extrusionOk="0" h="322" w="472">
                    <a:moveTo>
                      <a:pt x="48" y="1"/>
                    </a:moveTo>
                    <a:cubicBezTo>
                      <a:pt x="42" y="1"/>
                      <a:pt x="35" y="2"/>
                      <a:pt x="28" y="6"/>
                    </a:cubicBezTo>
                    <a:cubicBezTo>
                      <a:pt x="14" y="11"/>
                      <a:pt x="1" y="30"/>
                      <a:pt x="4" y="48"/>
                    </a:cubicBezTo>
                    <a:cubicBezTo>
                      <a:pt x="7" y="98"/>
                      <a:pt x="42" y="139"/>
                      <a:pt x="73" y="176"/>
                    </a:cubicBezTo>
                    <a:cubicBezTo>
                      <a:pt x="102" y="208"/>
                      <a:pt x="135" y="237"/>
                      <a:pt x="174" y="260"/>
                    </a:cubicBezTo>
                    <a:cubicBezTo>
                      <a:pt x="235" y="299"/>
                      <a:pt x="309" y="321"/>
                      <a:pt x="382" y="321"/>
                    </a:cubicBezTo>
                    <a:cubicBezTo>
                      <a:pt x="392" y="321"/>
                      <a:pt x="403" y="321"/>
                      <a:pt x="413" y="320"/>
                    </a:cubicBezTo>
                    <a:cubicBezTo>
                      <a:pt x="443" y="317"/>
                      <a:pt x="471" y="291"/>
                      <a:pt x="469" y="259"/>
                    </a:cubicBezTo>
                    <a:cubicBezTo>
                      <a:pt x="466" y="230"/>
                      <a:pt x="442" y="203"/>
                      <a:pt x="411" y="203"/>
                    </a:cubicBezTo>
                    <a:cubicBezTo>
                      <a:pt x="410" y="203"/>
                      <a:pt x="409" y="203"/>
                      <a:pt x="408" y="203"/>
                    </a:cubicBezTo>
                    <a:cubicBezTo>
                      <a:pt x="389" y="204"/>
                      <a:pt x="373" y="204"/>
                      <a:pt x="354" y="204"/>
                    </a:cubicBezTo>
                    <a:lnTo>
                      <a:pt x="352" y="204"/>
                    </a:lnTo>
                    <a:cubicBezTo>
                      <a:pt x="348" y="203"/>
                      <a:pt x="344" y="203"/>
                      <a:pt x="339" y="203"/>
                    </a:cubicBezTo>
                    <a:cubicBezTo>
                      <a:pt x="330" y="202"/>
                      <a:pt x="321" y="198"/>
                      <a:pt x="312" y="197"/>
                    </a:cubicBezTo>
                    <a:cubicBezTo>
                      <a:pt x="304" y="195"/>
                      <a:pt x="296" y="193"/>
                      <a:pt x="287" y="191"/>
                    </a:cubicBezTo>
                    <a:lnTo>
                      <a:pt x="285" y="191"/>
                    </a:lnTo>
                    <a:cubicBezTo>
                      <a:pt x="281" y="190"/>
                      <a:pt x="276" y="188"/>
                      <a:pt x="273" y="186"/>
                    </a:cubicBezTo>
                    <a:cubicBezTo>
                      <a:pt x="256" y="180"/>
                      <a:pt x="240" y="171"/>
                      <a:pt x="227" y="161"/>
                    </a:cubicBezTo>
                    <a:cubicBezTo>
                      <a:pt x="224" y="160"/>
                      <a:pt x="222" y="157"/>
                      <a:pt x="217" y="156"/>
                    </a:cubicBezTo>
                    <a:cubicBezTo>
                      <a:pt x="216" y="156"/>
                      <a:pt x="213" y="154"/>
                      <a:pt x="212" y="152"/>
                    </a:cubicBezTo>
                    <a:cubicBezTo>
                      <a:pt x="206" y="147"/>
                      <a:pt x="198" y="141"/>
                      <a:pt x="191" y="135"/>
                    </a:cubicBezTo>
                    <a:cubicBezTo>
                      <a:pt x="177" y="124"/>
                      <a:pt x="165" y="110"/>
                      <a:pt x="151" y="97"/>
                    </a:cubicBezTo>
                    <a:lnTo>
                      <a:pt x="149" y="94"/>
                    </a:lnTo>
                    <a:lnTo>
                      <a:pt x="149" y="93"/>
                    </a:lnTo>
                    <a:cubicBezTo>
                      <a:pt x="146" y="89"/>
                      <a:pt x="144" y="87"/>
                      <a:pt x="140" y="82"/>
                    </a:cubicBezTo>
                    <a:cubicBezTo>
                      <a:pt x="134" y="76"/>
                      <a:pt x="128" y="68"/>
                      <a:pt x="123" y="62"/>
                    </a:cubicBezTo>
                    <a:cubicBezTo>
                      <a:pt x="110" y="45"/>
                      <a:pt x="97" y="25"/>
                      <a:pt x="80" y="12"/>
                    </a:cubicBezTo>
                    <a:cubicBezTo>
                      <a:pt x="70" y="5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4469150" y="3213850"/>
                <a:ext cx="12400" cy="7175"/>
              </a:xfrm>
              <a:custGeom>
                <a:rect b="b" l="l" r="r" t="t"/>
                <a:pathLst>
                  <a:path extrusionOk="0" h="287" w="496">
                    <a:moveTo>
                      <a:pt x="126" y="1"/>
                    </a:moveTo>
                    <a:cubicBezTo>
                      <a:pt x="102" y="1"/>
                      <a:pt x="78" y="3"/>
                      <a:pt x="55" y="8"/>
                    </a:cubicBezTo>
                    <a:cubicBezTo>
                      <a:pt x="26" y="15"/>
                      <a:pt x="1" y="43"/>
                      <a:pt x="7" y="74"/>
                    </a:cubicBezTo>
                    <a:cubicBezTo>
                      <a:pt x="13" y="100"/>
                      <a:pt x="35" y="123"/>
                      <a:pt x="62" y="123"/>
                    </a:cubicBezTo>
                    <a:cubicBezTo>
                      <a:pt x="66" y="123"/>
                      <a:pt x="70" y="123"/>
                      <a:pt x="74" y="122"/>
                    </a:cubicBezTo>
                    <a:cubicBezTo>
                      <a:pt x="90" y="119"/>
                      <a:pt x="109" y="117"/>
                      <a:pt x="125" y="116"/>
                    </a:cubicBezTo>
                    <a:lnTo>
                      <a:pt x="141" y="116"/>
                    </a:lnTo>
                    <a:cubicBezTo>
                      <a:pt x="150" y="116"/>
                      <a:pt x="159" y="117"/>
                      <a:pt x="168" y="119"/>
                    </a:cubicBezTo>
                    <a:cubicBezTo>
                      <a:pt x="176" y="120"/>
                      <a:pt x="184" y="121"/>
                      <a:pt x="193" y="122"/>
                    </a:cubicBezTo>
                    <a:lnTo>
                      <a:pt x="195" y="122"/>
                    </a:lnTo>
                    <a:lnTo>
                      <a:pt x="207" y="126"/>
                    </a:lnTo>
                    <a:cubicBezTo>
                      <a:pt x="224" y="131"/>
                      <a:pt x="240" y="137"/>
                      <a:pt x="256" y="146"/>
                    </a:cubicBezTo>
                    <a:cubicBezTo>
                      <a:pt x="259" y="147"/>
                      <a:pt x="262" y="148"/>
                      <a:pt x="265" y="151"/>
                    </a:cubicBezTo>
                    <a:cubicBezTo>
                      <a:pt x="266" y="151"/>
                      <a:pt x="269" y="153"/>
                      <a:pt x="270" y="154"/>
                    </a:cubicBezTo>
                    <a:cubicBezTo>
                      <a:pt x="278" y="158"/>
                      <a:pt x="286" y="163"/>
                      <a:pt x="292" y="168"/>
                    </a:cubicBezTo>
                    <a:cubicBezTo>
                      <a:pt x="308" y="179"/>
                      <a:pt x="322" y="191"/>
                      <a:pt x="337" y="203"/>
                    </a:cubicBezTo>
                    <a:cubicBezTo>
                      <a:pt x="338" y="204"/>
                      <a:pt x="338" y="204"/>
                      <a:pt x="339" y="204"/>
                    </a:cubicBezTo>
                    <a:lnTo>
                      <a:pt x="339" y="205"/>
                    </a:lnTo>
                    <a:lnTo>
                      <a:pt x="348" y="214"/>
                    </a:lnTo>
                    <a:cubicBezTo>
                      <a:pt x="354" y="220"/>
                      <a:pt x="361" y="228"/>
                      <a:pt x="366" y="234"/>
                    </a:cubicBezTo>
                    <a:cubicBezTo>
                      <a:pt x="380" y="249"/>
                      <a:pt x="396" y="267"/>
                      <a:pt x="415" y="277"/>
                    </a:cubicBezTo>
                    <a:cubicBezTo>
                      <a:pt x="424" y="283"/>
                      <a:pt x="433" y="286"/>
                      <a:pt x="443" y="286"/>
                    </a:cubicBezTo>
                    <a:cubicBezTo>
                      <a:pt x="451" y="286"/>
                      <a:pt x="459" y="284"/>
                      <a:pt x="467" y="279"/>
                    </a:cubicBezTo>
                    <a:cubicBezTo>
                      <a:pt x="485" y="269"/>
                      <a:pt x="495" y="249"/>
                      <a:pt x="492" y="231"/>
                    </a:cubicBezTo>
                    <a:cubicBezTo>
                      <a:pt x="482" y="183"/>
                      <a:pt x="443" y="145"/>
                      <a:pt x="407" y="114"/>
                    </a:cubicBezTo>
                    <a:cubicBezTo>
                      <a:pt x="375" y="83"/>
                      <a:pt x="339" y="60"/>
                      <a:pt x="301" y="41"/>
                    </a:cubicBezTo>
                    <a:cubicBezTo>
                      <a:pt x="246" y="15"/>
                      <a:pt x="186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4445225" y="3211925"/>
                <a:ext cx="33900" cy="55600"/>
              </a:xfrm>
              <a:custGeom>
                <a:rect b="b" l="l" r="r" t="t"/>
                <a:pathLst>
                  <a:path extrusionOk="0" h="2224" w="1356">
                    <a:moveTo>
                      <a:pt x="1305" y="1"/>
                    </a:moveTo>
                    <a:cubicBezTo>
                      <a:pt x="1288" y="1"/>
                      <a:pt x="1272" y="9"/>
                      <a:pt x="1264" y="26"/>
                    </a:cubicBezTo>
                    <a:cubicBezTo>
                      <a:pt x="1258" y="40"/>
                      <a:pt x="553" y="1457"/>
                      <a:pt x="12" y="2152"/>
                    </a:cubicBezTo>
                    <a:cubicBezTo>
                      <a:pt x="1" y="2163"/>
                      <a:pt x="0" y="2179"/>
                      <a:pt x="4" y="2193"/>
                    </a:cubicBezTo>
                    <a:cubicBezTo>
                      <a:pt x="6" y="2203"/>
                      <a:pt x="12" y="2209"/>
                      <a:pt x="20" y="2214"/>
                    </a:cubicBezTo>
                    <a:cubicBezTo>
                      <a:pt x="28" y="2220"/>
                      <a:pt x="38" y="2223"/>
                      <a:pt x="47" y="2223"/>
                    </a:cubicBezTo>
                    <a:cubicBezTo>
                      <a:pt x="61" y="2223"/>
                      <a:pt x="74" y="2218"/>
                      <a:pt x="83" y="2207"/>
                    </a:cubicBezTo>
                    <a:cubicBezTo>
                      <a:pt x="628" y="1505"/>
                      <a:pt x="1338" y="80"/>
                      <a:pt x="1346" y="66"/>
                    </a:cubicBezTo>
                    <a:cubicBezTo>
                      <a:pt x="1356" y="43"/>
                      <a:pt x="1347" y="16"/>
                      <a:pt x="1325" y="5"/>
                    </a:cubicBezTo>
                    <a:cubicBezTo>
                      <a:pt x="1318" y="2"/>
                      <a:pt x="1311" y="1"/>
                      <a:pt x="13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4459050" y="3232750"/>
                <a:ext cx="13050" cy="8325"/>
              </a:xfrm>
              <a:custGeom>
                <a:rect b="b" l="l" r="r" t="t"/>
                <a:pathLst>
                  <a:path extrusionOk="0" h="333" w="522">
                    <a:moveTo>
                      <a:pt x="79" y="0"/>
                    </a:moveTo>
                    <a:cubicBezTo>
                      <a:pt x="54" y="0"/>
                      <a:pt x="27" y="15"/>
                      <a:pt x="16" y="38"/>
                    </a:cubicBezTo>
                    <a:cubicBezTo>
                      <a:pt x="1" y="73"/>
                      <a:pt x="13" y="110"/>
                      <a:pt x="45" y="130"/>
                    </a:cubicBezTo>
                    <a:cubicBezTo>
                      <a:pt x="169" y="200"/>
                      <a:pt x="293" y="271"/>
                      <a:pt x="424" y="328"/>
                    </a:cubicBezTo>
                    <a:cubicBezTo>
                      <a:pt x="433" y="331"/>
                      <a:pt x="443" y="333"/>
                      <a:pt x="452" y="333"/>
                    </a:cubicBezTo>
                    <a:cubicBezTo>
                      <a:pt x="475" y="333"/>
                      <a:pt x="497" y="322"/>
                      <a:pt x="508" y="299"/>
                    </a:cubicBezTo>
                    <a:cubicBezTo>
                      <a:pt x="521" y="268"/>
                      <a:pt x="510" y="234"/>
                      <a:pt x="480" y="218"/>
                    </a:cubicBezTo>
                    <a:cubicBezTo>
                      <a:pt x="357" y="146"/>
                      <a:pt x="231" y="80"/>
                      <a:pt x="108" y="7"/>
                    </a:cubicBezTo>
                    <a:cubicBezTo>
                      <a:pt x="100" y="2"/>
                      <a:pt x="90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4455325" y="3238250"/>
                <a:ext cx="13050" cy="8300"/>
              </a:xfrm>
              <a:custGeom>
                <a:rect b="b" l="l" r="r" t="t"/>
                <a:pathLst>
                  <a:path extrusionOk="0" h="332" w="522">
                    <a:moveTo>
                      <a:pt x="78" y="0"/>
                    </a:moveTo>
                    <a:cubicBezTo>
                      <a:pt x="53" y="0"/>
                      <a:pt x="27" y="15"/>
                      <a:pt x="16" y="37"/>
                    </a:cubicBezTo>
                    <a:cubicBezTo>
                      <a:pt x="0" y="73"/>
                      <a:pt x="13" y="110"/>
                      <a:pt x="46" y="130"/>
                    </a:cubicBezTo>
                    <a:cubicBezTo>
                      <a:pt x="168" y="201"/>
                      <a:pt x="293" y="271"/>
                      <a:pt x="424" y="328"/>
                    </a:cubicBezTo>
                    <a:cubicBezTo>
                      <a:pt x="433" y="330"/>
                      <a:pt x="442" y="332"/>
                      <a:pt x="451" y="332"/>
                    </a:cubicBezTo>
                    <a:cubicBezTo>
                      <a:pt x="474" y="332"/>
                      <a:pt x="497" y="322"/>
                      <a:pt x="507" y="300"/>
                    </a:cubicBezTo>
                    <a:cubicBezTo>
                      <a:pt x="522" y="268"/>
                      <a:pt x="509" y="234"/>
                      <a:pt x="480" y="218"/>
                    </a:cubicBezTo>
                    <a:cubicBezTo>
                      <a:pt x="357" y="146"/>
                      <a:pt x="230" y="81"/>
                      <a:pt x="108" y="8"/>
                    </a:cubicBezTo>
                    <a:cubicBezTo>
                      <a:pt x="99" y="3"/>
                      <a:pt x="89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9" name="Google Shape;579;p41"/>
          <p:cNvGrpSpPr/>
          <p:nvPr/>
        </p:nvGrpSpPr>
        <p:grpSpPr>
          <a:xfrm>
            <a:off x="453611" y="2359855"/>
            <a:ext cx="1380054" cy="2093139"/>
            <a:chOff x="2362642" y="2023102"/>
            <a:chExt cx="783766" cy="1188811"/>
          </a:xfrm>
        </p:grpSpPr>
        <p:sp>
          <p:nvSpPr>
            <p:cNvPr id="580" name="Google Shape;580;p41"/>
            <p:cNvSpPr/>
            <p:nvPr/>
          </p:nvSpPr>
          <p:spPr>
            <a:xfrm>
              <a:off x="3088704" y="2023102"/>
              <a:ext cx="66" cy="1188811"/>
            </a:xfrm>
            <a:custGeom>
              <a:rect b="b" l="l" r="r" t="t"/>
              <a:pathLst>
                <a:path extrusionOk="0" fill="none" h="18109" w="1">
                  <a:moveTo>
                    <a:pt x="1" y="0"/>
                  </a:moveTo>
                  <a:lnTo>
                    <a:pt x="1" y="18108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2416539" y="2023102"/>
              <a:ext cx="66" cy="1188811"/>
            </a:xfrm>
            <a:custGeom>
              <a:rect b="b" l="l" r="r" t="t"/>
              <a:pathLst>
                <a:path extrusionOk="0" fill="none" h="18109" w="1">
                  <a:moveTo>
                    <a:pt x="0" y="18108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2416539" y="2758617"/>
              <a:ext cx="672230" cy="66"/>
            </a:xfrm>
            <a:custGeom>
              <a:rect b="b" l="l" r="r" t="t"/>
              <a:pathLst>
                <a:path extrusionOk="0" fill="none" h="1" w="10240">
                  <a:moveTo>
                    <a:pt x="1024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3052269" y="2884726"/>
              <a:ext cx="73525" cy="327121"/>
            </a:xfrm>
            <a:custGeom>
              <a:rect b="b" l="l" r="r" t="t"/>
              <a:pathLst>
                <a:path extrusionOk="0" h="4983" w="1120">
                  <a:moveTo>
                    <a:pt x="0" y="0"/>
                  </a:moveTo>
                  <a:lnTo>
                    <a:pt x="0" y="4982"/>
                  </a:lnTo>
                  <a:lnTo>
                    <a:pt x="1120" y="4982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2379711" y="2884726"/>
              <a:ext cx="73591" cy="327121"/>
            </a:xfrm>
            <a:custGeom>
              <a:rect b="b" l="l" r="r" t="t"/>
              <a:pathLst>
                <a:path extrusionOk="0" h="4983" w="1121">
                  <a:moveTo>
                    <a:pt x="1" y="0"/>
                  </a:moveTo>
                  <a:lnTo>
                    <a:pt x="1" y="4982"/>
                  </a:lnTo>
                  <a:lnTo>
                    <a:pt x="1120" y="4982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3038615" y="3211847"/>
              <a:ext cx="107793" cy="66"/>
            </a:xfrm>
            <a:custGeom>
              <a:rect b="b" l="l" r="r" t="t"/>
              <a:pathLst>
                <a:path extrusionOk="0" fill="none" h="1" w="1642">
                  <a:moveTo>
                    <a:pt x="1642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2362642" y="3211847"/>
              <a:ext cx="107859" cy="66"/>
            </a:xfrm>
            <a:custGeom>
              <a:rect b="b" l="l" r="r" t="t"/>
              <a:pathLst>
                <a:path extrusionOk="0" fill="none" h="1" w="1643">
                  <a:moveTo>
                    <a:pt x="164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41"/>
          <p:cNvSpPr txBox="1"/>
          <p:nvPr>
            <p:ph type="title"/>
          </p:nvPr>
        </p:nvSpPr>
        <p:spPr>
          <a:xfrm>
            <a:off x="907250" y="205225"/>
            <a:ext cx="732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Practicing </a:t>
            </a:r>
            <a:r>
              <a:rPr lang="en"/>
              <a:t>Diligence</a:t>
            </a:r>
            <a:endParaRPr/>
          </a:p>
        </p:txBody>
      </p:sp>
      <p:sp>
        <p:nvSpPr>
          <p:cNvPr id="588" name="Google Shape;588;p41"/>
          <p:cNvSpPr txBox="1"/>
          <p:nvPr>
            <p:ph idx="1" type="subTitle"/>
          </p:nvPr>
        </p:nvSpPr>
        <p:spPr>
          <a:xfrm>
            <a:off x="684600" y="1047050"/>
            <a:ext cx="82020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Open Sans"/>
                <a:ea typeface="Open Sans"/>
                <a:cs typeface="Open Sans"/>
                <a:sym typeface="Open Sans"/>
              </a:rPr>
              <a:t>As a class, can you come up with some additional examples of skills that take diligence to learn?</a:t>
            </a:r>
            <a:endParaRPr b="1" sz="3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/>
          <p:nvPr/>
        </p:nvSpPr>
        <p:spPr>
          <a:xfrm>
            <a:off x="-39300" y="4009650"/>
            <a:ext cx="9222600" cy="32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2"/>
          <p:cNvSpPr/>
          <p:nvPr/>
        </p:nvSpPr>
        <p:spPr>
          <a:xfrm>
            <a:off x="-39252" y="4125024"/>
            <a:ext cx="9222504" cy="1057374"/>
          </a:xfrm>
          <a:custGeom>
            <a:rect b="b" l="l" r="r" t="t"/>
            <a:pathLst>
              <a:path extrusionOk="0" h="1439" w="80437">
                <a:moveTo>
                  <a:pt x="0" y="1"/>
                </a:moveTo>
                <a:lnTo>
                  <a:pt x="80436" y="1"/>
                </a:lnTo>
                <a:lnTo>
                  <a:pt x="80436" y="1439"/>
                </a:lnTo>
                <a:lnTo>
                  <a:pt x="0" y="143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2"/>
          <p:cNvSpPr/>
          <p:nvPr/>
        </p:nvSpPr>
        <p:spPr>
          <a:xfrm>
            <a:off x="-930715" y="5002952"/>
            <a:ext cx="11005430" cy="694278"/>
          </a:xfrm>
          <a:custGeom>
            <a:rect b="b" l="l" r="r" t="t"/>
            <a:pathLst>
              <a:path extrusionOk="0" h="10320" w="123942">
                <a:moveTo>
                  <a:pt x="65400" y="0"/>
                </a:moveTo>
                <a:cubicBezTo>
                  <a:pt x="64704" y="0"/>
                  <a:pt x="64005" y="3"/>
                  <a:pt x="63302" y="8"/>
                </a:cubicBezTo>
                <a:cubicBezTo>
                  <a:pt x="30293" y="73"/>
                  <a:pt x="2760" y="6510"/>
                  <a:pt x="631" y="9138"/>
                </a:cubicBezTo>
                <a:cubicBezTo>
                  <a:pt x="1" y="10003"/>
                  <a:pt x="2082" y="10319"/>
                  <a:pt x="6473" y="10319"/>
                </a:cubicBezTo>
                <a:cubicBezTo>
                  <a:pt x="8973" y="10319"/>
                  <a:pt x="12221" y="10217"/>
                  <a:pt x="16144" y="10055"/>
                </a:cubicBezTo>
                <a:cubicBezTo>
                  <a:pt x="26902" y="9615"/>
                  <a:pt x="42788" y="8723"/>
                  <a:pt x="60838" y="8473"/>
                </a:cubicBezTo>
                <a:cubicBezTo>
                  <a:pt x="65870" y="8382"/>
                  <a:pt x="70767" y="8347"/>
                  <a:pt x="75458" y="8347"/>
                </a:cubicBezTo>
                <a:cubicBezTo>
                  <a:pt x="87584" y="8347"/>
                  <a:pt x="98331" y="8583"/>
                  <a:pt x="106450" y="8710"/>
                </a:cubicBezTo>
                <a:cubicBezTo>
                  <a:pt x="109444" y="8757"/>
                  <a:pt x="112086" y="8789"/>
                  <a:pt x="114344" y="8789"/>
                </a:cubicBezTo>
                <a:cubicBezTo>
                  <a:pt x="120629" y="8789"/>
                  <a:pt x="123942" y="8542"/>
                  <a:pt x="123624" y="7682"/>
                </a:cubicBezTo>
                <a:cubicBezTo>
                  <a:pt x="122567" y="5540"/>
                  <a:pt x="97374" y="0"/>
                  <a:pt x="65400" y="0"/>
                </a:cubicBezTo>
                <a:close/>
              </a:path>
            </a:pathLst>
          </a:custGeom>
          <a:solidFill>
            <a:srgbClr val="FAF1E7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2"/>
          <p:cNvSpPr/>
          <p:nvPr/>
        </p:nvSpPr>
        <p:spPr>
          <a:xfrm>
            <a:off x="-192898" y="4197600"/>
            <a:ext cx="9529795" cy="1057386"/>
          </a:xfrm>
          <a:custGeom>
            <a:rect b="b" l="l" r="r" t="t"/>
            <a:pathLst>
              <a:path extrusionOk="0" h="21343" w="81373">
                <a:moveTo>
                  <a:pt x="40082" y="5981"/>
                </a:moveTo>
                <a:lnTo>
                  <a:pt x="40082" y="15020"/>
                </a:lnTo>
                <a:lnTo>
                  <a:pt x="39899" y="14997"/>
                </a:lnTo>
                <a:cubicBezTo>
                  <a:pt x="38141" y="14883"/>
                  <a:pt x="36544" y="14427"/>
                  <a:pt x="35311" y="13628"/>
                </a:cubicBezTo>
                <a:cubicBezTo>
                  <a:pt x="33942" y="12783"/>
                  <a:pt x="33188" y="11665"/>
                  <a:pt x="33188" y="10501"/>
                </a:cubicBezTo>
                <a:cubicBezTo>
                  <a:pt x="33188" y="9337"/>
                  <a:pt x="33942" y="8218"/>
                  <a:pt x="35311" y="7351"/>
                </a:cubicBezTo>
                <a:cubicBezTo>
                  <a:pt x="36544" y="6575"/>
                  <a:pt x="38141" y="6095"/>
                  <a:pt x="39899" y="5981"/>
                </a:cubicBezTo>
                <a:close/>
                <a:moveTo>
                  <a:pt x="41040" y="5958"/>
                </a:moveTo>
                <a:lnTo>
                  <a:pt x="41200" y="5981"/>
                </a:lnTo>
                <a:cubicBezTo>
                  <a:pt x="43049" y="6050"/>
                  <a:pt x="44761" y="6552"/>
                  <a:pt x="46062" y="7351"/>
                </a:cubicBezTo>
                <a:cubicBezTo>
                  <a:pt x="47408" y="8218"/>
                  <a:pt x="48162" y="9337"/>
                  <a:pt x="48162" y="10501"/>
                </a:cubicBezTo>
                <a:cubicBezTo>
                  <a:pt x="48162" y="11665"/>
                  <a:pt x="47408" y="12783"/>
                  <a:pt x="46062" y="13628"/>
                </a:cubicBezTo>
                <a:cubicBezTo>
                  <a:pt x="44761" y="14449"/>
                  <a:pt x="43049" y="14929"/>
                  <a:pt x="41200" y="15020"/>
                </a:cubicBezTo>
                <a:lnTo>
                  <a:pt x="41040" y="15020"/>
                </a:lnTo>
                <a:lnTo>
                  <a:pt x="41040" y="5958"/>
                </a:lnTo>
                <a:close/>
                <a:moveTo>
                  <a:pt x="708" y="1"/>
                </a:moveTo>
                <a:lnTo>
                  <a:pt x="708" y="617"/>
                </a:lnTo>
                <a:lnTo>
                  <a:pt x="4565" y="617"/>
                </a:lnTo>
                <a:lnTo>
                  <a:pt x="4018" y="1644"/>
                </a:lnTo>
                <a:lnTo>
                  <a:pt x="0" y="8948"/>
                </a:lnTo>
                <a:lnTo>
                  <a:pt x="548" y="9998"/>
                </a:lnTo>
                <a:lnTo>
                  <a:pt x="4543" y="2694"/>
                </a:lnTo>
                <a:lnTo>
                  <a:pt x="4657" y="2717"/>
                </a:lnTo>
                <a:cubicBezTo>
                  <a:pt x="9039" y="3402"/>
                  <a:pt x="11207" y="4269"/>
                  <a:pt x="12143" y="5707"/>
                </a:cubicBezTo>
                <a:cubicBezTo>
                  <a:pt x="12782" y="6689"/>
                  <a:pt x="12851" y="7990"/>
                  <a:pt x="12372" y="9816"/>
                </a:cubicBezTo>
                <a:cubicBezTo>
                  <a:pt x="11413" y="13377"/>
                  <a:pt x="9655" y="17188"/>
                  <a:pt x="525" y="17622"/>
                </a:cubicBezTo>
                <a:lnTo>
                  <a:pt x="571" y="18581"/>
                </a:lnTo>
                <a:cubicBezTo>
                  <a:pt x="4748" y="18375"/>
                  <a:pt x="7807" y="17485"/>
                  <a:pt x="9884" y="15819"/>
                </a:cubicBezTo>
                <a:cubicBezTo>
                  <a:pt x="12006" y="14107"/>
                  <a:pt x="12828" y="11847"/>
                  <a:pt x="13285" y="10067"/>
                </a:cubicBezTo>
                <a:cubicBezTo>
                  <a:pt x="13855" y="7990"/>
                  <a:pt x="13741" y="6392"/>
                  <a:pt x="12942" y="5159"/>
                </a:cubicBezTo>
                <a:cubicBezTo>
                  <a:pt x="11869" y="3516"/>
                  <a:pt x="9633" y="2557"/>
                  <a:pt x="5250" y="1827"/>
                </a:cubicBezTo>
                <a:lnTo>
                  <a:pt x="5045" y="1781"/>
                </a:lnTo>
                <a:lnTo>
                  <a:pt x="5684" y="617"/>
                </a:lnTo>
                <a:lnTo>
                  <a:pt x="40082" y="617"/>
                </a:lnTo>
                <a:lnTo>
                  <a:pt x="40082" y="5000"/>
                </a:lnTo>
                <a:lnTo>
                  <a:pt x="39922" y="5023"/>
                </a:lnTo>
                <a:cubicBezTo>
                  <a:pt x="38004" y="5114"/>
                  <a:pt x="36178" y="5662"/>
                  <a:pt x="34786" y="6529"/>
                </a:cubicBezTo>
                <a:cubicBezTo>
                  <a:pt x="33143" y="7579"/>
                  <a:pt x="32230" y="8971"/>
                  <a:pt x="32230" y="10501"/>
                </a:cubicBezTo>
                <a:cubicBezTo>
                  <a:pt x="32230" y="12007"/>
                  <a:pt x="33143" y="13422"/>
                  <a:pt x="34786" y="14449"/>
                </a:cubicBezTo>
                <a:cubicBezTo>
                  <a:pt x="36178" y="15317"/>
                  <a:pt x="38004" y="15865"/>
                  <a:pt x="39922" y="15979"/>
                </a:cubicBezTo>
                <a:lnTo>
                  <a:pt x="40082" y="15979"/>
                </a:lnTo>
                <a:lnTo>
                  <a:pt x="40082" y="20726"/>
                </a:lnTo>
                <a:lnTo>
                  <a:pt x="708" y="20726"/>
                </a:lnTo>
                <a:lnTo>
                  <a:pt x="708" y="21343"/>
                </a:lnTo>
                <a:lnTo>
                  <a:pt x="80825" y="21343"/>
                </a:lnTo>
                <a:lnTo>
                  <a:pt x="80825" y="20726"/>
                </a:lnTo>
                <a:lnTo>
                  <a:pt x="41040" y="20726"/>
                </a:lnTo>
                <a:lnTo>
                  <a:pt x="41040" y="16001"/>
                </a:lnTo>
                <a:lnTo>
                  <a:pt x="41200" y="15979"/>
                </a:lnTo>
                <a:cubicBezTo>
                  <a:pt x="43209" y="15910"/>
                  <a:pt x="45126" y="15362"/>
                  <a:pt x="46564" y="14449"/>
                </a:cubicBezTo>
                <a:cubicBezTo>
                  <a:pt x="48207" y="13422"/>
                  <a:pt x="49120" y="12007"/>
                  <a:pt x="49120" y="10501"/>
                </a:cubicBezTo>
                <a:cubicBezTo>
                  <a:pt x="49120" y="8971"/>
                  <a:pt x="48207" y="7579"/>
                  <a:pt x="46564" y="6529"/>
                </a:cubicBezTo>
                <a:cubicBezTo>
                  <a:pt x="45126" y="5616"/>
                  <a:pt x="43209" y="5091"/>
                  <a:pt x="41200" y="5000"/>
                </a:cubicBezTo>
                <a:lnTo>
                  <a:pt x="41040" y="5000"/>
                </a:lnTo>
                <a:lnTo>
                  <a:pt x="41040" y="617"/>
                </a:lnTo>
                <a:lnTo>
                  <a:pt x="75689" y="617"/>
                </a:lnTo>
                <a:lnTo>
                  <a:pt x="76328" y="1781"/>
                </a:lnTo>
                <a:lnTo>
                  <a:pt x="76100" y="1827"/>
                </a:lnTo>
                <a:cubicBezTo>
                  <a:pt x="71717" y="2557"/>
                  <a:pt x="69503" y="3516"/>
                  <a:pt x="68408" y="5159"/>
                </a:cubicBezTo>
                <a:cubicBezTo>
                  <a:pt x="67632" y="6392"/>
                  <a:pt x="67518" y="7990"/>
                  <a:pt x="68065" y="10067"/>
                </a:cubicBezTo>
                <a:cubicBezTo>
                  <a:pt x="68545" y="11847"/>
                  <a:pt x="69344" y="14107"/>
                  <a:pt x="71466" y="15819"/>
                </a:cubicBezTo>
                <a:cubicBezTo>
                  <a:pt x="73566" y="17485"/>
                  <a:pt x="76602" y="18375"/>
                  <a:pt x="80802" y="18581"/>
                </a:cubicBezTo>
                <a:lnTo>
                  <a:pt x="80848" y="17622"/>
                </a:lnTo>
                <a:cubicBezTo>
                  <a:pt x="71717" y="17188"/>
                  <a:pt x="69937" y="13377"/>
                  <a:pt x="69001" y="9816"/>
                </a:cubicBezTo>
                <a:cubicBezTo>
                  <a:pt x="68522" y="7990"/>
                  <a:pt x="68590" y="6689"/>
                  <a:pt x="69229" y="5707"/>
                </a:cubicBezTo>
                <a:cubicBezTo>
                  <a:pt x="70165" y="4269"/>
                  <a:pt x="72334" y="3402"/>
                  <a:pt x="76716" y="2717"/>
                </a:cubicBezTo>
                <a:lnTo>
                  <a:pt x="76830" y="2694"/>
                </a:lnTo>
                <a:lnTo>
                  <a:pt x="81372" y="10980"/>
                </a:lnTo>
                <a:lnTo>
                  <a:pt x="81372" y="8971"/>
                </a:lnTo>
                <a:lnTo>
                  <a:pt x="76785" y="617"/>
                </a:lnTo>
                <a:lnTo>
                  <a:pt x="80825" y="617"/>
                </a:lnTo>
                <a:lnTo>
                  <a:pt x="8082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42"/>
          <p:cNvGrpSpPr/>
          <p:nvPr/>
        </p:nvGrpSpPr>
        <p:grpSpPr>
          <a:xfrm flipH="1" rot="1654584">
            <a:off x="8198388" y="1304850"/>
            <a:ext cx="2115849" cy="2175524"/>
            <a:chOff x="5450881" y="995660"/>
            <a:chExt cx="953277" cy="980163"/>
          </a:xfrm>
        </p:grpSpPr>
        <p:grpSp>
          <p:nvGrpSpPr>
            <p:cNvPr id="598" name="Google Shape;598;p42"/>
            <p:cNvGrpSpPr/>
            <p:nvPr/>
          </p:nvGrpSpPr>
          <p:grpSpPr>
            <a:xfrm>
              <a:off x="5450881" y="995660"/>
              <a:ext cx="953277" cy="980163"/>
              <a:chOff x="5450881" y="995660"/>
              <a:chExt cx="953277" cy="980163"/>
            </a:xfrm>
          </p:grpSpPr>
          <p:sp>
            <p:nvSpPr>
              <p:cNvPr id="599" name="Google Shape;599;p42"/>
              <p:cNvSpPr/>
              <p:nvPr/>
            </p:nvSpPr>
            <p:spPr>
              <a:xfrm>
                <a:off x="5633469" y="995660"/>
                <a:ext cx="770689" cy="589604"/>
              </a:xfrm>
              <a:custGeom>
                <a:rect b="b" l="l" r="r" t="t"/>
                <a:pathLst>
                  <a:path extrusionOk="0" h="3142" w="4107">
                    <a:moveTo>
                      <a:pt x="184" y="0"/>
                    </a:moveTo>
                    <a:lnTo>
                      <a:pt x="1" y="316"/>
                    </a:lnTo>
                    <a:lnTo>
                      <a:pt x="3968" y="3141"/>
                    </a:lnTo>
                    <a:lnTo>
                      <a:pt x="4107" y="290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42"/>
              <p:cNvSpPr/>
              <p:nvPr/>
            </p:nvSpPr>
            <p:spPr>
              <a:xfrm>
                <a:off x="5572668" y="1100184"/>
                <a:ext cx="785889" cy="563708"/>
              </a:xfrm>
              <a:custGeom>
                <a:rect b="b" l="l" r="r" t="t"/>
                <a:pathLst>
                  <a:path extrusionOk="0" h="3004" w="4188">
                    <a:moveTo>
                      <a:pt x="185" y="1"/>
                    </a:moveTo>
                    <a:lnTo>
                      <a:pt x="0" y="317"/>
                    </a:lnTo>
                    <a:lnTo>
                      <a:pt x="4048" y="3004"/>
                    </a:lnTo>
                    <a:lnTo>
                      <a:pt x="4187" y="2766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42"/>
              <p:cNvSpPr/>
              <p:nvPr/>
            </p:nvSpPr>
            <p:spPr>
              <a:xfrm>
                <a:off x="5511681" y="1205083"/>
                <a:ext cx="800901" cy="537437"/>
              </a:xfrm>
              <a:custGeom>
                <a:rect b="b" l="l" r="r" t="t"/>
                <a:pathLst>
                  <a:path extrusionOk="0" h="2864" w="4268">
                    <a:moveTo>
                      <a:pt x="184" y="1"/>
                    </a:moveTo>
                    <a:lnTo>
                      <a:pt x="1" y="315"/>
                    </a:lnTo>
                    <a:lnTo>
                      <a:pt x="4130" y="2864"/>
                    </a:lnTo>
                    <a:lnTo>
                      <a:pt x="4268" y="26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42"/>
              <p:cNvSpPr/>
              <p:nvPr/>
            </p:nvSpPr>
            <p:spPr>
              <a:xfrm>
                <a:off x="5450881" y="1309606"/>
                <a:ext cx="815913" cy="511728"/>
              </a:xfrm>
              <a:custGeom>
                <a:rect b="b" l="l" r="r" t="t"/>
                <a:pathLst>
                  <a:path extrusionOk="0" h="2727" w="4348">
                    <a:moveTo>
                      <a:pt x="185" y="0"/>
                    </a:moveTo>
                    <a:lnTo>
                      <a:pt x="1" y="315"/>
                    </a:lnTo>
                    <a:lnTo>
                      <a:pt x="4209" y="2727"/>
                    </a:lnTo>
                    <a:lnTo>
                      <a:pt x="4348" y="2488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42"/>
              <p:cNvSpPr/>
              <p:nvPr/>
            </p:nvSpPr>
            <p:spPr>
              <a:xfrm>
                <a:off x="5948123" y="1404378"/>
                <a:ext cx="351888" cy="571444"/>
              </a:xfrm>
              <a:custGeom>
                <a:rect b="b" l="l" r="r" t="t"/>
                <a:pathLst>
                  <a:path extrusionOk="0" h="3317" w="2163">
                    <a:moveTo>
                      <a:pt x="1986" y="0"/>
                    </a:moveTo>
                    <a:cubicBezTo>
                      <a:pt x="1934" y="0"/>
                      <a:pt x="1883" y="26"/>
                      <a:pt x="1853" y="76"/>
                    </a:cubicBezTo>
                    <a:lnTo>
                      <a:pt x="48" y="3045"/>
                    </a:lnTo>
                    <a:cubicBezTo>
                      <a:pt x="1" y="3118"/>
                      <a:pt x="26" y="3216"/>
                      <a:pt x="100" y="3260"/>
                    </a:cubicBezTo>
                    <a:lnTo>
                      <a:pt x="157" y="3294"/>
                    </a:lnTo>
                    <a:cubicBezTo>
                      <a:pt x="183" y="3309"/>
                      <a:pt x="211" y="3316"/>
                      <a:pt x="238" y="3316"/>
                    </a:cubicBezTo>
                    <a:cubicBezTo>
                      <a:pt x="292" y="3316"/>
                      <a:pt x="344" y="3289"/>
                      <a:pt x="373" y="3238"/>
                    </a:cubicBezTo>
                    <a:lnTo>
                      <a:pt x="2122" y="235"/>
                    </a:lnTo>
                    <a:cubicBezTo>
                      <a:pt x="2162" y="166"/>
                      <a:pt x="2144" y="80"/>
                      <a:pt x="2081" y="32"/>
                    </a:cubicBezTo>
                    <a:cubicBezTo>
                      <a:pt x="2053" y="11"/>
                      <a:pt x="2019" y="0"/>
                      <a:pt x="19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42"/>
              <p:cNvSpPr/>
              <p:nvPr/>
            </p:nvSpPr>
            <p:spPr>
              <a:xfrm>
                <a:off x="5513182" y="1113132"/>
                <a:ext cx="413774" cy="639707"/>
              </a:xfrm>
              <a:custGeom>
                <a:rect b="b" l="l" r="r" t="t"/>
                <a:pathLst>
                  <a:path extrusionOk="0" h="3409" w="2205">
                    <a:moveTo>
                      <a:pt x="1961" y="0"/>
                    </a:moveTo>
                    <a:cubicBezTo>
                      <a:pt x="1896" y="0"/>
                      <a:pt x="1833" y="33"/>
                      <a:pt x="1798" y="94"/>
                    </a:cubicBezTo>
                    <a:lnTo>
                      <a:pt x="1761" y="157"/>
                    </a:lnTo>
                    <a:lnTo>
                      <a:pt x="1686" y="286"/>
                    </a:lnTo>
                    <a:lnTo>
                      <a:pt x="1626" y="390"/>
                    </a:lnTo>
                    <a:lnTo>
                      <a:pt x="1493" y="617"/>
                    </a:lnTo>
                    <a:lnTo>
                      <a:pt x="1452" y="688"/>
                    </a:lnTo>
                    <a:lnTo>
                      <a:pt x="1378" y="817"/>
                    </a:lnTo>
                    <a:lnTo>
                      <a:pt x="1321" y="914"/>
                    </a:lnTo>
                    <a:lnTo>
                      <a:pt x="1188" y="1141"/>
                    </a:lnTo>
                    <a:lnTo>
                      <a:pt x="1145" y="1217"/>
                    </a:lnTo>
                    <a:lnTo>
                      <a:pt x="1069" y="1347"/>
                    </a:lnTo>
                    <a:lnTo>
                      <a:pt x="1016" y="1437"/>
                    </a:lnTo>
                    <a:lnTo>
                      <a:pt x="884" y="1664"/>
                    </a:lnTo>
                    <a:lnTo>
                      <a:pt x="836" y="1747"/>
                    </a:lnTo>
                    <a:lnTo>
                      <a:pt x="761" y="1877"/>
                    </a:lnTo>
                    <a:lnTo>
                      <a:pt x="711" y="1960"/>
                    </a:lnTo>
                    <a:lnTo>
                      <a:pt x="156" y="2913"/>
                    </a:lnTo>
                    <a:lnTo>
                      <a:pt x="46" y="3103"/>
                    </a:lnTo>
                    <a:cubicBezTo>
                      <a:pt x="0" y="3182"/>
                      <a:pt x="17" y="3282"/>
                      <a:pt x="87" y="3341"/>
                    </a:cubicBezTo>
                    <a:lnTo>
                      <a:pt x="115" y="3364"/>
                    </a:lnTo>
                    <a:cubicBezTo>
                      <a:pt x="150" y="3394"/>
                      <a:pt x="193" y="3409"/>
                      <a:pt x="236" y="3409"/>
                    </a:cubicBezTo>
                    <a:cubicBezTo>
                      <a:pt x="300" y="3409"/>
                      <a:pt x="363" y="3376"/>
                      <a:pt x="398" y="3315"/>
                    </a:cubicBezTo>
                    <a:lnTo>
                      <a:pt x="471" y="3191"/>
                    </a:lnTo>
                    <a:lnTo>
                      <a:pt x="1069" y="2163"/>
                    </a:lnTo>
                    <a:lnTo>
                      <a:pt x="1118" y="2082"/>
                    </a:lnTo>
                    <a:lnTo>
                      <a:pt x="1191" y="1955"/>
                    </a:lnTo>
                    <a:lnTo>
                      <a:pt x="1239" y="1875"/>
                    </a:lnTo>
                    <a:lnTo>
                      <a:pt x="1369" y="1653"/>
                    </a:lnTo>
                    <a:lnTo>
                      <a:pt x="1420" y="1565"/>
                    </a:lnTo>
                    <a:lnTo>
                      <a:pt x="1494" y="1439"/>
                    </a:lnTo>
                    <a:lnTo>
                      <a:pt x="1539" y="1363"/>
                    </a:lnTo>
                    <a:lnTo>
                      <a:pt x="1668" y="1142"/>
                    </a:lnTo>
                    <a:lnTo>
                      <a:pt x="1723" y="1047"/>
                    </a:lnTo>
                    <a:lnTo>
                      <a:pt x="1798" y="922"/>
                    </a:lnTo>
                    <a:lnTo>
                      <a:pt x="1837" y="853"/>
                    </a:lnTo>
                    <a:lnTo>
                      <a:pt x="1967" y="632"/>
                    </a:lnTo>
                    <a:lnTo>
                      <a:pt x="2027" y="530"/>
                    </a:lnTo>
                    <a:lnTo>
                      <a:pt x="2100" y="405"/>
                    </a:lnTo>
                    <a:lnTo>
                      <a:pt x="2137" y="342"/>
                    </a:lnTo>
                    <a:lnTo>
                      <a:pt x="2157" y="307"/>
                    </a:lnTo>
                    <a:cubicBezTo>
                      <a:pt x="2204" y="226"/>
                      <a:pt x="2183" y="121"/>
                      <a:pt x="2109" y="64"/>
                    </a:cubicBezTo>
                    <a:lnTo>
                      <a:pt x="2073" y="38"/>
                    </a:lnTo>
                    <a:cubicBezTo>
                      <a:pt x="2039" y="12"/>
                      <a:pt x="2000" y="0"/>
                      <a:pt x="1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5" name="Google Shape;605;p42"/>
            <p:cNvGrpSpPr/>
            <p:nvPr/>
          </p:nvGrpSpPr>
          <p:grpSpPr>
            <a:xfrm>
              <a:off x="5564224" y="1073724"/>
              <a:ext cx="798094" cy="717064"/>
              <a:chOff x="5564224" y="1073724"/>
              <a:chExt cx="798094" cy="717064"/>
            </a:xfrm>
          </p:grpSpPr>
          <p:grpSp>
            <p:nvGrpSpPr>
              <p:cNvPr id="606" name="Google Shape;606;p42"/>
              <p:cNvGrpSpPr/>
              <p:nvPr/>
            </p:nvGrpSpPr>
            <p:grpSpPr>
              <a:xfrm>
                <a:off x="5564224" y="1073724"/>
                <a:ext cx="798094" cy="668614"/>
                <a:chOff x="5564224" y="1073724"/>
                <a:chExt cx="798094" cy="668614"/>
              </a:xfrm>
            </p:grpSpPr>
            <p:sp>
              <p:nvSpPr>
                <p:cNvPr id="607" name="Google Shape;607;p42"/>
                <p:cNvSpPr/>
                <p:nvPr/>
              </p:nvSpPr>
              <p:spPr>
                <a:xfrm>
                  <a:off x="6069202" y="1681351"/>
                  <a:ext cx="71683" cy="60987"/>
                </a:xfrm>
                <a:custGeom>
                  <a:rect b="b" l="l" r="r" t="t"/>
                  <a:pathLst>
                    <a:path extrusionOk="0" h="325" w="382">
                      <a:moveTo>
                        <a:pt x="182" y="1"/>
                      </a:moveTo>
                      <a:cubicBezTo>
                        <a:pt x="127" y="1"/>
                        <a:pt x="74" y="28"/>
                        <a:pt x="46" y="77"/>
                      </a:cubicBezTo>
                      <a:cubicBezTo>
                        <a:pt x="1" y="154"/>
                        <a:pt x="32" y="254"/>
                        <a:pt x="114" y="301"/>
                      </a:cubicBezTo>
                      <a:cubicBezTo>
                        <a:pt x="141" y="317"/>
                        <a:pt x="172" y="325"/>
                        <a:pt x="201" y="325"/>
                      </a:cubicBezTo>
                      <a:cubicBezTo>
                        <a:pt x="257" y="325"/>
                        <a:pt x="310" y="297"/>
                        <a:pt x="338" y="248"/>
                      </a:cubicBezTo>
                      <a:cubicBezTo>
                        <a:pt x="381" y="173"/>
                        <a:pt x="353" y="73"/>
                        <a:pt x="272" y="26"/>
                      </a:cubicBezTo>
                      <a:cubicBezTo>
                        <a:pt x="244" y="9"/>
                        <a:pt x="213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42"/>
                <p:cNvSpPr/>
                <p:nvPr/>
              </p:nvSpPr>
              <p:spPr>
                <a:xfrm>
                  <a:off x="5979316" y="1628807"/>
                  <a:ext cx="76375" cy="63614"/>
                </a:xfrm>
                <a:custGeom>
                  <a:rect b="b" l="l" r="r" t="t"/>
                  <a:pathLst>
                    <a:path extrusionOk="0" h="339" w="407">
                      <a:moveTo>
                        <a:pt x="191" y="1"/>
                      </a:moveTo>
                      <a:cubicBezTo>
                        <a:pt x="133" y="1"/>
                        <a:pt x="78" y="28"/>
                        <a:pt x="49" y="78"/>
                      </a:cubicBezTo>
                      <a:cubicBezTo>
                        <a:pt x="1" y="158"/>
                        <a:pt x="36" y="264"/>
                        <a:pt x="123" y="313"/>
                      </a:cubicBezTo>
                      <a:cubicBezTo>
                        <a:pt x="154" y="331"/>
                        <a:pt x="187" y="339"/>
                        <a:pt x="219" y="339"/>
                      </a:cubicBezTo>
                      <a:cubicBezTo>
                        <a:pt x="277" y="339"/>
                        <a:pt x="331" y="312"/>
                        <a:pt x="361" y="262"/>
                      </a:cubicBezTo>
                      <a:cubicBezTo>
                        <a:pt x="406" y="184"/>
                        <a:pt x="375" y="80"/>
                        <a:pt x="289" y="28"/>
                      </a:cubicBezTo>
                      <a:cubicBezTo>
                        <a:pt x="258" y="10"/>
                        <a:pt x="224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42"/>
                <p:cNvSpPr/>
                <p:nvPr/>
              </p:nvSpPr>
              <p:spPr>
                <a:xfrm>
                  <a:off x="6201311" y="1648136"/>
                  <a:ext cx="66617" cy="59486"/>
                </a:xfrm>
                <a:custGeom>
                  <a:rect b="b" l="l" r="r" t="t"/>
                  <a:pathLst>
                    <a:path extrusionOk="0" h="317" w="355">
                      <a:moveTo>
                        <a:pt x="171" y="1"/>
                      </a:moveTo>
                      <a:cubicBezTo>
                        <a:pt x="120" y="1"/>
                        <a:pt x="71" y="27"/>
                        <a:pt x="43" y="74"/>
                      </a:cubicBezTo>
                      <a:cubicBezTo>
                        <a:pt x="1" y="147"/>
                        <a:pt x="27" y="247"/>
                        <a:pt x="101" y="292"/>
                      </a:cubicBezTo>
                      <a:cubicBezTo>
                        <a:pt x="127" y="308"/>
                        <a:pt x="156" y="316"/>
                        <a:pt x="184" y="316"/>
                      </a:cubicBezTo>
                      <a:cubicBezTo>
                        <a:pt x="236" y="316"/>
                        <a:pt x="285" y="290"/>
                        <a:pt x="312" y="244"/>
                      </a:cubicBezTo>
                      <a:cubicBezTo>
                        <a:pt x="354" y="171"/>
                        <a:pt x="329" y="74"/>
                        <a:pt x="256" y="27"/>
                      </a:cubicBezTo>
                      <a:cubicBezTo>
                        <a:pt x="229" y="9"/>
                        <a:pt x="200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42"/>
                <p:cNvSpPr/>
                <p:nvPr/>
              </p:nvSpPr>
              <p:spPr>
                <a:xfrm>
                  <a:off x="6119118" y="1596531"/>
                  <a:ext cx="70745" cy="61925"/>
                </a:xfrm>
                <a:custGeom>
                  <a:rect b="b" l="l" r="r" t="t"/>
                  <a:pathLst>
                    <a:path extrusionOk="0" h="330" w="377">
                      <a:moveTo>
                        <a:pt x="175" y="0"/>
                      </a:moveTo>
                      <a:cubicBezTo>
                        <a:pt x="122" y="0"/>
                        <a:pt x="73" y="26"/>
                        <a:pt x="46" y="74"/>
                      </a:cubicBezTo>
                      <a:cubicBezTo>
                        <a:pt x="0" y="151"/>
                        <a:pt x="30" y="254"/>
                        <a:pt x="110" y="304"/>
                      </a:cubicBezTo>
                      <a:cubicBezTo>
                        <a:pt x="139" y="322"/>
                        <a:pt x="170" y="330"/>
                        <a:pt x="200" y="330"/>
                      </a:cubicBezTo>
                      <a:cubicBezTo>
                        <a:pt x="254" y="330"/>
                        <a:pt x="304" y="304"/>
                        <a:pt x="332" y="255"/>
                      </a:cubicBezTo>
                      <a:cubicBezTo>
                        <a:pt x="376" y="181"/>
                        <a:pt x="348" y="79"/>
                        <a:pt x="271" y="29"/>
                      </a:cubicBezTo>
                      <a:cubicBezTo>
                        <a:pt x="240" y="10"/>
                        <a:pt x="207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42"/>
                <p:cNvSpPr/>
                <p:nvPr/>
              </p:nvSpPr>
              <p:spPr>
                <a:xfrm>
                  <a:off x="6030921" y="1540797"/>
                  <a:ext cx="75249" cy="64740"/>
                </a:xfrm>
                <a:custGeom>
                  <a:rect b="b" l="l" r="r" t="t"/>
                  <a:pathLst>
                    <a:path extrusionOk="0" h="345" w="401">
                      <a:moveTo>
                        <a:pt x="185" y="1"/>
                      </a:moveTo>
                      <a:cubicBezTo>
                        <a:pt x="129" y="1"/>
                        <a:pt x="77" y="27"/>
                        <a:pt x="48" y="75"/>
                      </a:cubicBezTo>
                      <a:cubicBezTo>
                        <a:pt x="1" y="155"/>
                        <a:pt x="34" y="264"/>
                        <a:pt x="121" y="316"/>
                      </a:cubicBezTo>
                      <a:cubicBezTo>
                        <a:pt x="152" y="335"/>
                        <a:pt x="186" y="344"/>
                        <a:pt x="218" y="344"/>
                      </a:cubicBezTo>
                      <a:cubicBezTo>
                        <a:pt x="274" y="344"/>
                        <a:pt x="326" y="317"/>
                        <a:pt x="355" y="268"/>
                      </a:cubicBezTo>
                      <a:cubicBezTo>
                        <a:pt x="401" y="191"/>
                        <a:pt x="371" y="85"/>
                        <a:pt x="287" y="31"/>
                      </a:cubicBezTo>
                      <a:cubicBezTo>
                        <a:pt x="254" y="10"/>
                        <a:pt x="219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42"/>
                <p:cNvSpPr/>
                <p:nvPr/>
              </p:nvSpPr>
              <p:spPr>
                <a:xfrm>
                  <a:off x="6249538" y="1565755"/>
                  <a:ext cx="65866" cy="60236"/>
                </a:xfrm>
                <a:custGeom>
                  <a:rect b="b" l="l" r="r" t="t"/>
                  <a:pathLst>
                    <a:path extrusionOk="0" h="321" w="351">
                      <a:moveTo>
                        <a:pt x="166" y="1"/>
                      </a:moveTo>
                      <a:cubicBezTo>
                        <a:pt x="117" y="1"/>
                        <a:pt x="71" y="25"/>
                        <a:pt x="44" y="72"/>
                      </a:cubicBezTo>
                      <a:cubicBezTo>
                        <a:pt x="1" y="146"/>
                        <a:pt x="26" y="247"/>
                        <a:pt x="99" y="295"/>
                      </a:cubicBezTo>
                      <a:cubicBezTo>
                        <a:pt x="126" y="312"/>
                        <a:pt x="155" y="321"/>
                        <a:pt x="184" y="321"/>
                      </a:cubicBezTo>
                      <a:cubicBezTo>
                        <a:pt x="233" y="321"/>
                        <a:pt x="280" y="296"/>
                        <a:pt x="307" y="249"/>
                      </a:cubicBezTo>
                      <a:cubicBezTo>
                        <a:pt x="350" y="177"/>
                        <a:pt x="326" y="79"/>
                        <a:pt x="254" y="28"/>
                      </a:cubicBezTo>
                      <a:cubicBezTo>
                        <a:pt x="226" y="10"/>
                        <a:pt x="196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42"/>
                <p:cNvSpPr/>
                <p:nvPr/>
              </p:nvSpPr>
              <p:spPr>
                <a:xfrm>
                  <a:off x="6168847" y="1510960"/>
                  <a:ext cx="69807" cy="63239"/>
                </a:xfrm>
                <a:custGeom>
                  <a:rect b="b" l="l" r="r" t="t"/>
                  <a:pathLst>
                    <a:path extrusionOk="0" h="337" w="372">
                      <a:moveTo>
                        <a:pt x="173" y="1"/>
                      </a:moveTo>
                      <a:cubicBezTo>
                        <a:pt x="122" y="1"/>
                        <a:pt x="74" y="26"/>
                        <a:pt x="46" y="74"/>
                      </a:cubicBezTo>
                      <a:cubicBezTo>
                        <a:pt x="1" y="150"/>
                        <a:pt x="30" y="255"/>
                        <a:pt x="108" y="307"/>
                      </a:cubicBezTo>
                      <a:cubicBezTo>
                        <a:pt x="138" y="327"/>
                        <a:pt x="170" y="336"/>
                        <a:pt x="202" y="336"/>
                      </a:cubicBezTo>
                      <a:cubicBezTo>
                        <a:pt x="252" y="336"/>
                        <a:pt x="300" y="311"/>
                        <a:pt x="327" y="263"/>
                      </a:cubicBezTo>
                      <a:cubicBezTo>
                        <a:pt x="372" y="188"/>
                        <a:pt x="346" y="84"/>
                        <a:pt x="269" y="31"/>
                      </a:cubicBezTo>
                      <a:cubicBezTo>
                        <a:pt x="239" y="11"/>
                        <a:pt x="205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42"/>
                <p:cNvSpPr/>
                <p:nvPr/>
              </p:nvSpPr>
              <p:spPr>
                <a:xfrm>
                  <a:off x="6082526" y="1452599"/>
                  <a:ext cx="73935" cy="65866"/>
                </a:xfrm>
                <a:custGeom>
                  <a:rect b="b" l="l" r="r" t="t"/>
                  <a:pathLst>
                    <a:path extrusionOk="0" h="351" w="394">
                      <a:moveTo>
                        <a:pt x="179" y="1"/>
                      </a:moveTo>
                      <a:cubicBezTo>
                        <a:pt x="126" y="1"/>
                        <a:pt x="76" y="26"/>
                        <a:pt x="47" y="74"/>
                      </a:cubicBezTo>
                      <a:cubicBezTo>
                        <a:pt x="0" y="154"/>
                        <a:pt x="32" y="263"/>
                        <a:pt x="116" y="319"/>
                      </a:cubicBezTo>
                      <a:cubicBezTo>
                        <a:pt x="149" y="340"/>
                        <a:pt x="184" y="351"/>
                        <a:pt x="218" y="351"/>
                      </a:cubicBezTo>
                      <a:cubicBezTo>
                        <a:pt x="271" y="351"/>
                        <a:pt x="321" y="326"/>
                        <a:pt x="349" y="278"/>
                      </a:cubicBezTo>
                      <a:cubicBezTo>
                        <a:pt x="393" y="200"/>
                        <a:pt x="365" y="91"/>
                        <a:pt x="282" y="34"/>
                      </a:cubicBezTo>
                      <a:cubicBezTo>
                        <a:pt x="250" y="12"/>
                        <a:pt x="214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42"/>
                <p:cNvSpPr/>
                <p:nvPr/>
              </p:nvSpPr>
              <p:spPr>
                <a:xfrm>
                  <a:off x="6297765" y="1483563"/>
                  <a:ext cx="64552" cy="61175"/>
                </a:xfrm>
                <a:custGeom>
                  <a:rect b="b" l="l" r="r" t="t"/>
                  <a:pathLst>
                    <a:path extrusionOk="0" h="326" w="344">
                      <a:moveTo>
                        <a:pt x="160" y="0"/>
                      </a:moveTo>
                      <a:cubicBezTo>
                        <a:pt x="113" y="0"/>
                        <a:pt x="69" y="24"/>
                        <a:pt x="43" y="68"/>
                      </a:cubicBezTo>
                      <a:cubicBezTo>
                        <a:pt x="1" y="142"/>
                        <a:pt x="24" y="245"/>
                        <a:pt x="96" y="296"/>
                      </a:cubicBezTo>
                      <a:cubicBezTo>
                        <a:pt x="123" y="316"/>
                        <a:pt x="154" y="325"/>
                        <a:pt x="183" y="325"/>
                      </a:cubicBezTo>
                      <a:cubicBezTo>
                        <a:pt x="230" y="325"/>
                        <a:pt x="275" y="301"/>
                        <a:pt x="301" y="256"/>
                      </a:cubicBezTo>
                      <a:cubicBezTo>
                        <a:pt x="344" y="183"/>
                        <a:pt x="322" y="83"/>
                        <a:pt x="252" y="31"/>
                      </a:cubicBezTo>
                      <a:cubicBezTo>
                        <a:pt x="223" y="10"/>
                        <a:pt x="191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42"/>
                <p:cNvSpPr/>
                <p:nvPr/>
              </p:nvSpPr>
              <p:spPr>
                <a:xfrm>
                  <a:off x="6218387" y="1425952"/>
                  <a:ext cx="68493" cy="63990"/>
                </a:xfrm>
                <a:custGeom>
                  <a:rect b="b" l="l" r="r" t="t"/>
                  <a:pathLst>
                    <a:path extrusionOk="0" h="341" w="365">
                      <a:moveTo>
                        <a:pt x="170" y="1"/>
                      </a:moveTo>
                      <a:cubicBezTo>
                        <a:pt x="121" y="1"/>
                        <a:pt x="74" y="25"/>
                        <a:pt x="46" y="71"/>
                      </a:cubicBezTo>
                      <a:cubicBezTo>
                        <a:pt x="1" y="147"/>
                        <a:pt x="29" y="255"/>
                        <a:pt x="105" y="309"/>
                      </a:cubicBezTo>
                      <a:cubicBezTo>
                        <a:pt x="135" y="331"/>
                        <a:pt x="168" y="341"/>
                        <a:pt x="199" y="341"/>
                      </a:cubicBezTo>
                      <a:cubicBezTo>
                        <a:pt x="249" y="341"/>
                        <a:pt x="295" y="316"/>
                        <a:pt x="321" y="271"/>
                      </a:cubicBezTo>
                      <a:cubicBezTo>
                        <a:pt x="365" y="195"/>
                        <a:pt x="341" y="89"/>
                        <a:pt x="265" y="33"/>
                      </a:cubicBezTo>
                      <a:cubicBezTo>
                        <a:pt x="236" y="11"/>
                        <a:pt x="202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42"/>
                <p:cNvSpPr/>
                <p:nvPr/>
              </p:nvSpPr>
              <p:spPr>
                <a:xfrm>
                  <a:off x="6134318" y="1364589"/>
                  <a:ext cx="72434" cy="66992"/>
                </a:xfrm>
                <a:custGeom>
                  <a:rect b="b" l="l" r="r" t="t"/>
                  <a:pathLst>
                    <a:path extrusionOk="0" h="357" w="386">
                      <a:moveTo>
                        <a:pt x="173" y="0"/>
                      </a:moveTo>
                      <a:cubicBezTo>
                        <a:pt x="122" y="0"/>
                        <a:pt x="74" y="25"/>
                        <a:pt x="47" y="71"/>
                      </a:cubicBezTo>
                      <a:cubicBezTo>
                        <a:pt x="0" y="151"/>
                        <a:pt x="29" y="263"/>
                        <a:pt x="112" y="322"/>
                      </a:cubicBezTo>
                      <a:cubicBezTo>
                        <a:pt x="145" y="345"/>
                        <a:pt x="181" y="356"/>
                        <a:pt x="215" y="356"/>
                      </a:cubicBezTo>
                      <a:cubicBezTo>
                        <a:pt x="266" y="356"/>
                        <a:pt x="313" y="331"/>
                        <a:pt x="340" y="285"/>
                      </a:cubicBezTo>
                      <a:cubicBezTo>
                        <a:pt x="386" y="207"/>
                        <a:pt x="359" y="96"/>
                        <a:pt x="278" y="37"/>
                      </a:cubicBezTo>
                      <a:cubicBezTo>
                        <a:pt x="245" y="12"/>
                        <a:pt x="208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42"/>
                <p:cNvSpPr/>
                <p:nvPr/>
              </p:nvSpPr>
              <p:spPr>
                <a:xfrm>
                  <a:off x="5746436" y="1494447"/>
                  <a:ext cx="67367" cy="54607"/>
                </a:xfrm>
                <a:custGeom>
                  <a:rect b="b" l="l" r="r" t="t"/>
                  <a:pathLst>
                    <a:path extrusionOk="0" h="291" w="359">
                      <a:moveTo>
                        <a:pt x="156" y="0"/>
                      </a:moveTo>
                      <a:cubicBezTo>
                        <a:pt x="107" y="0"/>
                        <a:pt x="63" y="22"/>
                        <a:pt x="38" y="62"/>
                      </a:cubicBezTo>
                      <a:cubicBezTo>
                        <a:pt x="0" y="129"/>
                        <a:pt x="33" y="221"/>
                        <a:pt x="113" y="265"/>
                      </a:cubicBezTo>
                      <a:cubicBezTo>
                        <a:pt x="143" y="282"/>
                        <a:pt x="174" y="290"/>
                        <a:pt x="204" y="290"/>
                      </a:cubicBezTo>
                      <a:cubicBezTo>
                        <a:pt x="253" y="290"/>
                        <a:pt x="298" y="269"/>
                        <a:pt x="321" y="228"/>
                      </a:cubicBezTo>
                      <a:cubicBezTo>
                        <a:pt x="359" y="164"/>
                        <a:pt x="328" y="73"/>
                        <a:pt x="251" y="27"/>
                      </a:cubicBezTo>
                      <a:cubicBezTo>
                        <a:pt x="220" y="9"/>
                        <a:pt x="187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42"/>
                <p:cNvSpPr/>
                <p:nvPr/>
              </p:nvSpPr>
              <p:spPr>
                <a:xfrm>
                  <a:off x="5658802" y="1443217"/>
                  <a:ext cx="72434" cy="57234"/>
                </a:xfrm>
                <a:custGeom>
                  <a:rect b="b" l="l" r="r" t="t"/>
                  <a:pathLst>
                    <a:path extrusionOk="0" h="305" w="386">
                      <a:moveTo>
                        <a:pt x="163" y="0"/>
                      </a:moveTo>
                      <a:cubicBezTo>
                        <a:pt x="112" y="0"/>
                        <a:pt x="65" y="22"/>
                        <a:pt x="41" y="64"/>
                      </a:cubicBezTo>
                      <a:cubicBezTo>
                        <a:pt x="1" y="132"/>
                        <a:pt x="38" y="230"/>
                        <a:pt x="124" y="277"/>
                      </a:cubicBezTo>
                      <a:cubicBezTo>
                        <a:pt x="157" y="296"/>
                        <a:pt x="192" y="305"/>
                        <a:pt x="225" y="305"/>
                      </a:cubicBezTo>
                      <a:cubicBezTo>
                        <a:pt x="276" y="305"/>
                        <a:pt x="323" y="283"/>
                        <a:pt x="347" y="241"/>
                      </a:cubicBezTo>
                      <a:cubicBezTo>
                        <a:pt x="385" y="173"/>
                        <a:pt x="351" y="79"/>
                        <a:pt x="267" y="28"/>
                      </a:cubicBezTo>
                      <a:cubicBezTo>
                        <a:pt x="234" y="10"/>
                        <a:pt x="19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42"/>
                <p:cNvSpPr/>
                <p:nvPr/>
              </p:nvSpPr>
              <p:spPr>
                <a:xfrm>
                  <a:off x="5564224" y="1387859"/>
                  <a:ext cx="77688" cy="60612"/>
                </a:xfrm>
                <a:custGeom>
                  <a:rect b="b" l="l" r="r" t="t"/>
                  <a:pathLst>
                    <a:path extrusionOk="0" h="323" w="414">
                      <a:moveTo>
                        <a:pt x="169" y="0"/>
                      </a:moveTo>
                      <a:cubicBezTo>
                        <a:pt x="115" y="0"/>
                        <a:pt x="67" y="23"/>
                        <a:pt x="42" y="65"/>
                      </a:cubicBezTo>
                      <a:cubicBezTo>
                        <a:pt x="1" y="138"/>
                        <a:pt x="42" y="238"/>
                        <a:pt x="134" y="292"/>
                      </a:cubicBezTo>
                      <a:cubicBezTo>
                        <a:pt x="170" y="313"/>
                        <a:pt x="209" y="323"/>
                        <a:pt x="245" y="323"/>
                      </a:cubicBezTo>
                      <a:cubicBezTo>
                        <a:pt x="299" y="323"/>
                        <a:pt x="347" y="300"/>
                        <a:pt x="372" y="258"/>
                      </a:cubicBezTo>
                      <a:cubicBezTo>
                        <a:pt x="413" y="189"/>
                        <a:pt x="375" y="88"/>
                        <a:pt x="284" y="34"/>
                      </a:cubicBezTo>
                      <a:cubicBezTo>
                        <a:pt x="247" y="11"/>
                        <a:pt x="206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42"/>
                <p:cNvSpPr/>
                <p:nvPr/>
              </p:nvSpPr>
              <p:spPr>
                <a:xfrm>
                  <a:off x="5810051" y="1402120"/>
                  <a:ext cx="75624" cy="63239"/>
                </a:xfrm>
                <a:custGeom>
                  <a:rect b="b" l="l" r="r" t="t"/>
                  <a:pathLst>
                    <a:path extrusionOk="0" h="337" w="403">
                      <a:moveTo>
                        <a:pt x="174" y="0"/>
                      </a:moveTo>
                      <a:cubicBezTo>
                        <a:pt x="120" y="0"/>
                        <a:pt x="71" y="24"/>
                        <a:pt x="45" y="70"/>
                      </a:cubicBezTo>
                      <a:cubicBezTo>
                        <a:pt x="0" y="146"/>
                        <a:pt x="36" y="252"/>
                        <a:pt x="124" y="305"/>
                      </a:cubicBezTo>
                      <a:cubicBezTo>
                        <a:pt x="159" y="326"/>
                        <a:pt x="196" y="336"/>
                        <a:pt x="231" y="336"/>
                      </a:cubicBezTo>
                      <a:cubicBezTo>
                        <a:pt x="285" y="336"/>
                        <a:pt x="333" y="313"/>
                        <a:pt x="360" y="268"/>
                      </a:cubicBezTo>
                      <a:cubicBezTo>
                        <a:pt x="402" y="195"/>
                        <a:pt x="368" y="89"/>
                        <a:pt x="283" y="33"/>
                      </a:cubicBezTo>
                      <a:cubicBezTo>
                        <a:pt x="248" y="11"/>
                        <a:pt x="210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42"/>
                <p:cNvSpPr/>
                <p:nvPr/>
              </p:nvSpPr>
              <p:spPr>
                <a:xfrm>
                  <a:off x="5712471" y="1340757"/>
                  <a:ext cx="81066" cy="66804"/>
                </a:xfrm>
                <a:custGeom>
                  <a:rect b="b" l="l" r="r" t="t"/>
                  <a:pathLst>
                    <a:path extrusionOk="0" h="356" w="432">
                      <a:moveTo>
                        <a:pt x="179" y="0"/>
                      </a:moveTo>
                      <a:cubicBezTo>
                        <a:pt x="124" y="0"/>
                        <a:pt x="74" y="24"/>
                        <a:pt x="46" y="71"/>
                      </a:cubicBezTo>
                      <a:cubicBezTo>
                        <a:pt x="1" y="149"/>
                        <a:pt x="41" y="260"/>
                        <a:pt x="137" y="320"/>
                      </a:cubicBezTo>
                      <a:cubicBezTo>
                        <a:pt x="174" y="344"/>
                        <a:pt x="215" y="355"/>
                        <a:pt x="253" y="355"/>
                      </a:cubicBezTo>
                      <a:cubicBezTo>
                        <a:pt x="310" y="355"/>
                        <a:pt x="360" y="331"/>
                        <a:pt x="387" y="285"/>
                      </a:cubicBezTo>
                      <a:cubicBezTo>
                        <a:pt x="432" y="209"/>
                        <a:pt x="394" y="99"/>
                        <a:pt x="301" y="37"/>
                      </a:cubicBezTo>
                      <a:cubicBezTo>
                        <a:pt x="262" y="12"/>
                        <a:pt x="219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42"/>
                <p:cNvSpPr/>
                <p:nvPr/>
              </p:nvSpPr>
              <p:spPr>
                <a:xfrm>
                  <a:off x="5607009" y="1274140"/>
                  <a:ext cx="87071" cy="70370"/>
                </a:xfrm>
                <a:custGeom>
                  <a:rect b="b" l="l" r="r" t="t"/>
                  <a:pathLst>
                    <a:path extrusionOk="0" h="375" w="464">
                      <a:moveTo>
                        <a:pt x="186" y="0"/>
                      </a:moveTo>
                      <a:cubicBezTo>
                        <a:pt x="128" y="0"/>
                        <a:pt x="76" y="24"/>
                        <a:pt x="49" y="71"/>
                      </a:cubicBezTo>
                      <a:cubicBezTo>
                        <a:pt x="1" y="153"/>
                        <a:pt x="47" y="272"/>
                        <a:pt x="149" y="335"/>
                      </a:cubicBezTo>
                      <a:cubicBezTo>
                        <a:pt x="192" y="361"/>
                        <a:pt x="237" y="374"/>
                        <a:pt x="279" y="374"/>
                      </a:cubicBezTo>
                      <a:cubicBezTo>
                        <a:pt x="338" y="374"/>
                        <a:pt x="389" y="350"/>
                        <a:pt x="417" y="303"/>
                      </a:cubicBezTo>
                      <a:cubicBezTo>
                        <a:pt x="463" y="222"/>
                        <a:pt x="421" y="106"/>
                        <a:pt x="320" y="41"/>
                      </a:cubicBezTo>
                      <a:cubicBezTo>
                        <a:pt x="277" y="14"/>
                        <a:pt x="230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42"/>
                <p:cNvSpPr/>
                <p:nvPr/>
              </p:nvSpPr>
              <p:spPr>
                <a:xfrm>
                  <a:off x="5866723" y="1308105"/>
                  <a:ext cx="74498" cy="67180"/>
                </a:xfrm>
                <a:custGeom>
                  <a:rect b="b" l="l" r="r" t="t"/>
                  <a:pathLst>
                    <a:path extrusionOk="0" h="358" w="397">
                      <a:moveTo>
                        <a:pt x="178" y="0"/>
                      </a:moveTo>
                      <a:cubicBezTo>
                        <a:pt x="125" y="0"/>
                        <a:pt x="75" y="26"/>
                        <a:pt x="47" y="75"/>
                      </a:cubicBezTo>
                      <a:cubicBezTo>
                        <a:pt x="1" y="154"/>
                        <a:pt x="32" y="267"/>
                        <a:pt x="117" y="324"/>
                      </a:cubicBezTo>
                      <a:cubicBezTo>
                        <a:pt x="150" y="347"/>
                        <a:pt x="185" y="357"/>
                        <a:pt x="220" y="357"/>
                      </a:cubicBezTo>
                      <a:cubicBezTo>
                        <a:pt x="274" y="357"/>
                        <a:pt x="324" y="331"/>
                        <a:pt x="351" y="283"/>
                      </a:cubicBezTo>
                      <a:cubicBezTo>
                        <a:pt x="397" y="204"/>
                        <a:pt x="369" y="93"/>
                        <a:pt x="284" y="35"/>
                      </a:cubicBezTo>
                      <a:cubicBezTo>
                        <a:pt x="250" y="12"/>
                        <a:pt x="213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42"/>
                <p:cNvSpPr/>
                <p:nvPr/>
              </p:nvSpPr>
              <p:spPr>
                <a:xfrm>
                  <a:off x="5771957" y="1243177"/>
                  <a:ext cx="80315" cy="70745"/>
                </a:xfrm>
                <a:custGeom>
                  <a:rect b="b" l="l" r="r" t="t"/>
                  <a:pathLst>
                    <a:path extrusionOk="0" h="377" w="428">
                      <a:moveTo>
                        <a:pt x="186" y="0"/>
                      </a:moveTo>
                      <a:cubicBezTo>
                        <a:pt x="130" y="0"/>
                        <a:pt x="79" y="26"/>
                        <a:pt x="51" y="75"/>
                      </a:cubicBezTo>
                      <a:cubicBezTo>
                        <a:pt x="1" y="160"/>
                        <a:pt x="37" y="280"/>
                        <a:pt x="129" y="340"/>
                      </a:cubicBezTo>
                      <a:cubicBezTo>
                        <a:pt x="166" y="365"/>
                        <a:pt x="207" y="377"/>
                        <a:pt x="245" y="377"/>
                      </a:cubicBezTo>
                      <a:cubicBezTo>
                        <a:pt x="300" y="377"/>
                        <a:pt x="351" y="351"/>
                        <a:pt x="379" y="301"/>
                      </a:cubicBezTo>
                      <a:cubicBezTo>
                        <a:pt x="428" y="220"/>
                        <a:pt x="394" y="102"/>
                        <a:pt x="305" y="39"/>
                      </a:cubicBezTo>
                      <a:cubicBezTo>
                        <a:pt x="267" y="13"/>
                        <a:pt x="225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42"/>
                <p:cNvSpPr/>
                <p:nvPr/>
              </p:nvSpPr>
              <p:spPr>
                <a:xfrm>
                  <a:off x="5669873" y="1173369"/>
                  <a:ext cx="85757" cy="74498"/>
                </a:xfrm>
                <a:custGeom>
                  <a:rect b="b" l="l" r="r" t="t"/>
                  <a:pathLst>
                    <a:path extrusionOk="0" h="397" w="457">
                      <a:moveTo>
                        <a:pt x="192" y="0"/>
                      </a:moveTo>
                      <a:cubicBezTo>
                        <a:pt x="133" y="0"/>
                        <a:pt x="81" y="26"/>
                        <a:pt x="52" y="76"/>
                      </a:cubicBezTo>
                      <a:cubicBezTo>
                        <a:pt x="1" y="162"/>
                        <a:pt x="41" y="290"/>
                        <a:pt x="141" y="356"/>
                      </a:cubicBezTo>
                      <a:cubicBezTo>
                        <a:pt x="181" y="383"/>
                        <a:pt x="226" y="396"/>
                        <a:pt x="267" y="396"/>
                      </a:cubicBezTo>
                      <a:cubicBezTo>
                        <a:pt x="326" y="396"/>
                        <a:pt x="379" y="370"/>
                        <a:pt x="408" y="321"/>
                      </a:cubicBezTo>
                      <a:cubicBezTo>
                        <a:pt x="457" y="235"/>
                        <a:pt x="420" y="113"/>
                        <a:pt x="322" y="43"/>
                      </a:cubicBezTo>
                      <a:cubicBezTo>
                        <a:pt x="280" y="14"/>
                        <a:pt x="235" y="0"/>
                        <a:pt x="1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42"/>
                <p:cNvSpPr/>
                <p:nvPr/>
              </p:nvSpPr>
              <p:spPr>
                <a:xfrm>
                  <a:off x="5921893" y="1215216"/>
                  <a:ext cx="72997" cy="65866"/>
                </a:xfrm>
                <a:custGeom>
                  <a:rect b="b" l="l" r="r" t="t"/>
                  <a:pathLst>
                    <a:path extrusionOk="0" h="351" w="389">
                      <a:moveTo>
                        <a:pt x="161" y="1"/>
                      </a:moveTo>
                      <a:cubicBezTo>
                        <a:pt x="113" y="1"/>
                        <a:pt x="69" y="23"/>
                        <a:pt x="45" y="66"/>
                      </a:cubicBezTo>
                      <a:cubicBezTo>
                        <a:pt x="0" y="141"/>
                        <a:pt x="34" y="251"/>
                        <a:pt x="118" y="313"/>
                      </a:cubicBezTo>
                      <a:cubicBezTo>
                        <a:pt x="154" y="338"/>
                        <a:pt x="192" y="350"/>
                        <a:pt x="229" y="350"/>
                      </a:cubicBezTo>
                      <a:cubicBezTo>
                        <a:pt x="278" y="350"/>
                        <a:pt x="322" y="328"/>
                        <a:pt x="346" y="286"/>
                      </a:cubicBezTo>
                      <a:cubicBezTo>
                        <a:pt x="389" y="212"/>
                        <a:pt x="358" y="103"/>
                        <a:pt x="277" y="41"/>
                      </a:cubicBezTo>
                      <a:cubicBezTo>
                        <a:pt x="240" y="14"/>
                        <a:pt x="199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42"/>
                <p:cNvSpPr/>
                <p:nvPr/>
              </p:nvSpPr>
              <p:spPr>
                <a:xfrm>
                  <a:off x="5828254" y="1147285"/>
                  <a:ext cx="78251" cy="69244"/>
                </a:xfrm>
                <a:custGeom>
                  <a:rect b="b" l="l" r="r" t="t"/>
                  <a:pathLst>
                    <a:path extrusionOk="0" h="369" w="417">
                      <a:moveTo>
                        <a:pt x="167" y="0"/>
                      </a:moveTo>
                      <a:cubicBezTo>
                        <a:pt x="117" y="0"/>
                        <a:pt x="72" y="23"/>
                        <a:pt x="46" y="66"/>
                      </a:cubicBezTo>
                      <a:cubicBezTo>
                        <a:pt x="1" y="145"/>
                        <a:pt x="38" y="262"/>
                        <a:pt x="129" y="326"/>
                      </a:cubicBezTo>
                      <a:cubicBezTo>
                        <a:pt x="169" y="355"/>
                        <a:pt x="211" y="369"/>
                        <a:pt x="251" y="369"/>
                      </a:cubicBezTo>
                      <a:cubicBezTo>
                        <a:pt x="302" y="369"/>
                        <a:pt x="347" y="346"/>
                        <a:pt x="373" y="303"/>
                      </a:cubicBezTo>
                      <a:cubicBezTo>
                        <a:pt x="416" y="227"/>
                        <a:pt x="381" y="112"/>
                        <a:pt x="293" y="45"/>
                      </a:cubicBezTo>
                      <a:cubicBezTo>
                        <a:pt x="253" y="15"/>
                        <a:pt x="208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42"/>
                <p:cNvSpPr/>
                <p:nvPr/>
              </p:nvSpPr>
              <p:spPr>
                <a:xfrm>
                  <a:off x="5727108" y="1073724"/>
                  <a:ext cx="84068" cy="73372"/>
                </a:xfrm>
                <a:custGeom>
                  <a:rect b="b" l="l" r="r" t="t"/>
                  <a:pathLst>
                    <a:path extrusionOk="0" h="391" w="448">
                      <a:moveTo>
                        <a:pt x="172" y="1"/>
                      </a:moveTo>
                      <a:cubicBezTo>
                        <a:pt x="120" y="1"/>
                        <a:pt x="74" y="23"/>
                        <a:pt x="48" y="66"/>
                      </a:cubicBezTo>
                      <a:cubicBezTo>
                        <a:pt x="0" y="148"/>
                        <a:pt x="43" y="273"/>
                        <a:pt x="141" y="344"/>
                      </a:cubicBezTo>
                      <a:cubicBezTo>
                        <a:pt x="185" y="375"/>
                        <a:pt x="233" y="391"/>
                        <a:pt x="277" y="391"/>
                      </a:cubicBezTo>
                      <a:cubicBezTo>
                        <a:pt x="330" y="391"/>
                        <a:pt x="376" y="368"/>
                        <a:pt x="401" y="324"/>
                      </a:cubicBezTo>
                      <a:cubicBezTo>
                        <a:pt x="447" y="244"/>
                        <a:pt x="408" y="122"/>
                        <a:pt x="311" y="51"/>
                      </a:cubicBezTo>
                      <a:cubicBezTo>
                        <a:pt x="266" y="17"/>
                        <a:pt x="217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30" name="Google Shape;630;p42"/>
              <p:cNvSpPr/>
              <p:nvPr/>
            </p:nvSpPr>
            <p:spPr>
              <a:xfrm>
                <a:off x="6153902" y="1729801"/>
                <a:ext cx="71683" cy="60987"/>
              </a:xfrm>
              <a:custGeom>
                <a:rect b="b" l="l" r="r" t="t"/>
                <a:pathLst>
                  <a:path extrusionOk="0" h="325" w="382">
                    <a:moveTo>
                      <a:pt x="182" y="1"/>
                    </a:moveTo>
                    <a:cubicBezTo>
                      <a:pt x="127" y="1"/>
                      <a:pt x="74" y="28"/>
                      <a:pt x="46" y="77"/>
                    </a:cubicBezTo>
                    <a:cubicBezTo>
                      <a:pt x="1" y="154"/>
                      <a:pt x="32" y="254"/>
                      <a:pt x="114" y="301"/>
                    </a:cubicBezTo>
                    <a:cubicBezTo>
                      <a:pt x="141" y="317"/>
                      <a:pt x="172" y="325"/>
                      <a:pt x="201" y="325"/>
                    </a:cubicBezTo>
                    <a:cubicBezTo>
                      <a:pt x="257" y="325"/>
                      <a:pt x="310" y="297"/>
                      <a:pt x="338" y="248"/>
                    </a:cubicBezTo>
                    <a:cubicBezTo>
                      <a:pt x="381" y="173"/>
                      <a:pt x="353" y="73"/>
                      <a:pt x="272" y="26"/>
                    </a:cubicBezTo>
                    <a:cubicBezTo>
                      <a:pt x="244" y="9"/>
                      <a:pt x="213" y="1"/>
                      <a:pt x="1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1" name="Google Shape;631;p42"/>
          <p:cNvGrpSpPr/>
          <p:nvPr/>
        </p:nvGrpSpPr>
        <p:grpSpPr>
          <a:xfrm flipH="1">
            <a:off x="8031843" y="3236074"/>
            <a:ext cx="3407589" cy="773576"/>
            <a:chOff x="-1085332" y="1299824"/>
            <a:chExt cx="3407589" cy="773576"/>
          </a:xfrm>
        </p:grpSpPr>
        <p:sp>
          <p:nvSpPr>
            <p:cNvPr id="632" name="Google Shape;632;p42"/>
            <p:cNvSpPr/>
            <p:nvPr/>
          </p:nvSpPr>
          <p:spPr>
            <a:xfrm>
              <a:off x="-1085332" y="1837076"/>
              <a:ext cx="3407589" cy="236324"/>
            </a:xfrm>
            <a:custGeom>
              <a:rect b="b" l="l" r="r" t="t"/>
              <a:pathLst>
                <a:path extrusionOk="0" h="4203" w="111514">
                  <a:moveTo>
                    <a:pt x="1" y="0"/>
                  </a:moveTo>
                  <a:lnTo>
                    <a:pt x="1" y="4202"/>
                  </a:lnTo>
                  <a:lnTo>
                    <a:pt x="111514" y="4202"/>
                  </a:lnTo>
                  <a:lnTo>
                    <a:pt x="111514" y="0"/>
                  </a:lnTo>
                  <a:close/>
                </a:path>
              </a:pathLst>
            </a:custGeom>
            <a:solidFill>
              <a:srgbClr val="C56C4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-1044446" y="1600809"/>
              <a:ext cx="3325817" cy="236324"/>
            </a:xfrm>
            <a:custGeom>
              <a:rect b="b" l="l" r="r" t="t"/>
              <a:pathLst>
                <a:path extrusionOk="0" h="4203" w="108838">
                  <a:moveTo>
                    <a:pt x="1" y="1"/>
                  </a:moveTo>
                  <a:lnTo>
                    <a:pt x="1" y="4202"/>
                  </a:lnTo>
                  <a:lnTo>
                    <a:pt x="108837" y="4202"/>
                  </a:lnTo>
                  <a:lnTo>
                    <a:pt x="108837" y="1"/>
                  </a:lnTo>
                  <a:close/>
                </a:path>
              </a:pathLst>
            </a:custGeom>
            <a:solidFill>
              <a:srgbClr val="C56C4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-1044446" y="1772359"/>
              <a:ext cx="3325817" cy="64774"/>
            </a:xfrm>
            <a:custGeom>
              <a:rect b="b" l="l" r="r" t="t"/>
              <a:pathLst>
                <a:path extrusionOk="0" h="1152" w="108838">
                  <a:moveTo>
                    <a:pt x="1" y="1"/>
                  </a:moveTo>
                  <a:lnTo>
                    <a:pt x="1" y="1151"/>
                  </a:lnTo>
                  <a:lnTo>
                    <a:pt x="108837" y="1151"/>
                  </a:lnTo>
                  <a:lnTo>
                    <a:pt x="1088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-995095" y="1364542"/>
              <a:ext cx="3227116" cy="236324"/>
            </a:xfrm>
            <a:custGeom>
              <a:rect b="b" l="l" r="r" t="t"/>
              <a:pathLst>
                <a:path extrusionOk="0" h="4203" w="105608">
                  <a:moveTo>
                    <a:pt x="0" y="1"/>
                  </a:moveTo>
                  <a:lnTo>
                    <a:pt x="0" y="4203"/>
                  </a:lnTo>
                  <a:lnTo>
                    <a:pt x="105608" y="4203"/>
                  </a:lnTo>
                  <a:lnTo>
                    <a:pt x="105608" y="1"/>
                  </a:lnTo>
                  <a:close/>
                </a:path>
              </a:pathLst>
            </a:custGeom>
            <a:solidFill>
              <a:srgbClr val="C56C4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-995095" y="1536091"/>
              <a:ext cx="3227116" cy="64774"/>
            </a:xfrm>
            <a:custGeom>
              <a:rect b="b" l="l" r="r" t="t"/>
              <a:pathLst>
                <a:path extrusionOk="0" h="1152" w="105608">
                  <a:moveTo>
                    <a:pt x="0" y="1"/>
                  </a:moveTo>
                  <a:lnTo>
                    <a:pt x="0" y="1152"/>
                  </a:lnTo>
                  <a:lnTo>
                    <a:pt x="105608" y="1152"/>
                  </a:lnTo>
                  <a:lnTo>
                    <a:pt x="105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-945470" y="1299824"/>
              <a:ext cx="3127896" cy="64774"/>
            </a:xfrm>
            <a:custGeom>
              <a:rect b="b" l="l" r="r" t="t"/>
              <a:pathLst>
                <a:path extrusionOk="0" h="1152" w="102361">
                  <a:moveTo>
                    <a:pt x="0" y="1"/>
                  </a:moveTo>
                  <a:lnTo>
                    <a:pt x="0" y="1152"/>
                  </a:lnTo>
                  <a:lnTo>
                    <a:pt x="102360" y="1152"/>
                  </a:lnTo>
                  <a:lnTo>
                    <a:pt x="1023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 rot="10800000">
              <a:off x="645343" y="1759812"/>
              <a:ext cx="144900" cy="14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 rot="10800000">
              <a:off x="1453416" y="1299842"/>
              <a:ext cx="206700" cy="20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 rot="10800000">
              <a:off x="1097816" y="1477328"/>
              <a:ext cx="144900" cy="14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 rot="10800000">
              <a:off x="235855" y="1728875"/>
              <a:ext cx="206700" cy="20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 rot="10800000">
              <a:off x="1780929" y="1810060"/>
              <a:ext cx="132600" cy="13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 rot="10800000">
              <a:off x="-99491" y="1847056"/>
              <a:ext cx="132600" cy="13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665663" y="1344982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-456735" y="1525467"/>
              <a:ext cx="165900" cy="16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-121963" y="1432683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120937" y="1320294"/>
              <a:ext cx="165900" cy="16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1117019" y="1860128"/>
              <a:ext cx="106500" cy="10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492781" y="1496488"/>
              <a:ext cx="106500" cy="10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42"/>
          <p:cNvSpPr/>
          <p:nvPr/>
        </p:nvSpPr>
        <p:spPr>
          <a:xfrm>
            <a:off x="2566028" y="938676"/>
            <a:ext cx="674659" cy="359674"/>
          </a:xfrm>
          <a:custGeom>
            <a:rect b="b" l="l" r="r" t="t"/>
            <a:pathLst>
              <a:path extrusionOk="0" h="1996" w="3744">
                <a:moveTo>
                  <a:pt x="1369" y="0"/>
                </a:moveTo>
                <a:cubicBezTo>
                  <a:pt x="1104" y="0"/>
                  <a:pt x="880" y="166"/>
                  <a:pt x="792" y="399"/>
                </a:cubicBezTo>
                <a:cubicBezTo>
                  <a:pt x="736" y="383"/>
                  <a:pt x="678" y="374"/>
                  <a:pt x="617" y="374"/>
                </a:cubicBezTo>
                <a:cubicBezTo>
                  <a:pt x="276" y="374"/>
                  <a:pt x="0" y="650"/>
                  <a:pt x="0" y="991"/>
                </a:cubicBezTo>
                <a:cubicBezTo>
                  <a:pt x="0" y="1332"/>
                  <a:pt x="276" y="1608"/>
                  <a:pt x="617" y="1608"/>
                </a:cubicBezTo>
                <a:cubicBezTo>
                  <a:pt x="773" y="1608"/>
                  <a:pt x="913" y="1551"/>
                  <a:pt x="1022" y="1457"/>
                </a:cubicBezTo>
                <a:cubicBezTo>
                  <a:pt x="1060" y="1761"/>
                  <a:pt x="1321" y="1996"/>
                  <a:pt x="1634" y="1996"/>
                </a:cubicBezTo>
                <a:cubicBezTo>
                  <a:pt x="1806" y="1996"/>
                  <a:pt x="1961" y="1925"/>
                  <a:pt x="2073" y="1811"/>
                </a:cubicBezTo>
                <a:cubicBezTo>
                  <a:pt x="2109" y="1831"/>
                  <a:pt x="2146" y="1850"/>
                  <a:pt x="2183" y="1866"/>
                </a:cubicBezTo>
                <a:cubicBezTo>
                  <a:pt x="2361" y="1944"/>
                  <a:pt x="2544" y="1981"/>
                  <a:pt x="2717" y="1981"/>
                </a:cubicBezTo>
                <a:cubicBezTo>
                  <a:pt x="3088" y="1981"/>
                  <a:pt x="3414" y="1810"/>
                  <a:pt x="3547" y="1509"/>
                </a:cubicBezTo>
                <a:cubicBezTo>
                  <a:pt x="3743" y="1064"/>
                  <a:pt x="3448" y="505"/>
                  <a:pt x="2890" y="260"/>
                </a:cubicBezTo>
                <a:cubicBezTo>
                  <a:pt x="2712" y="183"/>
                  <a:pt x="2530" y="146"/>
                  <a:pt x="2357" y="146"/>
                </a:cubicBezTo>
                <a:cubicBezTo>
                  <a:pt x="2179" y="146"/>
                  <a:pt x="2012" y="185"/>
                  <a:pt x="1870" y="258"/>
                </a:cubicBezTo>
                <a:cubicBezTo>
                  <a:pt x="1758" y="103"/>
                  <a:pt x="1575" y="0"/>
                  <a:pt x="1369" y="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1" name="Google Shape;651;p42"/>
          <p:cNvGrpSpPr/>
          <p:nvPr/>
        </p:nvGrpSpPr>
        <p:grpSpPr>
          <a:xfrm rot="-4409897">
            <a:off x="7069121" y="77746"/>
            <a:ext cx="401301" cy="445377"/>
            <a:chOff x="4401100" y="3175100"/>
            <a:chExt cx="110850" cy="123025"/>
          </a:xfrm>
        </p:grpSpPr>
        <p:sp>
          <p:nvSpPr>
            <p:cNvPr id="652" name="Google Shape;652;p42"/>
            <p:cNvSpPr/>
            <p:nvPr/>
          </p:nvSpPr>
          <p:spPr>
            <a:xfrm>
              <a:off x="4401100" y="3175100"/>
              <a:ext cx="110850" cy="123000"/>
            </a:xfrm>
            <a:custGeom>
              <a:rect b="b" l="l" r="r" t="t"/>
              <a:pathLst>
                <a:path extrusionOk="0" h="4920" w="4434">
                  <a:moveTo>
                    <a:pt x="3687" y="1"/>
                  </a:moveTo>
                  <a:cubicBezTo>
                    <a:pt x="3687" y="1"/>
                    <a:pt x="1686" y="273"/>
                    <a:pt x="796" y="1711"/>
                  </a:cubicBezTo>
                  <a:cubicBezTo>
                    <a:pt x="1" y="2997"/>
                    <a:pt x="740" y="4558"/>
                    <a:pt x="906" y="4874"/>
                  </a:cubicBezTo>
                  <a:lnTo>
                    <a:pt x="944" y="4919"/>
                  </a:lnTo>
                  <a:cubicBezTo>
                    <a:pt x="1300" y="4897"/>
                    <a:pt x="3018" y="4718"/>
                    <a:pt x="3704" y="3372"/>
                  </a:cubicBezTo>
                  <a:cubicBezTo>
                    <a:pt x="4433" y="1939"/>
                    <a:pt x="3754" y="170"/>
                    <a:pt x="3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4409225" y="3241825"/>
              <a:ext cx="89525" cy="56275"/>
            </a:xfrm>
            <a:custGeom>
              <a:rect b="b" l="l" r="r" t="t"/>
              <a:pathLst>
                <a:path extrusionOk="0" h="2251" w="3581">
                  <a:moveTo>
                    <a:pt x="134" y="0"/>
                  </a:moveTo>
                  <a:lnTo>
                    <a:pt x="134" y="0"/>
                  </a:lnTo>
                  <a:cubicBezTo>
                    <a:pt x="0" y="1009"/>
                    <a:pt x="455" y="1965"/>
                    <a:pt x="581" y="2205"/>
                  </a:cubicBezTo>
                  <a:lnTo>
                    <a:pt x="619" y="2250"/>
                  </a:lnTo>
                  <a:cubicBezTo>
                    <a:pt x="975" y="2228"/>
                    <a:pt x="2693" y="2049"/>
                    <a:pt x="3379" y="703"/>
                  </a:cubicBezTo>
                  <a:cubicBezTo>
                    <a:pt x="3465" y="535"/>
                    <a:pt x="3530" y="361"/>
                    <a:pt x="3581" y="185"/>
                  </a:cubicBezTo>
                  <a:lnTo>
                    <a:pt x="3581" y="185"/>
                  </a:lnTo>
                  <a:cubicBezTo>
                    <a:pt x="3167" y="552"/>
                    <a:pt x="2529" y="983"/>
                    <a:pt x="1820" y="983"/>
                  </a:cubicBezTo>
                  <a:cubicBezTo>
                    <a:pt x="1277" y="983"/>
                    <a:pt x="692" y="73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4440075" y="3210600"/>
              <a:ext cx="44675" cy="60275"/>
            </a:xfrm>
            <a:custGeom>
              <a:rect b="b" l="l" r="r" t="t"/>
              <a:pathLst>
                <a:path extrusionOk="0" h="2411" w="1787">
                  <a:moveTo>
                    <a:pt x="1480" y="0"/>
                  </a:moveTo>
                  <a:cubicBezTo>
                    <a:pt x="1236" y="0"/>
                    <a:pt x="824" y="401"/>
                    <a:pt x="495" y="977"/>
                  </a:cubicBezTo>
                  <a:cubicBezTo>
                    <a:pt x="123" y="1632"/>
                    <a:pt x="1" y="2263"/>
                    <a:pt x="221" y="2388"/>
                  </a:cubicBezTo>
                  <a:cubicBezTo>
                    <a:pt x="246" y="2403"/>
                    <a:pt x="276" y="2410"/>
                    <a:pt x="308" y="2410"/>
                  </a:cubicBezTo>
                  <a:cubicBezTo>
                    <a:pt x="551" y="2410"/>
                    <a:pt x="964" y="2009"/>
                    <a:pt x="1291" y="1432"/>
                  </a:cubicBezTo>
                  <a:cubicBezTo>
                    <a:pt x="1664" y="778"/>
                    <a:pt x="1787" y="147"/>
                    <a:pt x="1567" y="22"/>
                  </a:cubicBezTo>
                  <a:cubicBezTo>
                    <a:pt x="1541" y="7"/>
                    <a:pt x="1512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4424400" y="3175125"/>
              <a:ext cx="68800" cy="123000"/>
            </a:xfrm>
            <a:custGeom>
              <a:rect b="b" l="l" r="r" t="t"/>
              <a:pathLst>
                <a:path extrusionOk="0" h="4920" w="2752">
                  <a:moveTo>
                    <a:pt x="2752" y="1"/>
                  </a:moveTo>
                  <a:cubicBezTo>
                    <a:pt x="2747" y="2"/>
                    <a:pt x="2733" y="4"/>
                    <a:pt x="2712" y="7"/>
                  </a:cubicBezTo>
                  <a:cubicBezTo>
                    <a:pt x="2041" y="2089"/>
                    <a:pt x="547" y="4184"/>
                    <a:pt x="1" y="4907"/>
                  </a:cubicBezTo>
                  <a:lnTo>
                    <a:pt x="11" y="4919"/>
                  </a:lnTo>
                  <a:cubicBezTo>
                    <a:pt x="19" y="4919"/>
                    <a:pt x="29" y="4918"/>
                    <a:pt x="37" y="4918"/>
                  </a:cubicBezTo>
                  <a:cubicBezTo>
                    <a:pt x="592" y="4179"/>
                    <a:pt x="2085" y="2082"/>
                    <a:pt x="2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4449900" y="3182425"/>
              <a:ext cx="52150" cy="36900"/>
            </a:xfrm>
            <a:custGeom>
              <a:rect b="b" l="l" r="r" t="t"/>
              <a:pathLst>
                <a:path extrusionOk="0" h="1476" w="2086">
                  <a:moveTo>
                    <a:pt x="682" y="0"/>
                  </a:moveTo>
                  <a:cubicBezTo>
                    <a:pt x="465" y="86"/>
                    <a:pt x="232" y="194"/>
                    <a:pt x="1" y="329"/>
                  </a:cubicBezTo>
                  <a:lnTo>
                    <a:pt x="2085" y="1475"/>
                  </a:lnTo>
                  <a:cubicBezTo>
                    <a:pt x="2081" y="1201"/>
                    <a:pt x="2050" y="938"/>
                    <a:pt x="2008" y="704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4412450" y="3260425"/>
              <a:ext cx="51525" cy="34625"/>
            </a:xfrm>
            <a:custGeom>
              <a:rect b="b" l="l" r="r" t="t"/>
              <a:pathLst>
                <a:path extrusionOk="0" h="1385" w="2061">
                  <a:moveTo>
                    <a:pt x="1" y="0"/>
                  </a:moveTo>
                  <a:lnTo>
                    <a:pt x="1" y="0"/>
                  </a:lnTo>
                  <a:cubicBezTo>
                    <a:pt x="34" y="294"/>
                    <a:pt x="101" y="564"/>
                    <a:pt x="175" y="793"/>
                  </a:cubicBezTo>
                  <a:lnTo>
                    <a:pt x="1249" y="1384"/>
                  </a:lnTo>
                  <a:cubicBezTo>
                    <a:pt x="1501" y="1324"/>
                    <a:pt x="1782" y="1231"/>
                    <a:pt x="2061" y="10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4465950" y="3218450"/>
              <a:ext cx="14075" cy="9650"/>
            </a:xfrm>
            <a:custGeom>
              <a:rect b="b" l="l" r="r" t="t"/>
              <a:pathLst>
                <a:path extrusionOk="0" h="386" w="563">
                  <a:moveTo>
                    <a:pt x="110" y="0"/>
                  </a:moveTo>
                  <a:cubicBezTo>
                    <a:pt x="96" y="0"/>
                    <a:pt x="83" y="1"/>
                    <a:pt x="70" y="2"/>
                  </a:cubicBezTo>
                  <a:cubicBezTo>
                    <a:pt x="35" y="5"/>
                    <a:pt x="0" y="35"/>
                    <a:pt x="5" y="75"/>
                  </a:cubicBezTo>
                  <a:cubicBezTo>
                    <a:pt x="7" y="107"/>
                    <a:pt x="34" y="140"/>
                    <a:pt x="71" y="140"/>
                  </a:cubicBezTo>
                  <a:cubicBezTo>
                    <a:pt x="73" y="140"/>
                    <a:pt x="75" y="140"/>
                    <a:pt x="77" y="140"/>
                  </a:cubicBezTo>
                  <a:cubicBezTo>
                    <a:pt x="89" y="139"/>
                    <a:pt x="101" y="138"/>
                    <a:pt x="114" y="138"/>
                  </a:cubicBezTo>
                  <a:cubicBezTo>
                    <a:pt x="123" y="138"/>
                    <a:pt x="131" y="138"/>
                    <a:pt x="140" y="139"/>
                  </a:cubicBezTo>
                  <a:lnTo>
                    <a:pt x="143" y="139"/>
                  </a:lnTo>
                  <a:cubicBezTo>
                    <a:pt x="148" y="140"/>
                    <a:pt x="153" y="140"/>
                    <a:pt x="159" y="142"/>
                  </a:cubicBezTo>
                  <a:cubicBezTo>
                    <a:pt x="169" y="143"/>
                    <a:pt x="181" y="145"/>
                    <a:pt x="191" y="148"/>
                  </a:cubicBezTo>
                  <a:cubicBezTo>
                    <a:pt x="202" y="150"/>
                    <a:pt x="211" y="153"/>
                    <a:pt x="219" y="158"/>
                  </a:cubicBezTo>
                  <a:cubicBezTo>
                    <a:pt x="221" y="158"/>
                    <a:pt x="221" y="158"/>
                    <a:pt x="222" y="159"/>
                  </a:cubicBezTo>
                  <a:lnTo>
                    <a:pt x="223" y="159"/>
                  </a:lnTo>
                  <a:cubicBezTo>
                    <a:pt x="228" y="161"/>
                    <a:pt x="233" y="163"/>
                    <a:pt x="238" y="164"/>
                  </a:cubicBezTo>
                  <a:cubicBezTo>
                    <a:pt x="257" y="171"/>
                    <a:pt x="276" y="181"/>
                    <a:pt x="294" y="194"/>
                  </a:cubicBezTo>
                  <a:cubicBezTo>
                    <a:pt x="297" y="196"/>
                    <a:pt x="300" y="197"/>
                    <a:pt x="304" y="200"/>
                  </a:cubicBezTo>
                  <a:cubicBezTo>
                    <a:pt x="305" y="201"/>
                    <a:pt x="307" y="202"/>
                    <a:pt x="310" y="205"/>
                  </a:cubicBezTo>
                  <a:cubicBezTo>
                    <a:pt x="320" y="211"/>
                    <a:pt x="327" y="218"/>
                    <a:pt x="335" y="225"/>
                  </a:cubicBezTo>
                  <a:cubicBezTo>
                    <a:pt x="352" y="238"/>
                    <a:pt x="367" y="254"/>
                    <a:pt x="383" y="272"/>
                  </a:cubicBezTo>
                  <a:lnTo>
                    <a:pt x="385" y="274"/>
                  </a:lnTo>
                  <a:lnTo>
                    <a:pt x="387" y="275"/>
                  </a:lnTo>
                  <a:cubicBezTo>
                    <a:pt x="390" y="279"/>
                    <a:pt x="393" y="283"/>
                    <a:pt x="397" y="287"/>
                  </a:cubicBezTo>
                  <a:cubicBezTo>
                    <a:pt x="404" y="294"/>
                    <a:pt x="410" y="304"/>
                    <a:pt x="416" y="311"/>
                  </a:cubicBezTo>
                  <a:cubicBezTo>
                    <a:pt x="432" y="332"/>
                    <a:pt x="447" y="356"/>
                    <a:pt x="468" y="371"/>
                  </a:cubicBezTo>
                  <a:cubicBezTo>
                    <a:pt x="480" y="380"/>
                    <a:pt x="492" y="385"/>
                    <a:pt x="505" y="385"/>
                  </a:cubicBezTo>
                  <a:cubicBezTo>
                    <a:pt x="513" y="385"/>
                    <a:pt x="522" y="383"/>
                    <a:pt x="530" y="378"/>
                  </a:cubicBezTo>
                  <a:cubicBezTo>
                    <a:pt x="549" y="370"/>
                    <a:pt x="562" y="347"/>
                    <a:pt x="561" y="326"/>
                  </a:cubicBezTo>
                  <a:cubicBezTo>
                    <a:pt x="556" y="267"/>
                    <a:pt x="515" y="217"/>
                    <a:pt x="477" y="174"/>
                  </a:cubicBezTo>
                  <a:cubicBezTo>
                    <a:pt x="442" y="135"/>
                    <a:pt x="403" y="102"/>
                    <a:pt x="358" y="73"/>
                  </a:cubicBezTo>
                  <a:cubicBezTo>
                    <a:pt x="285" y="27"/>
                    <a:pt x="197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4462050" y="3226300"/>
              <a:ext cx="14075" cy="9625"/>
            </a:xfrm>
            <a:custGeom>
              <a:rect b="b" l="l" r="r" t="t"/>
              <a:pathLst>
                <a:path extrusionOk="0" h="385" w="563">
                  <a:moveTo>
                    <a:pt x="109" y="0"/>
                  </a:moveTo>
                  <a:cubicBezTo>
                    <a:pt x="96" y="0"/>
                    <a:pt x="83" y="1"/>
                    <a:pt x="70" y="2"/>
                  </a:cubicBezTo>
                  <a:cubicBezTo>
                    <a:pt x="35" y="6"/>
                    <a:pt x="1" y="36"/>
                    <a:pt x="5" y="75"/>
                  </a:cubicBezTo>
                  <a:cubicBezTo>
                    <a:pt x="7" y="108"/>
                    <a:pt x="35" y="141"/>
                    <a:pt x="71" y="141"/>
                  </a:cubicBezTo>
                  <a:cubicBezTo>
                    <a:pt x="73" y="141"/>
                    <a:pt x="76" y="141"/>
                    <a:pt x="78" y="141"/>
                  </a:cubicBezTo>
                  <a:cubicBezTo>
                    <a:pt x="90" y="140"/>
                    <a:pt x="102" y="139"/>
                    <a:pt x="114" y="139"/>
                  </a:cubicBezTo>
                  <a:cubicBezTo>
                    <a:pt x="123" y="139"/>
                    <a:pt x="132" y="140"/>
                    <a:pt x="141" y="140"/>
                  </a:cubicBezTo>
                  <a:lnTo>
                    <a:pt x="144" y="140"/>
                  </a:lnTo>
                  <a:cubicBezTo>
                    <a:pt x="148" y="141"/>
                    <a:pt x="153" y="141"/>
                    <a:pt x="157" y="142"/>
                  </a:cubicBezTo>
                  <a:cubicBezTo>
                    <a:pt x="168" y="144"/>
                    <a:pt x="180" y="146"/>
                    <a:pt x="191" y="149"/>
                  </a:cubicBezTo>
                  <a:cubicBezTo>
                    <a:pt x="200" y="151"/>
                    <a:pt x="209" y="155"/>
                    <a:pt x="219" y="158"/>
                  </a:cubicBezTo>
                  <a:lnTo>
                    <a:pt x="223" y="158"/>
                  </a:lnTo>
                  <a:cubicBezTo>
                    <a:pt x="228" y="161"/>
                    <a:pt x="232" y="162"/>
                    <a:pt x="237" y="163"/>
                  </a:cubicBezTo>
                  <a:cubicBezTo>
                    <a:pt x="256" y="171"/>
                    <a:pt x="275" y="182"/>
                    <a:pt x="292" y="193"/>
                  </a:cubicBezTo>
                  <a:cubicBezTo>
                    <a:pt x="296" y="196"/>
                    <a:pt x="299" y="197"/>
                    <a:pt x="303" y="199"/>
                  </a:cubicBezTo>
                  <a:cubicBezTo>
                    <a:pt x="305" y="201"/>
                    <a:pt x="307" y="202"/>
                    <a:pt x="310" y="204"/>
                  </a:cubicBezTo>
                  <a:cubicBezTo>
                    <a:pt x="318" y="212"/>
                    <a:pt x="326" y="218"/>
                    <a:pt x="334" y="224"/>
                  </a:cubicBezTo>
                  <a:cubicBezTo>
                    <a:pt x="351" y="239"/>
                    <a:pt x="367" y="254"/>
                    <a:pt x="382" y="271"/>
                  </a:cubicBezTo>
                  <a:lnTo>
                    <a:pt x="384" y="274"/>
                  </a:lnTo>
                  <a:lnTo>
                    <a:pt x="386" y="275"/>
                  </a:lnTo>
                  <a:cubicBezTo>
                    <a:pt x="390" y="279"/>
                    <a:pt x="393" y="282"/>
                    <a:pt x="396" y="286"/>
                  </a:cubicBezTo>
                  <a:cubicBezTo>
                    <a:pt x="403" y="294"/>
                    <a:pt x="409" y="303"/>
                    <a:pt x="416" y="311"/>
                  </a:cubicBezTo>
                  <a:cubicBezTo>
                    <a:pt x="431" y="332"/>
                    <a:pt x="447" y="355"/>
                    <a:pt x="467" y="370"/>
                  </a:cubicBezTo>
                  <a:cubicBezTo>
                    <a:pt x="480" y="379"/>
                    <a:pt x="492" y="385"/>
                    <a:pt x="506" y="385"/>
                  </a:cubicBezTo>
                  <a:cubicBezTo>
                    <a:pt x="513" y="385"/>
                    <a:pt x="521" y="383"/>
                    <a:pt x="530" y="378"/>
                  </a:cubicBezTo>
                  <a:cubicBezTo>
                    <a:pt x="549" y="370"/>
                    <a:pt x="563" y="348"/>
                    <a:pt x="562" y="327"/>
                  </a:cubicBezTo>
                  <a:cubicBezTo>
                    <a:pt x="557" y="269"/>
                    <a:pt x="515" y="218"/>
                    <a:pt x="478" y="174"/>
                  </a:cubicBezTo>
                  <a:cubicBezTo>
                    <a:pt x="443" y="136"/>
                    <a:pt x="403" y="102"/>
                    <a:pt x="359" y="74"/>
                  </a:cubicBezTo>
                  <a:cubicBezTo>
                    <a:pt x="285" y="28"/>
                    <a:pt x="197" y="0"/>
                    <a:pt x="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4451900" y="3243725"/>
              <a:ext cx="14075" cy="9650"/>
            </a:xfrm>
            <a:custGeom>
              <a:rect b="b" l="l" r="r" t="t"/>
              <a:pathLst>
                <a:path extrusionOk="0" h="386" w="563">
                  <a:moveTo>
                    <a:pt x="58" y="1"/>
                  </a:moveTo>
                  <a:cubicBezTo>
                    <a:pt x="49" y="1"/>
                    <a:pt x="41" y="3"/>
                    <a:pt x="33" y="8"/>
                  </a:cubicBezTo>
                  <a:cubicBezTo>
                    <a:pt x="14" y="15"/>
                    <a:pt x="1" y="38"/>
                    <a:pt x="2" y="60"/>
                  </a:cubicBezTo>
                  <a:cubicBezTo>
                    <a:pt x="7" y="118"/>
                    <a:pt x="48" y="169"/>
                    <a:pt x="86" y="211"/>
                  </a:cubicBezTo>
                  <a:cubicBezTo>
                    <a:pt x="121" y="251"/>
                    <a:pt x="161" y="284"/>
                    <a:pt x="205" y="313"/>
                  </a:cubicBezTo>
                  <a:cubicBezTo>
                    <a:pt x="278" y="359"/>
                    <a:pt x="366" y="385"/>
                    <a:pt x="453" y="385"/>
                  </a:cubicBezTo>
                  <a:cubicBezTo>
                    <a:pt x="467" y="385"/>
                    <a:pt x="480" y="384"/>
                    <a:pt x="493" y="383"/>
                  </a:cubicBezTo>
                  <a:cubicBezTo>
                    <a:pt x="529" y="380"/>
                    <a:pt x="562" y="350"/>
                    <a:pt x="558" y="311"/>
                  </a:cubicBezTo>
                  <a:cubicBezTo>
                    <a:pt x="556" y="277"/>
                    <a:pt x="528" y="245"/>
                    <a:pt x="492" y="245"/>
                  </a:cubicBezTo>
                  <a:cubicBezTo>
                    <a:pt x="490" y="245"/>
                    <a:pt x="488" y="245"/>
                    <a:pt x="486" y="245"/>
                  </a:cubicBezTo>
                  <a:cubicBezTo>
                    <a:pt x="474" y="247"/>
                    <a:pt x="461" y="247"/>
                    <a:pt x="449" y="247"/>
                  </a:cubicBezTo>
                  <a:cubicBezTo>
                    <a:pt x="440" y="247"/>
                    <a:pt x="432" y="247"/>
                    <a:pt x="422" y="246"/>
                  </a:cubicBezTo>
                  <a:lnTo>
                    <a:pt x="420" y="246"/>
                  </a:lnTo>
                  <a:cubicBezTo>
                    <a:pt x="415" y="245"/>
                    <a:pt x="410" y="245"/>
                    <a:pt x="405" y="243"/>
                  </a:cubicBezTo>
                  <a:cubicBezTo>
                    <a:pt x="394" y="242"/>
                    <a:pt x="382" y="240"/>
                    <a:pt x="372" y="237"/>
                  </a:cubicBezTo>
                  <a:cubicBezTo>
                    <a:pt x="361" y="234"/>
                    <a:pt x="353" y="232"/>
                    <a:pt x="344" y="228"/>
                  </a:cubicBezTo>
                  <a:lnTo>
                    <a:pt x="340" y="228"/>
                  </a:lnTo>
                  <a:cubicBezTo>
                    <a:pt x="334" y="226"/>
                    <a:pt x="330" y="224"/>
                    <a:pt x="325" y="223"/>
                  </a:cubicBezTo>
                  <a:cubicBezTo>
                    <a:pt x="305" y="215"/>
                    <a:pt x="287" y="205"/>
                    <a:pt x="269" y="194"/>
                  </a:cubicBezTo>
                  <a:cubicBezTo>
                    <a:pt x="266" y="190"/>
                    <a:pt x="263" y="189"/>
                    <a:pt x="260" y="186"/>
                  </a:cubicBezTo>
                  <a:cubicBezTo>
                    <a:pt x="258" y="185"/>
                    <a:pt x="256" y="184"/>
                    <a:pt x="252" y="181"/>
                  </a:cubicBezTo>
                  <a:cubicBezTo>
                    <a:pt x="243" y="175"/>
                    <a:pt x="236" y="169"/>
                    <a:pt x="229" y="162"/>
                  </a:cubicBezTo>
                  <a:cubicBezTo>
                    <a:pt x="211" y="148"/>
                    <a:pt x="195" y="132"/>
                    <a:pt x="180" y="116"/>
                  </a:cubicBezTo>
                  <a:lnTo>
                    <a:pt x="178" y="113"/>
                  </a:lnTo>
                  <a:lnTo>
                    <a:pt x="176" y="112"/>
                  </a:lnTo>
                  <a:cubicBezTo>
                    <a:pt x="173" y="107"/>
                    <a:pt x="170" y="103"/>
                    <a:pt x="165" y="99"/>
                  </a:cubicBezTo>
                  <a:cubicBezTo>
                    <a:pt x="159" y="92"/>
                    <a:pt x="153" y="83"/>
                    <a:pt x="147" y="75"/>
                  </a:cubicBezTo>
                  <a:cubicBezTo>
                    <a:pt x="131" y="55"/>
                    <a:pt x="116" y="31"/>
                    <a:pt x="95" y="15"/>
                  </a:cubicBezTo>
                  <a:cubicBezTo>
                    <a:pt x="83" y="6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4447275" y="3251075"/>
              <a:ext cx="14050" cy="9625"/>
            </a:xfrm>
            <a:custGeom>
              <a:rect b="b" l="l" r="r" t="t"/>
              <a:pathLst>
                <a:path extrusionOk="0" h="385" w="562">
                  <a:moveTo>
                    <a:pt x="56" y="0"/>
                  </a:moveTo>
                  <a:cubicBezTo>
                    <a:pt x="48" y="0"/>
                    <a:pt x="40" y="2"/>
                    <a:pt x="32" y="6"/>
                  </a:cubicBezTo>
                  <a:cubicBezTo>
                    <a:pt x="14" y="15"/>
                    <a:pt x="0" y="36"/>
                    <a:pt x="1" y="58"/>
                  </a:cubicBezTo>
                  <a:cubicBezTo>
                    <a:pt x="6" y="117"/>
                    <a:pt x="48" y="167"/>
                    <a:pt x="85" y="211"/>
                  </a:cubicBezTo>
                  <a:cubicBezTo>
                    <a:pt x="120" y="249"/>
                    <a:pt x="161" y="283"/>
                    <a:pt x="204" y="311"/>
                  </a:cubicBezTo>
                  <a:cubicBezTo>
                    <a:pt x="278" y="357"/>
                    <a:pt x="367" y="384"/>
                    <a:pt x="454" y="384"/>
                  </a:cubicBezTo>
                  <a:cubicBezTo>
                    <a:pt x="467" y="384"/>
                    <a:pt x="480" y="384"/>
                    <a:pt x="492" y="383"/>
                  </a:cubicBezTo>
                  <a:cubicBezTo>
                    <a:pt x="529" y="378"/>
                    <a:pt x="562" y="348"/>
                    <a:pt x="559" y="310"/>
                  </a:cubicBezTo>
                  <a:cubicBezTo>
                    <a:pt x="556" y="277"/>
                    <a:pt x="528" y="243"/>
                    <a:pt x="492" y="243"/>
                  </a:cubicBezTo>
                  <a:cubicBezTo>
                    <a:pt x="490" y="243"/>
                    <a:pt x="488" y="243"/>
                    <a:pt x="486" y="244"/>
                  </a:cubicBezTo>
                  <a:cubicBezTo>
                    <a:pt x="475" y="245"/>
                    <a:pt x="463" y="246"/>
                    <a:pt x="452" y="246"/>
                  </a:cubicBezTo>
                  <a:cubicBezTo>
                    <a:pt x="442" y="246"/>
                    <a:pt x="432" y="246"/>
                    <a:pt x="422" y="245"/>
                  </a:cubicBezTo>
                  <a:lnTo>
                    <a:pt x="420" y="245"/>
                  </a:lnTo>
                  <a:cubicBezTo>
                    <a:pt x="415" y="244"/>
                    <a:pt x="410" y="244"/>
                    <a:pt x="404" y="243"/>
                  </a:cubicBezTo>
                  <a:cubicBezTo>
                    <a:pt x="394" y="241"/>
                    <a:pt x="382" y="238"/>
                    <a:pt x="372" y="236"/>
                  </a:cubicBezTo>
                  <a:cubicBezTo>
                    <a:pt x="362" y="233"/>
                    <a:pt x="352" y="231"/>
                    <a:pt x="343" y="227"/>
                  </a:cubicBezTo>
                  <a:lnTo>
                    <a:pt x="339" y="227"/>
                  </a:lnTo>
                  <a:cubicBezTo>
                    <a:pt x="334" y="224"/>
                    <a:pt x="330" y="223"/>
                    <a:pt x="325" y="222"/>
                  </a:cubicBezTo>
                  <a:cubicBezTo>
                    <a:pt x="306" y="214"/>
                    <a:pt x="286" y="203"/>
                    <a:pt x="270" y="192"/>
                  </a:cubicBezTo>
                  <a:cubicBezTo>
                    <a:pt x="265" y="189"/>
                    <a:pt x="262" y="188"/>
                    <a:pt x="259" y="186"/>
                  </a:cubicBezTo>
                  <a:cubicBezTo>
                    <a:pt x="257" y="185"/>
                    <a:pt x="255" y="183"/>
                    <a:pt x="252" y="180"/>
                  </a:cubicBezTo>
                  <a:cubicBezTo>
                    <a:pt x="244" y="174"/>
                    <a:pt x="235" y="167"/>
                    <a:pt x="228" y="161"/>
                  </a:cubicBezTo>
                  <a:cubicBezTo>
                    <a:pt x="212" y="146"/>
                    <a:pt x="195" y="131"/>
                    <a:pt x="179" y="114"/>
                  </a:cubicBezTo>
                  <a:lnTo>
                    <a:pt x="177" y="111"/>
                  </a:lnTo>
                  <a:lnTo>
                    <a:pt x="176" y="110"/>
                  </a:lnTo>
                  <a:cubicBezTo>
                    <a:pt x="172" y="107"/>
                    <a:pt x="169" y="103"/>
                    <a:pt x="166" y="99"/>
                  </a:cubicBezTo>
                  <a:cubicBezTo>
                    <a:pt x="159" y="90"/>
                    <a:pt x="152" y="82"/>
                    <a:pt x="146" y="74"/>
                  </a:cubicBezTo>
                  <a:cubicBezTo>
                    <a:pt x="131" y="53"/>
                    <a:pt x="115" y="30"/>
                    <a:pt x="94" y="15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4444200" y="3258450"/>
              <a:ext cx="11800" cy="8050"/>
            </a:xfrm>
            <a:custGeom>
              <a:rect b="b" l="l" r="r" t="t"/>
              <a:pathLst>
                <a:path extrusionOk="0" h="322" w="472">
                  <a:moveTo>
                    <a:pt x="48" y="1"/>
                  </a:moveTo>
                  <a:cubicBezTo>
                    <a:pt x="42" y="1"/>
                    <a:pt x="35" y="2"/>
                    <a:pt x="28" y="6"/>
                  </a:cubicBezTo>
                  <a:cubicBezTo>
                    <a:pt x="14" y="11"/>
                    <a:pt x="1" y="30"/>
                    <a:pt x="4" y="48"/>
                  </a:cubicBezTo>
                  <a:cubicBezTo>
                    <a:pt x="7" y="98"/>
                    <a:pt x="42" y="139"/>
                    <a:pt x="73" y="176"/>
                  </a:cubicBezTo>
                  <a:cubicBezTo>
                    <a:pt x="102" y="208"/>
                    <a:pt x="135" y="237"/>
                    <a:pt x="174" y="260"/>
                  </a:cubicBezTo>
                  <a:cubicBezTo>
                    <a:pt x="235" y="299"/>
                    <a:pt x="309" y="321"/>
                    <a:pt x="382" y="321"/>
                  </a:cubicBezTo>
                  <a:cubicBezTo>
                    <a:pt x="392" y="321"/>
                    <a:pt x="403" y="321"/>
                    <a:pt x="413" y="320"/>
                  </a:cubicBezTo>
                  <a:cubicBezTo>
                    <a:pt x="443" y="317"/>
                    <a:pt x="471" y="291"/>
                    <a:pt x="469" y="259"/>
                  </a:cubicBezTo>
                  <a:cubicBezTo>
                    <a:pt x="466" y="230"/>
                    <a:pt x="442" y="203"/>
                    <a:pt x="411" y="203"/>
                  </a:cubicBezTo>
                  <a:cubicBezTo>
                    <a:pt x="410" y="203"/>
                    <a:pt x="409" y="203"/>
                    <a:pt x="408" y="203"/>
                  </a:cubicBezTo>
                  <a:cubicBezTo>
                    <a:pt x="389" y="204"/>
                    <a:pt x="373" y="204"/>
                    <a:pt x="354" y="204"/>
                  </a:cubicBezTo>
                  <a:lnTo>
                    <a:pt x="352" y="204"/>
                  </a:lnTo>
                  <a:cubicBezTo>
                    <a:pt x="348" y="203"/>
                    <a:pt x="344" y="203"/>
                    <a:pt x="339" y="203"/>
                  </a:cubicBezTo>
                  <a:cubicBezTo>
                    <a:pt x="330" y="202"/>
                    <a:pt x="321" y="198"/>
                    <a:pt x="312" y="197"/>
                  </a:cubicBezTo>
                  <a:cubicBezTo>
                    <a:pt x="304" y="195"/>
                    <a:pt x="296" y="193"/>
                    <a:pt x="287" y="191"/>
                  </a:cubicBezTo>
                  <a:lnTo>
                    <a:pt x="285" y="191"/>
                  </a:lnTo>
                  <a:cubicBezTo>
                    <a:pt x="281" y="190"/>
                    <a:pt x="276" y="188"/>
                    <a:pt x="273" y="186"/>
                  </a:cubicBezTo>
                  <a:cubicBezTo>
                    <a:pt x="256" y="180"/>
                    <a:pt x="240" y="171"/>
                    <a:pt x="227" y="161"/>
                  </a:cubicBezTo>
                  <a:cubicBezTo>
                    <a:pt x="224" y="160"/>
                    <a:pt x="222" y="157"/>
                    <a:pt x="217" y="156"/>
                  </a:cubicBezTo>
                  <a:cubicBezTo>
                    <a:pt x="216" y="156"/>
                    <a:pt x="213" y="154"/>
                    <a:pt x="212" y="152"/>
                  </a:cubicBezTo>
                  <a:cubicBezTo>
                    <a:pt x="206" y="147"/>
                    <a:pt x="198" y="141"/>
                    <a:pt x="191" y="135"/>
                  </a:cubicBezTo>
                  <a:cubicBezTo>
                    <a:pt x="177" y="124"/>
                    <a:pt x="165" y="110"/>
                    <a:pt x="151" y="97"/>
                  </a:cubicBezTo>
                  <a:lnTo>
                    <a:pt x="149" y="94"/>
                  </a:lnTo>
                  <a:lnTo>
                    <a:pt x="149" y="93"/>
                  </a:lnTo>
                  <a:cubicBezTo>
                    <a:pt x="146" y="89"/>
                    <a:pt x="144" y="87"/>
                    <a:pt x="140" y="82"/>
                  </a:cubicBezTo>
                  <a:cubicBezTo>
                    <a:pt x="134" y="76"/>
                    <a:pt x="128" y="68"/>
                    <a:pt x="123" y="62"/>
                  </a:cubicBezTo>
                  <a:cubicBezTo>
                    <a:pt x="110" y="45"/>
                    <a:pt x="97" y="25"/>
                    <a:pt x="80" y="12"/>
                  </a:cubicBezTo>
                  <a:cubicBezTo>
                    <a:pt x="70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4469150" y="3213850"/>
              <a:ext cx="12400" cy="7175"/>
            </a:xfrm>
            <a:custGeom>
              <a:rect b="b" l="l" r="r" t="t"/>
              <a:pathLst>
                <a:path extrusionOk="0" h="287" w="496">
                  <a:moveTo>
                    <a:pt x="126" y="1"/>
                  </a:moveTo>
                  <a:cubicBezTo>
                    <a:pt x="102" y="1"/>
                    <a:pt x="78" y="3"/>
                    <a:pt x="55" y="8"/>
                  </a:cubicBezTo>
                  <a:cubicBezTo>
                    <a:pt x="26" y="15"/>
                    <a:pt x="1" y="43"/>
                    <a:pt x="7" y="74"/>
                  </a:cubicBezTo>
                  <a:cubicBezTo>
                    <a:pt x="13" y="100"/>
                    <a:pt x="35" y="123"/>
                    <a:pt x="62" y="123"/>
                  </a:cubicBezTo>
                  <a:cubicBezTo>
                    <a:pt x="66" y="123"/>
                    <a:pt x="70" y="123"/>
                    <a:pt x="74" y="122"/>
                  </a:cubicBezTo>
                  <a:cubicBezTo>
                    <a:pt x="90" y="119"/>
                    <a:pt x="109" y="117"/>
                    <a:pt x="125" y="116"/>
                  </a:cubicBezTo>
                  <a:lnTo>
                    <a:pt x="141" y="116"/>
                  </a:lnTo>
                  <a:cubicBezTo>
                    <a:pt x="150" y="116"/>
                    <a:pt x="159" y="117"/>
                    <a:pt x="168" y="119"/>
                  </a:cubicBezTo>
                  <a:cubicBezTo>
                    <a:pt x="176" y="120"/>
                    <a:pt x="184" y="121"/>
                    <a:pt x="193" y="122"/>
                  </a:cubicBezTo>
                  <a:lnTo>
                    <a:pt x="195" y="122"/>
                  </a:lnTo>
                  <a:lnTo>
                    <a:pt x="207" y="126"/>
                  </a:lnTo>
                  <a:cubicBezTo>
                    <a:pt x="224" y="131"/>
                    <a:pt x="240" y="137"/>
                    <a:pt x="256" y="146"/>
                  </a:cubicBezTo>
                  <a:cubicBezTo>
                    <a:pt x="259" y="147"/>
                    <a:pt x="262" y="148"/>
                    <a:pt x="265" y="151"/>
                  </a:cubicBezTo>
                  <a:cubicBezTo>
                    <a:pt x="266" y="151"/>
                    <a:pt x="269" y="153"/>
                    <a:pt x="270" y="154"/>
                  </a:cubicBezTo>
                  <a:cubicBezTo>
                    <a:pt x="278" y="158"/>
                    <a:pt x="286" y="163"/>
                    <a:pt x="292" y="168"/>
                  </a:cubicBezTo>
                  <a:cubicBezTo>
                    <a:pt x="308" y="179"/>
                    <a:pt x="322" y="191"/>
                    <a:pt x="337" y="203"/>
                  </a:cubicBezTo>
                  <a:cubicBezTo>
                    <a:pt x="338" y="204"/>
                    <a:pt x="338" y="204"/>
                    <a:pt x="339" y="204"/>
                  </a:cubicBezTo>
                  <a:lnTo>
                    <a:pt x="339" y="205"/>
                  </a:lnTo>
                  <a:lnTo>
                    <a:pt x="348" y="214"/>
                  </a:lnTo>
                  <a:cubicBezTo>
                    <a:pt x="354" y="220"/>
                    <a:pt x="361" y="228"/>
                    <a:pt x="366" y="234"/>
                  </a:cubicBezTo>
                  <a:cubicBezTo>
                    <a:pt x="380" y="249"/>
                    <a:pt x="396" y="267"/>
                    <a:pt x="415" y="277"/>
                  </a:cubicBezTo>
                  <a:cubicBezTo>
                    <a:pt x="424" y="283"/>
                    <a:pt x="433" y="286"/>
                    <a:pt x="443" y="286"/>
                  </a:cubicBezTo>
                  <a:cubicBezTo>
                    <a:pt x="451" y="286"/>
                    <a:pt x="459" y="284"/>
                    <a:pt x="467" y="279"/>
                  </a:cubicBezTo>
                  <a:cubicBezTo>
                    <a:pt x="485" y="269"/>
                    <a:pt x="495" y="249"/>
                    <a:pt x="492" y="231"/>
                  </a:cubicBezTo>
                  <a:cubicBezTo>
                    <a:pt x="482" y="183"/>
                    <a:pt x="443" y="145"/>
                    <a:pt x="407" y="114"/>
                  </a:cubicBezTo>
                  <a:cubicBezTo>
                    <a:pt x="375" y="83"/>
                    <a:pt x="339" y="60"/>
                    <a:pt x="301" y="41"/>
                  </a:cubicBezTo>
                  <a:cubicBezTo>
                    <a:pt x="246" y="15"/>
                    <a:pt x="186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445225" y="3211925"/>
              <a:ext cx="33900" cy="55600"/>
            </a:xfrm>
            <a:custGeom>
              <a:rect b="b" l="l" r="r" t="t"/>
              <a:pathLst>
                <a:path extrusionOk="0" h="2224" w="1356">
                  <a:moveTo>
                    <a:pt x="1305" y="1"/>
                  </a:moveTo>
                  <a:cubicBezTo>
                    <a:pt x="1288" y="1"/>
                    <a:pt x="1272" y="9"/>
                    <a:pt x="1264" y="26"/>
                  </a:cubicBezTo>
                  <a:cubicBezTo>
                    <a:pt x="1258" y="40"/>
                    <a:pt x="553" y="1457"/>
                    <a:pt x="12" y="2152"/>
                  </a:cubicBezTo>
                  <a:cubicBezTo>
                    <a:pt x="1" y="2163"/>
                    <a:pt x="0" y="2179"/>
                    <a:pt x="4" y="2193"/>
                  </a:cubicBezTo>
                  <a:cubicBezTo>
                    <a:pt x="6" y="2203"/>
                    <a:pt x="12" y="2209"/>
                    <a:pt x="20" y="2214"/>
                  </a:cubicBezTo>
                  <a:cubicBezTo>
                    <a:pt x="28" y="2220"/>
                    <a:pt x="38" y="2223"/>
                    <a:pt x="47" y="2223"/>
                  </a:cubicBezTo>
                  <a:cubicBezTo>
                    <a:pt x="61" y="2223"/>
                    <a:pt x="74" y="2218"/>
                    <a:pt x="83" y="2207"/>
                  </a:cubicBezTo>
                  <a:cubicBezTo>
                    <a:pt x="628" y="1505"/>
                    <a:pt x="1338" y="80"/>
                    <a:pt x="1346" y="66"/>
                  </a:cubicBezTo>
                  <a:cubicBezTo>
                    <a:pt x="1356" y="43"/>
                    <a:pt x="1347" y="16"/>
                    <a:pt x="1325" y="5"/>
                  </a:cubicBezTo>
                  <a:cubicBezTo>
                    <a:pt x="1318" y="2"/>
                    <a:pt x="1311" y="1"/>
                    <a:pt x="1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4459050" y="3232750"/>
              <a:ext cx="13050" cy="8325"/>
            </a:xfrm>
            <a:custGeom>
              <a:rect b="b" l="l" r="r" t="t"/>
              <a:pathLst>
                <a:path extrusionOk="0" h="333" w="522">
                  <a:moveTo>
                    <a:pt x="79" y="0"/>
                  </a:moveTo>
                  <a:cubicBezTo>
                    <a:pt x="54" y="0"/>
                    <a:pt x="27" y="15"/>
                    <a:pt x="16" y="38"/>
                  </a:cubicBezTo>
                  <a:cubicBezTo>
                    <a:pt x="1" y="73"/>
                    <a:pt x="13" y="110"/>
                    <a:pt x="45" y="130"/>
                  </a:cubicBezTo>
                  <a:cubicBezTo>
                    <a:pt x="169" y="200"/>
                    <a:pt x="293" y="271"/>
                    <a:pt x="424" y="328"/>
                  </a:cubicBezTo>
                  <a:cubicBezTo>
                    <a:pt x="433" y="331"/>
                    <a:pt x="443" y="333"/>
                    <a:pt x="452" y="333"/>
                  </a:cubicBezTo>
                  <a:cubicBezTo>
                    <a:pt x="475" y="333"/>
                    <a:pt x="497" y="322"/>
                    <a:pt x="508" y="299"/>
                  </a:cubicBezTo>
                  <a:cubicBezTo>
                    <a:pt x="521" y="268"/>
                    <a:pt x="510" y="234"/>
                    <a:pt x="480" y="218"/>
                  </a:cubicBezTo>
                  <a:cubicBezTo>
                    <a:pt x="357" y="146"/>
                    <a:pt x="231" y="80"/>
                    <a:pt x="108" y="7"/>
                  </a:cubicBezTo>
                  <a:cubicBezTo>
                    <a:pt x="100" y="2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4455325" y="3238250"/>
              <a:ext cx="13050" cy="8300"/>
            </a:xfrm>
            <a:custGeom>
              <a:rect b="b" l="l" r="r" t="t"/>
              <a:pathLst>
                <a:path extrusionOk="0" h="332" w="522">
                  <a:moveTo>
                    <a:pt x="78" y="0"/>
                  </a:moveTo>
                  <a:cubicBezTo>
                    <a:pt x="53" y="0"/>
                    <a:pt x="27" y="15"/>
                    <a:pt x="16" y="37"/>
                  </a:cubicBezTo>
                  <a:cubicBezTo>
                    <a:pt x="0" y="73"/>
                    <a:pt x="13" y="110"/>
                    <a:pt x="46" y="130"/>
                  </a:cubicBezTo>
                  <a:cubicBezTo>
                    <a:pt x="168" y="201"/>
                    <a:pt x="293" y="271"/>
                    <a:pt x="424" y="328"/>
                  </a:cubicBezTo>
                  <a:cubicBezTo>
                    <a:pt x="433" y="330"/>
                    <a:pt x="442" y="332"/>
                    <a:pt x="451" y="332"/>
                  </a:cubicBezTo>
                  <a:cubicBezTo>
                    <a:pt x="474" y="332"/>
                    <a:pt x="497" y="322"/>
                    <a:pt x="507" y="300"/>
                  </a:cubicBezTo>
                  <a:cubicBezTo>
                    <a:pt x="522" y="268"/>
                    <a:pt x="509" y="234"/>
                    <a:pt x="480" y="218"/>
                  </a:cubicBezTo>
                  <a:cubicBezTo>
                    <a:pt x="357" y="146"/>
                    <a:pt x="230" y="81"/>
                    <a:pt x="108" y="8"/>
                  </a:cubicBezTo>
                  <a:cubicBezTo>
                    <a:pt x="99" y="3"/>
                    <a:pt x="89" y="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42"/>
          <p:cNvSpPr/>
          <p:nvPr/>
        </p:nvSpPr>
        <p:spPr>
          <a:xfrm>
            <a:off x="7485797" y="506443"/>
            <a:ext cx="2114045" cy="330072"/>
          </a:xfrm>
          <a:custGeom>
            <a:rect b="b" l="l" r="r" t="t"/>
            <a:pathLst>
              <a:path extrusionOk="0" h="3136" w="16478">
                <a:moveTo>
                  <a:pt x="13844" y="1"/>
                </a:moveTo>
                <a:cubicBezTo>
                  <a:pt x="13835" y="3"/>
                  <a:pt x="13829" y="10"/>
                  <a:pt x="13829" y="19"/>
                </a:cubicBezTo>
                <a:cubicBezTo>
                  <a:pt x="13829" y="31"/>
                  <a:pt x="13836" y="39"/>
                  <a:pt x="13846" y="39"/>
                </a:cubicBezTo>
                <a:cubicBezTo>
                  <a:pt x="13912" y="39"/>
                  <a:pt x="13976" y="41"/>
                  <a:pt x="14042" y="45"/>
                </a:cubicBezTo>
                <a:cubicBezTo>
                  <a:pt x="14042" y="45"/>
                  <a:pt x="14043" y="45"/>
                  <a:pt x="14044" y="45"/>
                </a:cubicBezTo>
                <a:cubicBezTo>
                  <a:pt x="14053" y="45"/>
                  <a:pt x="14061" y="38"/>
                  <a:pt x="14061" y="29"/>
                </a:cubicBezTo>
                <a:cubicBezTo>
                  <a:pt x="14062" y="17"/>
                  <a:pt x="14054" y="9"/>
                  <a:pt x="14044" y="9"/>
                </a:cubicBezTo>
                <a:cubicBezTo>
                  <a:pt x="13979" y="5"/>
                  <a:pt x="13913" y="3"/>
                  <a:pt x="13847" y="1"/>
                </a:cubicBezTo>
                <a:close/>
                <a:moveTo>
                  <a:pt x="13651" y="5"/>
                </a:moveTo>
                <a:cubicBezTo>
                  <a:pt x="13650" y="5"/>
                  <a:pt x="13649" y="5"/>
                  <a:pt x="13649" y="5"/>
                </a:cubicBezTo>
                <a:cubicBezTo>
                  <a:pt x="13583" y="7"/>
                  <a:pt x="13518" y="13"/>
                  <a:pt x="13452" y="17"/>
                </a:cubicBezTo>
                <a:lnTo>
                  <a:pt x="13449" y="17"/>
                </a:lnTo>
                <a:cubicBezTo>
                  <a:pt x="13440" y="20"/>
                  <a:pt x="13433" y="29"/>
                  <a:pt x="13435" y="37"/>
                </a:cubicBezTo>
                <a:cubicBezTo>
                  <a:pt x="13437" y="49"/>
                  <a:pt x="13444" y="56"/>
                  <a:pt x="13454" y="56"/>
                </a:cubicBezTo>
                <a:cubicBezTo>
                  <a:pt x="13455" y="56"/>
                  <a:pt x="13455" y="56"/>
                  <a:pt x="13456" y="56"/>
                </a:cubicBezTo>
                <a:cubicBezTo>
                  <a:pt x="13520" y="50"/>
                  <a:pt x="13586" y="44"/>
                  <a:pt x="13652" y="41"/>
                </a:cubicBezTo>
                <a:cubicBezTo>
                  <a:pt x="13661" y="41"/>
                  <a:pt x="13669" y="32"/>
                  <a:pt x="13668" y="22"/>
                </a:cubicBezTo>
                <a:cubicBezTo>
                  <a:pt x="13668" y="12"/>
                  <a:pt x="13660" y="5"/>
                  <a:pt x="13651" y="5"/>
                </a:cubicBezTo>
                <a:close/>
                <a:moveTo>
                  <a:pt x="14234" y="30"/>
                </a:moveTo>
                <a:cubicBezTo>
                  <a:pt x="14228" y="31"/>
                  <a:pt x="14222" y="37"/>
                  <a:pt x="14220" y="45"/>
                </a:cubicBezTo>
                <a:cubicBezTo>
                  <a:pt x="14219" y="55"/>
                  <a:pt x="14227" y="63"/>
                  <a:pt x="14237" y="65"/>
                </a:cubicBezTo>
                <a:cubicBezTo>
                  <a:pt x="14302" y="72"/>
                  <a:pt x="14367" y="83"/>
                  <a:pt x="14430" y="94"/>
                </a:cubicBezTo>
                <a:cubicBezTo>
                  <a:pt x="14431" y="94"/>
                  <a:pt x="14432" y="94"/>
                  <a:pt x="14434" y="94"/>
                </a:cubicBezTo>
                <a:cubicBezTo>
                  <a:pt x="14442" y="94"/>
                  <a:pt x="14450" y="88"/>
                  <a:pt x="14451" y="81"/>
                </a:cubicBezTo>
                <a:cubicBezTo>
                  <a:pt x="14452" y="69"/>
                  <a:pt x="14447" y="61"/>
                  <a:pt x="14436" y="59"/>
                </a:cubicBezTo>
                <a:cubicBezTo>
                  <a:pt x="14372" y="47"/>
                  <a:pt x="14306" y="37"/>
                  <a:pt x="14241" y="30"/>
                </a:cubicBezTo>
                <a:close/>
                <a:moveTo>
                  <a:pt x="13258" y="42"/>
                </a:moveTo>
                <a:cubicBezTo>
                  <a:pt x="13257" y="42"/>
                  <a:pt x="13257" y="42"/>
                  <a:pt x="13256" y="42"/>
                </a:cubicBezTo>
                <a:cubicBezTo>
                  <a:pt x="13192" y="52"/>
                  <a:pt x="13126" y="62"/>
                  <a:pt x="13062" y="75"/>
                </a:cubicBezTo>
                <a:cubicBezTo>
                  <a:pt x="13053" y="77"/>
                  <a:pt x="13046" y="87"/>
                  <a:pt x="13047" y="96"/>
                </a:cubicBezTo>
                <a:cubicBezTo>
                  <a:pt x="13048" y="106"/>
                  <a:pt x="13056" y="112"/>
                  <a:pt x="13065" y="112"/>
                </a:cubicBezTo>
                <a:cubicBezTo>
                  <a:pt x="13066" y="112"/>
                  <a:pt x="13067" y="112"/>
                  <a:pt x="13068" y="112"/>
                </a:cubicBezTo>
                <a:cubicBezTo>
                  <a:pt x="13134" y="98"/>
                  <a:pt x="13198" y="88"/>
                  <a:pt x="13261" y="79"/>
                </a:cubicBezTo>
                <a:cubicBezTo>
                  <a:pt x="13271" y="77"/>
                  <a:pt x="13278" y="68"/>
                  <a:pt x="13277" y="58"/>
                </a:cubicBezTo>
                <a:cubicBezTo>
                  <a:pt x="13276" y="48"/>
                  <a:pt x="13268" y="42"/>
                  <a:pt x="13258" y="42"/>
                </a:cubicBezTo>
                <a:close/>
                <a:moveTo>
                  <a:pt x="14625" y="100"/>
                </a:moveTo>
                <a:cubicBezTo>
                  <a:pt x="14623" y="100"/>
                  <a:pt x="14622" y="100"/>
                  <a:pt x="14620" y="101"/>
                </a:cubicBezTo>
                <a:cubicBezTo>
                  <a:pt x="14614" y="102"/>
                  <a:pt x="14609" y="108"/>
                  <a:pt x="14608" y="115"/>
                </a:cubicBezTo>
                <a:cubicBezTo>
                  <a:pt x="14603" y="123"/>
                  <a:pt x="14611" y="133"/>
                  <a:pt x="14620" y="136"/>
                </a:cubicBezTo>
                <a:cubicBezTo>
                  <a:pt x="14682" y="151"/>
                  <a:pt x="14746" y="171"/>
                  <a:pt x="14807" y="192"/>
                </a:cubicBezTo>
                <a:cubicBezTo>
                  <a:pt x="14808" y="192"/>
                  <a:pt x="14810" y="192"/>
                  <a:pt x="14812" y="192"/>
                </a:cubicBezTo>
                <a:cubicBezTo>
                  <a:pt x="14820" y="192"/>
                  <a:pt x="14827" y="188"/>
                  <a:pt x="14830" y="180"/>
                </a:cubicBezTo>
                <a:cubicBezTo>
                  <a:pt x="14835" y="171"/>
                  <a:pt x="14827" y="160"/>
                  <a:pt x="14819" y="156"/>
                </a:cubicBezTo>
                <a:cubicBezTo>
                  <a:pt x="14755" y="136"/>
                  <a:pt x="14691" y="117"/>
                  <a:pt x="14629" y="101"/>
                </a:cubicBezTo>
                <a:cubicBezTo>
                  <a:pt x="14628" y="100"/>
                  <a:pt x="14627" y="100"/>
                  <a:pt x="14625" y="100"/>
                </a:cubicBezTo>
                <a:close/>
                <a:moveTo>
                  <a:pt x="12875" y="117"/>
                </a:moveTo>
                <a:cubicBezTo>
                  <a:pt x="12873" y="117"/>
                  <a:pt x="12871" y="117"/>
                  <a:pt x="12869" y="118"/>
                </a:cubicBezTo>
                <a:cubicBezTo>
                  <a:pt x="12807" y="132"/>
                  <a:pt x="12742" y="149"/>
                  <a:pt x="12678" y="167"/>
                </a:cubicBezTo>
                <a:cubicBezTo>
                  <a:pt x="12668" y="170"/>
                  <a:pt x="12663" y="180"/>
                  <a:pt x="12665" y="190"/>
                </a:cubicBezTo>
                <a:cubicBezTo>
                  <a:pt x="12668" y="197"/>
                  <a:pt x="12675" y="201"/>
                  <a:pt x="12684" y="201"/>
                </a:cubicBezTo>
                <a:cubicBezTo>
                  <a:pt x="12685" y="201"/>
                  <a:pt x="12686" y="201"/>
                  <a:pt x="12688" y="201"/>
                </a:cubicBezTo>
                <a:cubicBezTo>
                  <a:pt x="12751" y="182"/>
                  <a:pt x="12814" y="167"/>
                  <a:pt x="12876" y="153"/>
                </a:cubicBezTo>
                <a:cubicBezTo>
                  <a:pt x="12887" y="150"/>
                  <a:pt x="12892" y="141"/>
                  <a:pt x="12891" y="130"/>
                </a:cubicBezTo>
                <a:cubicBezTo>
                  <a:pt x="12888" y="122"/>
                  <a:pt x="12883" y="117"/>
                  <a:pt x="12875" y="117"/>
                </a:cubicBezTo>
                <a:close/>
                <a:moveTo>
                  <a:pt x="12497" y="221"/>
                </a:moveTo>
                <a:cubicBezTo>
                  <a:pt x="12495" y="221"/>
                  <a:pt x="12494" y="221"/>
                  <a:pt x="12492" y="222"/>
                </a:cubicBezTo>
                <a:lnTo>
                  <a:pt x="12490" y="222"/>
                </a:lnTo>
                <a:cubicBezTo>
                  <a:pt x="12428" y="241"/>
                  <a:pt x="12364" y="263"/>
                  <a:pt x="12303" y="285"/>
                </a:cubicBezTo>
                <a:cubicBezTo>
                  <a:pt x="12293" y="289"/>
                  <a:pt x="12290" y="299"/>
                  <a:pt x="12292" y="309"/>
                </a:cubicBezTo>
                <a:cubicBezTo>
                  <a:pt x="12294" y="317"/>
                  <a:pt x="12301" y="321"/>
                  <a:pt x="12308" y="321"/>
                </a:cubicBezTo>
                <a:cubicBezTo>
                  <a:pt x="12311" y="321"/>
                  <a:pt x="12313" y="321"/>
                  <a:pt x="12316" y="320"/>
                </a:cubicBezTo>
                <a:cubicBezTo>
                  <a:pt x="12377" y="298"/>
                  <a:pt x="12439" y="278"/>
                  <a:pt x="12500" y="257"/>
                </a:cubicBezTo>
                <a:cubicBezTo>
                  <a:pt x="12511" y="253"/>
                  <a:pt x="12517" y="243"/>
                  <a:pt x="12513" y="233"/>
                </a:cubicBezTo>
                <a:cubicBezTo>
                  <a:pt x="12510" y="225"/>
                  <a:pt x="12504" y="221"/>
                  <a:pt x="12497" y="221"/>
                </a:cubicBezTo>
                <a:close/>
                <a:moveTo>
                  <a:pt x="14992" y="225"/>
                </a:moveTo>
                <a:cubicBezTo>
                  <a:pt x="14987" y="227"/>
                  <a:pt x="14982" y="230"/>
                  <a:pt x="14980" y="236"/>
                </a:cubicBezTo>
                <a:cubicBezTo>
                  <a:pt x="14977" y="244"/>
                  <a:pt x="14981" y="257"/>
                  <a:pt x="14990" y="259"/>
                </a:cubicBezTo>
                <a:cubicBezTo>
                  <a:pt x="15049" y="284"/>
                  <a:pt x="15109" y="311"/>
                  <a:pt x="15167" y="341"/>
                </a:cubicBezTo>
                <a:cubicBezTo>
                  <a:pt x="15170" y="342"/>
                  <a:pt x="15172" y="342"/>
                  <a:pt x="15175" y="342"/>
                </a:cubicBezTo>
                <a:cubicBezTo>
                  <a:pt x="15182" y="342"/>
                  <a:pt x="15189" y="339"/>
                  <a:pt x="15192" y="332"/>
                </a:cubicBezTo>
                <a:cubicBezTo>
                  <a:pt x="15195" y="324"/>
                  <a:pt x="15193" y="312"/>
                  <a:pt x="15184" y="309"/>
                </a:cubicBezTo>
                <a:cubicBezTo>
                  <a:pt x="15126" y="279"/>
                  <a:pt x="15065" y="252"/>
                  <a:pt x="15005" y="227"/>
                </a:cubicBezTo>
                <a:cubicBezTo>
                  <a:pt x="15000" y="225"/>
                  <a:pt x="14996" y="225"/>
                  <a:pt x="14992" y="225"/>
                </a:cubicBezTo>
                <a:close/>
                <a:moveTo>
                  <a:pt x="5832" y="293"/>
                </a:moveTo>
                <a:cubicBezTo>
                  <a:pt x="5814" y="293"/>
                  <a:pt x="5794" y="294"/>
                  <a:pt x="5776" y="295"/>
                </a:cubicBezTo>
                <a:cubicBezTo>
                  <a:pt x="5766" y="296"/>
                  <a:pt x="5758" y="306"/>
                  <a:pt x="5759" y="315"/>
                </a:cubicBezTo>
                <a:cubicBezTo>
                  <a:pt x="5760" y="325"/>
                  <a:pt x="5768" y="332"/>
                  <a:pt x="5777" y="332"/>
                </a:cubicBezTo>
                <a:cubicBezTo>
                  <a:pt x="5778" y="332"/>
                  <a:pt x="5778" y="332"/>
                  <a:pt x="5779" y="331"/>
                </a:cubicBezTo>
                <a:cubicBezTo>
                  <a:pt x="5794" y="330"/>
                  <a:pt x="5809" y="330"/>
                  <a:pt x="5825" y="330"/>
                </a:cubicBezTo>
                <a:cubicBezTo>
                  <a:pt x="5835" y="330"/>
                  <a:pt x="5846" y="330"/>
                  <a:pt x="5857" y="330"/>
                </a:cubicBezTo>
                <a:cubicBezTo>
                  <a:pt x="5894" y="331"/>
                  <a:pt x="5931" y="337"/>
                  <a:pt x="5969" y="346"/>
                </a:cubicBezTo>
                <a:lnTo>
                  <a:pt x="5973" y="346"/>
                </a:lnTo>
                <a:cubicBezTo>
                  <a:pt x="5981" y="346"/>
                  <a:pt x="5988" y="341"/>
                  <a:pt x="5991" y="331"/>
                </a:cubicBezTo>
                <a:cubicBezTo>
                  <a:pt x="5993" y="322"/>
                  <a:pt x="5986" y="314"/>
                  <a:pt x="5977" y="311"/>
                </a:cubicBezTo>
                <a:cubicBezTo>
                  <a:pt x="5937" y="300"/>
                  <a:pt x="5898" y="295"/>
                  <a:pt x="5858" y="294"/>
                </a:cubicBezTo>
                <a:cubicBezTo>
                  <a:pt x="5849" y="293"/>
                  <a:pt x="5841" y="293"/>
                  <a:pt x="5832" y="293"/>
                </a:cubicBezTo>
                <a:close/>
                <a:moveTo>
                  <a:pt x="21" y="132"/>
                </a:moveTo>
                <a:cubicBezTo>
                  <a:pt x="20" y="132"/>
                  <a:pt x="19" y="132"/>
                  <a:pt x="18" y="132"/>
                </a:cubicBezTo>
                <a:cubicBezTo>
                  <a:pt x="7" y="132"/>
                  <a:pt x="0" y="141"/>
                  <a:pt x="1" y="151"/>
                </a:cubicBezTo>
                <a:cubicBezTo>
                  <a:pt x="6" y="216"/>
                  <a:pt x="16" y="283"/>
                  <a:pt x="27" y="348"/>
                </a:cubicBezTo>
                <a:cubicBezTo>
                  <a:pt x="28" y="357"/>
                  <a:pt x="36" y="364"/>
                  <a:pt x="45" y="364"/>
                </a:cubicBezTo>
                <a:lnTo>
                  <a:pt x="49" y="364"/>
                </a:lnTo>
                <a:cubicBezTo>
                  <a:pt x="59" y="363"/>
                  <a:pt x="65" y="352"/>
                  <a:pt x="63" y="343"/>
                </a:cubicBezTo>
                <a:cubicBezTo>
                  <a:pt x="50" y="279"/>
                  <a:pt x="42" y="213"/>
                  <a:pt x="37" y="149"/>
                </a:cubicBezTo>
                <a:cubicBezTo>
                  <a:pt x="36" y="140"/>
                  <a:pt x="30" y="132"/>
                  <a:pt x="21" y="132"/>
                </a:cubicBezTo>
                <a:close/>
                <a:moveTo>
                  <a:pt x="12126" y="355"/>
                </a:moveTo>
                <a:cubicBezTo>
                  <a:pt x="12124" y="355"/>
                  <a:pt x="12123" y="356"/>
                  <a:pt x="12121" y="356"/>
                </a:cubicBezTo>
                <a:lnTo>
                  <a:pt x="12119" y="356"/>
                </a:lnTo>
                <a:cubicBezTo>
                  <a:pt x="12058" y="380"/>
                  <a:pt x="11996" y="406"/>
                  <a:pt x="11937" y="432"/>
                </a:cubicBezTo>
                <a:cubicBezTo>
                  <a:pt x="11928" y="436"/>
                  <a:pt x="11924" y="448"/>
                  <a:pt x="11928" y="457"/>
                </a:cubicBezTo>
                <a:cubicBezTo>
                  <a:pt x="11931" y="464"/>
                  <a:pt x="11937" y="468"/>
                  <a:pt x="11944" y="468"/>
                </a:cubicBezTo>
                <a:cubicBezTo>
                  <a:pt x="11946" y="468"/>
                  <a:pt x="11949" y="467"/>
                  <a:pt x="11951" y="466"/>
                </a:cubicBezTo>
                <a:cubicBezTo>
                  <a:pt x="12011" y="440"/>
                  <a:pt x="12072" y="414"/>
                  <a:pt x="12131" y="390"/>
                </a:cubicBezTo>
                <a:cubicBezTo>
                  <a:pt x="12140" y="386"/>
                  <a:pt x="12146" y="376"/>
                  <a:pt x="12142" y="367"/>
                </a:cubicBezTo>
                <a:cubicBezTo>
                  <a:pt x="12138" y="360"/>
                  <a:pt x="12133" y="355"/>
                  <a:pt x="12126" y="355"/>
                </a:cubicBezTo>
                <a:close/>
                <a:moveTo>
                  <a:pt x="5587" y="339"/>
                </a:moveTo>
                <a:cubicBezTo>
                  <a:pt x="5585" y="339"/>
                  <a:pt x="5582" y="340"/>
                  <a:pt x="5580" y="341"/>
                </a:cubicBezTo>
                <a:cubicBezTo>
                  <a:pt x="5520" y="364"/>
                  <a:pt x="5460" y="397"/>
                  <a:pt x="5403" y="435"/>
                </a:cubicBezTo>
                <a:cubicBezTo>
                  <a:pt x="5394" y="441"/>
                  <a:pt x="5392" y="452"/>
                  <a:pt x="5399" y="461"/>
                </a:cubicBezTo>
                <a:cubicBezTo>
                  <a:pt x="5403" y="466"/>
                  <a:pt x="5408" y="469"/>
                  <a:pt x="5414" y="469"/>
                </a:cubicBezTo>
                <a:cubicBezTo>
                  <a:pt x="5418" y="469"/>
                  <a:pt x="5422" y="467"/>
                  <a:pt x="5424" y="466"/>
                </a:cubicBezTo>
                <a:cubicBezTo>
                  <a:pt x="5478" y="429"/>
                  <a:pt x="5535" y="399"/>
                  <a:pt x="5594" y="376"/>
                </a:cubicBezTo>
                <a:cubicBezTo>
                  <a:pt x="5602" y="371"/>
                  <a:pt x="5608" y="360"/>
                  <a:pt x="5604" y="351"/>
                </a:cubicBezTo>
                <a:cubicBezTo>
                  <a:pt x="5601" y="343"/>
                  <a:pt x="5594" y="339"/>
                  <a:pt x="5587" y="339"/>
                </a:cubicBezTo>
                <a:close/>
                <a:moveTo>
                  <a:pt x="15349" y="398"/>
                </a:moveTo>
                <a:cubicBezTo>
                  <a:pt x="15348" y="398"/>
                  <a:pt x="15347" y="399"/>
                  <a:pt x="15347" y="399"/>
                </a:cubicBezTo>
                <a:cubicBezTo>
                  <a:pt x="15341" y="400"/>
                  <a:pt x="15337" y="403"/>
                  <a:pt x="15334" y="408"/>
                </a:cubicBezTo>
                <a:cubicBezTo>
                  <a:pt x="15328" y="417"/>
                  <a:pt x="15331" y="429"/>
                  <a:pt x="15339" y="434"/>
                </a:cubicBezTo>
                <a:cubicBezTo>
                  <a:pt x="15395" y="466"/>
                  <a:pt x="15451" y="501"/>
                  <a:pt x="15504" y="539"/>
                </a:cubicBezTo>
                <a:cubicBezTo>
                  <a:pt x="15507" y="541"/>
                  <a:pt x="15511" y="542"/>
                  <a:pt x="15515" y="542"/>
                </a:cubicBezTo>
                <a:cubicBezTo>
                  <a:pt x="15521" y="542"/>
                  <a:pt x="15526" y="539"/>
                  <a:pt x="15530" y="534"/>
                </a:cubicBezTo>
                <a:cubicBezTo>
                  <a:pt x="15535" y="526"/>
                  <a:pt x="15534" y="514"/>
                  <a:pt x="15525" y="508"/>
                </a:cubicBezTo>
                <a:cubicBezTo>
                  <a:pt x="15472" y="470"/>
                  <a:pt x="15415" y="435"/>
                  <a:pt x="15359" y="402"/>
                </a:cubicBezTo>
                <a:cubicBezTo>
                  <a:pt x="15356" y="400"/>
                  <a:pt x="15352" y="398"/>
                  <a:pt x="15349" y="398"/>
                </a:cubicBezTo>
                <a:close/>
                <a:moveTo>
                  <a:pt x="6151" y="387"/>
                </a:moveTo>
                <a:cubicBezTo>
                  <a:pt x="6145" y="387"/>
                  <a:pt x="6140" y="390"/>
                  <a:pt x="6137" y="397"/>
                </a:cubicBezTo>
                <a:cubicBezTo>
                  <a:pt x="6131" y="404"/>
                  <a:pt x="6133" y="415"/>
                  <a:pt x="6143" y="423"/>
                </a:cubicBezTo>
                <a:cubicBezTo>
                  <a:pt x="6197" y="456"/>
                  <a:pt x="6245" y="497"/>
                  <a:pt x="6288" y="545"/>
                </a:cubicBezTo>
                <a:cubicBezTo>
                  <a:pt x="6292" y="549"/>
                  <a:pt x="6295" y="552"/>
                  <a:pt x="6302" y="552"/>
                </a:cubicBezTo>
                <a:cubicBezTo>
                  <a:pt x="6306" y="552"/>
                  <a:pt x="6310" y="549"/>
                  <a:pt x="6314" y="547"/>
                </a:cubicBezTo>
                <a:cubicBezTo>
                  <a:pt x="6321" y="539"/>
                  <a:pt x="6321" y="527"/>
                  <a:pt x="6315" y="519"/>
                </a:cubicBezTo>
                <a:cubicBezTo>
                  <a:pt x="6271" y="469"/>
                  <a:pt x="6220" y="425"/>
                  <a:pt x="6160" y="390"/>
                </a:cubicBezTo>
                <a:cubicBezTo>
                  <a:pt x="6157" y="388"/>
                  <a:pt x="6154" y="387"/>
                  <a:pt x="6151" y="387"/>
                </a:cubicBezTo>
                <a:close/>
                <a:moveTo>
                  <a:pt x="11764" y="513"/>
                </a:moveTo>
                <a:cubicBezTo>
                  <a:pt x="11763" y="513"/>
                  <a:pt x="11762" y="513"/>
                  <a:pt x="11761" y="513"/>
                </a:cubicBezTo>
                <a:cubicBezTo>
                  <a:pt x="11760" y="513"/>
                  <a:pt x="11758" y="513"/>
                  <a:pt x="11757" y="514"/>
                </a:cubicBezTo>
                <a:cubicBezTo>
                  <a:pt x="11698" y="543"/>
                  <a:pt x="11638" y="573"/>
                  <a:pt x="11581" y="602"/>
                </a:cubicBezTo>
                <a:cubicBezTo>
                  <a:pt x="11573" y="607"/>
                  <a:pt x="11569" y="620"/>
                  <a:pt x="11574" y="628"/>
                </a:cubicBezTo>
                <a:cubicBezTo>
                  <a:pt x="11578" y="634"/>
                  <a:pt x="11584" y="638"/>
                  <a:pt x="11591" y="638"/>
                </a:cubicBezTo>
                <a:cubicBezTo>
                  <a:pt x="11594" y="638"/>
                  <a:pt x="11597" y="638"/>
                  <a:pt x="11599" y="636"/>
                </a:cubicBezTo>
                <a:cubicBezTo>
                  <a:pt x="11654" y="606"/>
                  <a:pt x="11714" y="576"/>
                  <a:pt x="11774" y="548"/>
                </a:cubicBezTo>
                <a:cubicBezTo>
                  <a:pt x="11783" y="544"/>
                  <a:pt x="11787" y="533"/>
                  <a:pt x="11782" y="523"/>
                </a:cubicBezTo>
                <a:cubicBezTo>
                  <a:pt x="11778" y="517"/>
                  <a:pt x="11772" y="513"/>
                  <a:pt x="11764" y="513"/>
                </a:cubicBezTo>
                <a:close/>
                <a:moveTo>
                  <a:pt x="87" y="519"/>
                </a:moveTo>
                <a:cubicBezTo>
                  <a:pt x="85" y="519"/>
                  <a:pt x="84" y="519"/>
                  <a:pt x="83" y="519"/>
                </a:cubicBezTo>
                <a:cubicBezTo>
                  <a:pt x="73" y="522"/>
                  <a:pt x="67" y="533"/>
                  <a:pt x="70" y="542"/>
                </a:cubicBezTo>
                <a:cubicBezTo>
                  <a:pt x="86" y="604"/>
                  <a:pt x="107" y="667"/>
                  <a:pt x="131" y="730"/>
                </a:cubicBezTo>
                <a:cubicBezTo>
                  <a:pt x="133" y="737"/>
                  <a:pt x="141" y="741"/>
                  <a:pt x="147" y="741"/>
                </a:cubicBezTo>
                <a:cubicBezTo>
                  <a:pt x="150" y="741"/>
                  <a:pt x="151" y="741"/>
                  <a:pt x="153" y="740"/>
                </a:cubicBezTo>
                <a:cubicBezTo>
                  <a:pt x="163" y="737"/>
                  <a:pt x="167" y="726"/>
                  <a:pt x="164" y="718"/>
                </a:cubicBezTo>
                <a:cubicBezTo>
                  <a:pt x="142" y="657"/>
                  <a:pt x="121" y="595"/>
                  <a:pt x="105" y="533"/>
                </a:cubicBezTo>
                <a:cubicBezTo>
                  <a:pt x="102" y="524"/>
                  <a:pt x="94" y="519"/>
                  <a:pt x="87" y="519"/>
                </a:cubicBezTo>
                <a:close/>
                <a:moveTo>
                  <a:pt x="5266" y="561"/>
                </a:moveTo>
                <a:cubicBezTo>
                  <a:pt x="5261" y="561"/>
                  <a:pt x="5256" y="563"/>
                  <a:pt x="5252" y="568"/>
                </a:cubicBezTo>
                <a:cubicBezTo>
                  <a:pt x="5207" y="617"/>
                  <a:pt x="5166" y="671"/>
                  <a:pt x="5134" y="730"/>
                </a:cubicBezTo>
                <a:cubicBezTo>
                  <a:pt x="5129" y="737"/>
                  <a:pt x="5132" y="749"/>
                  <a:pt x="5140" y="754"/>
                </a:cubicBezTo>
                <a:cubicBezTo>
                  <a:pt x="5144" y="755"/>
                  <a:pt x="5148" y="756"/>
                  <a:pt x="5150" y="756"/>
                </a:cubicBezTo>
                <a:cubicBezTo>
                  <a:pt x="5157" y="756"/>
                  <a:pt x="5163" y="752"/>
                  <a:pt x="5165" y="747"/>
                </a:cubicBezTo>
                <a:cubicBezTo>
                  <a:pt x="5196" y="692"/>
                  <a:pt x="5236" y="640"/>
                  <a:pt x="5278" y="592"/>
                </a:cubicBezTo>
                <a:cubicBezTo>
                  <a:pt x="5287" y="584"/>
                  <a:pt x="5287" y="573"/>
                  <a:pt x="5278" y="566"/>
                </a:cubicBezTo>
                <a:cubicBezTo>
                  <a:pt x="5274" y="563"/>
                  <a:pt x="5270" y="561"/>
                  <a:pt x="5266" y="561"/>
                </a:cubicBezTo>
                <a:close/>
                <a:moveTo>
                  <a:pt x="15671" y="621"/>
                </a:moveTo>
                <a:cubicBezTo>
                  <a:pt x="15670" y="621"/>
                  <a:pt x="15668" y="621"/>
                  <a:pt x="15667" y="622"/>
                </a:cubicBezTo>
                <a:cubicBezTo>
                  <a:pt x="15664" y="623"/>
                  <a:pt x="15660" y="625"/>
                  <a:pt x="15657" y="628"/>
                </a:cubicBezTo>
                <a:cubicBezTo>
                  <a:pt x="15650" y="637"/>
                  <a:pt x="15652" y="649"/>
                  <a:pt x="15660" y="656"/>
                </a:cubicBezTo>
                <a:cubicBezTo>
                  <a:pt x="15710" y="695"/>
                  <a:pt x="15760" y="739"/>
                  <a:pt x="15808" y="782"/>
                </a:cubicBezTo>
                <a:cubicBezTo>
                  <a:pt x="15811" y="785"/>
                  <a:pt x="15816" y="787"/>
                  <a:pt x="15820" y="787"/>
                </a:cubicBezTo>
                <a:cubicBezTo>
                  <a:pt x="15825" y="787"/>
                  <a:pt x="15830" y="785"/>
                  <a:pt x="15834" y="781"/>
                </a:cubicBezTo>
                <a:cubicBezTo>
                  <a:pt x="15840" y="775"/>
                  <a:pt x="15840" y="762"/>
                  <a:pt x="15832" y="755"/>
                </a:cubicBezTo>
                <a:cubicBezTo>
                  <a:pt x="15784" y="711"/>
                  <a:pt x="15733" y="667"/>
                  <a:pt x="15682" y="626"/>
                </a:cubicBezTo>
                <a:cubicBezTo>
                  <a:pt x="15680" y="623"/>
                  <a:pt x="15676" y="621"/>
                  <a:pt x="15671" y="621"/>
                </a:cubicBezTo>
                <a:close/>
                <a:moveTo>
                  <a:pt x="11419" y="696"/>
                </a:moveTo>
                <a:cubicBezTo>
                  <a:pt x="11417" y="696"/>
                  <a:pt x="11416" y="697"/>
                  <a:pt x="11414" y="697"/>
                </a:cubicBezTo>
                <a:cubicBezTo>
                  <a:pt x="11412" y="697"/>
                  <a:pt x="11410" y="698"/>
                  <a:pt x="11409" y="698"/>
                </a:cubicBezTo>
                <a:cubicBezTo>
                  <a:pt x="11351" y="731"/>
                  <a:pt x="11294" y="766"/>
                  <a:pt x="11239" y="801"/>
                </a:cubicBezTo>
                <a:cubicBezTo>
                  <a:pt x="11231" y="804"/>
                  <a:pt x="11228" y="817"/>
                  <a:pt x="11233" y="824"/>
                </a:cubicBezTo>
                <a:cubicBezTo>
                  <a:pt x="11237" y="830"/>
                  <a:pt x="11243" y="833"/>
                  <a:pt x="11249" y="833"/>
                </a:cubicBezTo>
                <a:cubicBezTo>
                  <a:pt x="11252" y="833"/>
                  <a:pt x="11256" y="832"/>
                  <a:pt x="11259" y="830"/>
                </a:cubicBezTo>
                <a:cubicBezTo>
                  <a:pt x="11314" y="796"/>
                  <a:pt x="11369" y="762"/>
                  <a:pt x="11426" y="730"/>
                </a:cubicBezTo>
                <a:cubicBezTo>
                  <a:pt x="11436" y="724"/>
                  <a:pt x="11438" y="713"/>
                  <a:pt x="11432" y="705"/>
                </a:cubicBezTo>
                <a:cubicBezTo>
                  <a:pt x="11430" y="700"/>
                  <a:pt x="11425" y="696"/>
                  <a:pt x="11419" y="696"/>
                </a:cubicBezTo>
                <a:close/>
                <a:moveTo>
                  <a:pt x="6405" y="679"/>
                </a:moveTo>
                <a:cubicBezTo>
                  <a:pt x="6403" y="679"/>
                  <a:pt x="6401" y="679"/>
                  <a:pt x="6399" y="680"/>
                </a:cubicBezTo>
                <a:cubicBezTo>
                  <a:pt x="6391" y="684"/>
                  <a:pt x="6385" y="694"/>
                  <a:pt x="6388" y="704"/>
                </a:cubicBezTo>
                <a:cubicBezTo>
                  <a:pt x="6414" y="763"/>
                  <a:pt x="6429" y="825"/>
                  <a:pt x="6429" y="887"/>
                </a:cubicBezTo>
                <a:cubicBezTo>
                  <a:pt x="6429" y="897"/>
                  <a:pt x="6437" y="906"/>
                  <a:pt x="6448" y="906"/>
                </a:cubicBezTo>
                <a:cubicBezTo>
                  <a:pt x="6458" y="906"/>
                  <a:pt x="6465" y="896"/>
                  <a:pt x="6465" y="886"/>
                </a:cubicBezTo>
                <a:cubicBezTo>
                  <a:pt x="6465" y="822"/>
                  <a:pt x="6450" y="754"/>
                  <a:pt x="6423" y="690"/>
                </a:cubicBezTo>
                <a:cubicBezTo>
                  <a:pt x="6419" y="683"/>
                  <a:pt x="6412" y="679"/>
                  <a:pt x="6405" y="679"/>
                </a:cubicBezTo>
                <a:close/>
                <a:moveTo>
                  <a:pt x="15960" y="891"/>
                </a:moveTo>
                <a:cubicBezTo>
                  <a:pt x="15959" y="891"/>
                  <a:pt x="15957" y="891"/>
                  <a:pt x="15956" y="891"/>
                </a:cubicBezTo>
                <a:cubicBezTo>
                  <a:pt x="15954" y="892"/>
                  <a:pt x="15950" y="894"/>
                  <a:pt x="15948" y="895"/>
                </a:cubicBezTo>
                <a:cubicBezTo>
                  <a:pt x="15940" y="902"/>
                  <a:pt x="15938" y="913"/>
                  <a:pt x="15946" y="921"/>
                </a:cubicBezTo>
                <a:cubicBezTo>
                  <a:pt x="15991" y="969"/>
                  <a:pt x="16033" y="1020"/>
                  <a:pt x="16073" y="1071"/>
                </a:cubicBezTo>
                <a:cubicBezTo>
                  <a:pt x="16077" y="1075"/>
                  <a:pt x="16082" y="1077"/>
                  <a:pt x="16087" y="1077"/>
                </a:cubicBezTo>
                <a:cubicBezTo>
                  <a:pt x="16091" y="1077"/>
                  <a:pt x="16095" y="1075"/>
                  <a:pt x="16099" y="1073"/>
                </a:cubicBezTo>
                <a:cubicBezTo>
                  <a:pt x="16106" y="1066"/>
                  <a:pt x="16108" y="1055"/>
                  <a:pt x="16101" y="1047"/>
                </a:cubicBezTo>
                <a:cubicBezTo>
                  <a:pt x="16062" y="995"/>
                  <a:pt x="16018" y="944"/>
                  <a:pt x="15974" y="896"/>
                </a:cubicBezTo>
                <a:cubicBezTo>
                  <a:pt x="15971" y="892"/>
                  <a:pt x="15965" y="891"/>
                  <a:pt x="15960" y="891"/>
                </a:cubicBezTo>
                <a:close/>
                <a:moveTo>
                  <a:pt x="11083" y="930"/>
                </a:moveTo>
                <a:cubicBezTo>
                  <a:pt x="11080" y="930"/>
                  <a:pt x="11076" y="931"/>
                  <a:pt x="11073" y="934"/>
                </a:cubicBezTo>
                <a:cubicBezTo>
                  <a:pt x="11052" y="948"/>
                  <a:pt x="11031" y="964"/>
                  <a:pt x="11012" y="979"/>
                </a:cubicBezTo>
                <a:cubicBezTo>
                  <a:pt x="10981" y="1004"/>
                  <a:pt x="10948" y="1030"/>
                  <a:pt x="10917" y="1057"/>
                </a:cubicBezTo>
                <a:cubicBezTo>
                  <a:pt x="10910" y="1063"/>
                  <a:pt x="10908" y="1076"/>
                  <a:pt x="10914" y="1083"/>
                </a:cubicBezTo>
                <a:cubicBezTo>
                  <a:pt x="10918" y="1087"/>
                  <a:pt x="10924" y="1089"/>
                  <a:pt x="10929" y="1089"/>
                </a:cubicBezTo>
                <a:cubicBezTo>
                  <a:pt x="10933" y="1089"/>
                  <a:pt x="10938" y="1088"/>
                  <a:pt x="10940" y="1086"/>
                </a:cubicBezTo>
                <a:cubicBezTo>
                  <a:pt x="10971" y="1058"/>
                  <a:pt x="11002" y="1032"/>
                  <a:pt x="11034" y="1009"/>
                </a:cubicBezTo>
                <a:cubicBezTo>
                  <a:pt x="11053" y="994"/>
                  <a:pt x="11073" y="979"/>
                  <a:pt x="11094" y="965"/>
                </a:cubicBezTo>
                <a:cubicBezTo>
                  <a:pt x="11103" y="959"/>
                  <a:pt x="11104" y="947"/>
                  <a:pt x="11099" y="938"/>
                </a:cubicBezTo>
                <a:cubicBezTo>
                  <a:pt x="11095" y="933"/>
                  <a:pt x="11089" y="930"/>
                  <a:pt x="11083" y="930"/>
                </a:cubicBezTo>
                <a:close/>
                <a:moveTo>
                  <a:pt x="222" y="886"/>
                </a:moveTo>
                <a:cubicBezTo>
                  <a:pt x="219" y="886"/>
                  <a:pt x="217" y="886"/>
                  <a:pt x="215" y="887"/>
                </a:cubicBezTo>
                <a:cubicBezTo>
                  <a:pt x="205" y="891"/>
                  <a:pt x="202" y="903"/>
                  <a:pt x="205" y="912"/>
                </a:cubicBezTo>
                <a:cubicBezTo>
                  <a:pt x="233" y="972"/>
                  <a:pt x="264" y="1030"/>
                  <a:pt x="297" y="1088"/>
                </a:cubicBezTo>
                <a:cubicBezTo>
                  <a:pt x="299" y="1094"/>
                  <a:pt x="306" y="1097"/>
                  <a:pt x="312" y="1097"/>
                </a:cubicBezTo>
                <a:cubicBezTo>
                  <a:pt x="314" y="1097"/>
                  <a:pt x="318" y="1096"/>
                  <a:pt x="321" y="1094"/>
                </a:cubicBezTo>
                <a:cubicBezTo>
                  <a:pt x="332" y="1089"/>
                  <a:pt x="334" y="1079"/>
                  <a:pt x="329" y="1071"/>
                </a:cubicBezTo>
                <a:cubicBezTo>
                  <a:pt x="297" y="1014"/>
                  <a:pt x="265" y="954"/>
                  <a:pt x="240" y="896"/>
                </a:cubicBezTo>
                <a:cubicBezTo>
                  <a:pt x="236" y="889"/>
                  <a:pt x="229" y="886"/>
                  <a:pt x="222" y="886"/>
                </a:cubicBezTo>
                <a:close/>
                <a:moveTo>
                  <a:pt x="5073" y="900"/>
                </a:moveTo>
                <a:cubicBezTo>
                  <a:pt x="5065" y="900"/>
                  <a:pt x="5059" y="904"/>
                  <a:pt x="5055" y="912"/>
                </a:cubicBezTo>
                <a:cubicBezTo>
                  <a:pt x="5036" y="974"/>
                  <a:pt x="5023" y="1040"/>
                  <a:pt x="5015" y="1108"/>
                </a:cubicBezTo>
                <a:cubicBezTo>
                  <a:pt x="5014" y="1118"/>
                  <a:pt x="5022" y="1128"/>
                  <a:pt x="5031" y="1128"/>
                </a:cubicBezTo>
                <a:lnTo>
                  <a:pt x="5034" y="1128"/>
                </a:lnTo>
                <a:cubicBezTo>
                  <a:pt x="5043" y="1128"/>
                  <a:pt x="5050" y="1119"/>
                  <a:pt x="5051" y="1110"/>
                </a:cubicBezTo>
                <a:cubicBezTo>
                  <a:pt x="5060" y="1046"/>
                  <a:pt x="5072" y="982"/>
                  <a:pt x="5091" y="921"/>
                </a:cubicBezTo>
                <a:cubicBezTo>
                  <a:pt x="5095" y="913"/>
                  <a:pt x="5090" y="905"/>
                  <a:pt x="5079" y="901"/>
                </a:cubicBezTo>
                <a:cubicBezTo>
                  <a:pt x="5077" y="900"/>
                  <a:pt x="5075" y="900"/>
                  <a:pt x="5073" y="900"/>
                </a:cubicBezTo>
                <a:close/>
                <a:moveTo>
                  <a:pt x="6413" y="1061"/>
                </a:moveTo>
                <a:cubicBezTo>
                  <a:pt x="6406" y="1061"/>
                  <a:pt x="6400" y="1066"/>
                  <a:pt x="6397" y="1073"/>
                </a:cubicBezTo>
                <a:cubicBezTo>
                  <a:pt x="6376" y="1129"/>
                  <a:pt x="6346" y="1182"/>
                  <a:pt x="6306" y="1243"/>
                </a:cubicBezTo>
                <a:cubicBezTo>
                  <a:pt x="6300" y="1250"/>
                  <a:pt x="6302" y="1262"/>
                  <a:pt x="6311" y="1269"/>
                </a:cubicBezTo>
                <a:cubicBezTo>
                  <a:pt x="6315" y="1271"/>
                  <a:pt x="6318" y="1271"/>
                  <a:pt x="6321" y="1271"/>
                </a:cubicBezTo>
                <a:cubicBezTo>
                  <a:pt x="6327" y="1271"/>
                  <a:pt x="6333" y="1269"/>
                  <a:pt x="6337" y="1263"/>
                </a:cubicBezTo>
                <a:cubicBezTo>
                  <a:pt x="6378" y="1202"/>
                  <a:pt x="6409" y="1144"/>
                  <a:pt x="6431" y="1086"/>
                </a:cubicBezTo>
                <a:cubicBezTo>
                  <a:pt x="6434" y="1077"/>
                  <a:pt x="6429" y="1066"/>
                  <a:pt x="6420" y="1062"/>
                </a:cubicBezTo>
                <a:cubicBezTo>
                  <a:pt x="6417" y="1061"/>
                  <a:pt x="6415" y="1061"/>
                  <a:pt x="6413" y="1061"/>
                </a:cubicBezTo>
                <a:close/>
                <a:moveTo>
                  <a:pt x="16202" y="1199"/>
                </a:moveTo>
                <a:cubicBezTo>
                  <a:pt x="16201" y="1199"/>
                  <a:pt x="16199" y="1200"/>
                  <a:pt x="16198" y="1200"/>
                </a:cubicBezTo>
                <a:cubicBezTo>
                  <a:pt x="16197" y="1200"/>
                  <a:pt x="16193" y="1201"/>
                  <a:pt x="16191" y="1202"/>
                </a:cubicBezTo>
                <a:cubicBezTo>
                  <a:pt x="16183" y="1207"/>
                  <a:pt x="16181" y="1219"/>
                  <a:pt x="16186" y="1227"/>
                </a:cubicBezTo>
                <a:cubicBezTo>
                  <a:pt x="16223" y="1281"/>
                  <a:pt x="16255" y="1337"/>
                  <a:pt x="16286" y="1394"/>
                </a:cubicBezTo>
                <a:cubicBezTo>
                  <a:pt x="16289" y="1401"/>
                  <a:pt x="16296" y="1405"/>
                  <a:pt x="16302" y="1405"/>
                </a:cubicBezTo>
                <a:cubicBezTo>
                  <a:pt x="16305" y="1405"/>
                  <a:pt x="16308" y="1404"/>
                  <a:pt x="16311" y="1402"/>
                </a:cubicBezTo>
                <a:cubicBezTo>
                  <a:pt x="16319" y="1397"/>
                  <a:pt x="16323" y="1387"/>
                  <a:pt x="16318" y="1377"/>
                </a:cubicBezTo>
                <a:cubicBezTo>
                  <a:pt x="16287" y="1320"/>
                  <a:pt x="16254" y="1263"/>
                  <a:pt x="16217" y="1207"/>
                </a:cubicBezTo>
                <a:cubicBezTo>
                  <a:pt x="16214" y="1202"/>
                  <a:pt x="16208" y="1199"/>
                  <a:pt x="16202" y="1199"/>
                </a:cubicBezTo>
                <a:close/>
                <a:moveTo>
                  <a:pt x="10764" y="1231"/>
                </a:moveTo>
                <a:cubicBezTo>
                  <a:pt x="10759" y="1231"/>
                  <a:pt x="10754" y="1233"/>
                  <a:pt x="10750" y="1236"/>
                </a:cubicBezTo>
                <a:cubicBezTo>
                  <a:pt x="10706" y="1280"/>
                  <a:pt x="10663" y="1328"/>
                  <a:pt x="10617" y="1382"/>
                </a:cubicBezTo>
                <a:cubicBezTo>
                  <a:pt x="10610" y="1389"/>
                  <a:pt x="10610" y="1400"/>
                  <a:pt x="10620" y="1407"/>
                </a:cubicBezTo>
                <a:cubicBezTo>
                  <a:pt x="10623" y="1411"/>
                  <a:pt x="10627" y="1413"/>
                  <a:pt x="10631" y="1413"/>
                </a:cubicBezTo>
                <a:cubicBezTo>
                  <a:pt x="10636" y="1413"/>
                  <a:pt x="10642" y="1409"/>
                  <a:pt x="10646" y="1405"/>
                </a:cubicBezTo>
                <a:cubicBezTo>
                  <a:pt x="10690" y="1352"/>
                  <a:pt x="10735" y="1306"/>
                  <a:pt x="10777" y="1261"/>
                </a:cubicBezTo>
                <a:cubicBezTo>
                  <a:pt x="10784" y="1255"/>
                  <a:pt x="10784" y="1244"/>
                  <a:pt x="10776" y="1236"/>
                </a:cubicBezTo>
                <a:cubicBezTo>
                  <a:pt x="10773" y="1233"/>
                  <a:pt x="10769" y="1231"/>
                  <a:pt x="10764" y="1231"/>
                </a:cubicBezTo>
                <a:close/>
                <a:moveTo>
                  <a:pt x="417" y="1228"/>
                </a:moveTo>
                <a:cubicBezTo>
                  <a:pt x="413" y="1228"/>
                  <a:pt x="410" y="1229"/>
                  <a:pt x="406" y="1231"/>
                </a:cubicBezTo>
                <a:cubicBezTo>
                  <a:pt x="399" y="1235"/>
                  <a:pt x="396" y="1248"/>
                  <a:pt x="401" y="1257"/>
                </a:cubicBezTo>
                <a:cubicBezTo>
                  <a:pt x="437" y="1311"/>
                  <a:pt x="477" y="1364"/>
                  <a:pt x="518" y="1416"/>
                </a:cubicBezTo>
                <a:cubicBezTo>
                  <a:pt x="521" y="1420"/>
                  <a:pt x="527" y="1423"/>
                  <a:pt x="532" y="1423"/>
                </a:cubicBezTo>
                <a:cubicBezTo>
                  <a:pt x="536" y="1423"/>
                  <a:pt x="540" y="1421"/>
                  <a:pt x="544" y="1419"/>
                </a:cubicBezTo>
                <a:cubicBezTo>
                  <a:pt x="552" y="1413"/>
                  <a:pt x="553" y="1400"/>
                  <a:pt x="547" y="1393"/>
                </a:cubicBezTo>
                <a:cubicBezTo>
                  <a:pt x="508" y="1342"/>
                  <a:pt x="469" y="1289"/>
                  <a:pt x="432" y="1235"/>
                </a:cubicBezTo>
                <a:cubicBezTo>
                  <a:pt x="428" y="1231"/>
                  <a:pt x="423" y="1228"/>
                  <a:pt x="417" y="1228"/>
                </a:cubicBezTo>
                <a:close/>
                <a:moveTo>
                  <a:pt x="5032" y="1289"/>
                </a:moveTo>
                <a:cubicBezTo>
                  <a:pt x="5031" y="1289"/>
                  <a:pt x="5030" y="1289"/>
                  <a:pt x="5029" y="1289"/>
                </a:cubicBezTo>
                <a:cubicBezTo>
                  <a:pt x="5018" y="1289"/>
                  <a:pt x="5010" y="1299"/>
                  <a:pt x="5012" y="1309"/>
                </a:cubicBezTo>
                <a:cubicBezTo>
                  <a:pt x="5015" y="1373"/>
                  <a:pt x="5023" y="1440"/>
                  <a:pt x="5038" y="1507"/>
                </a:cubicBezTo>
                <a:cubicBezTo>
                  <a:pt x="5040" y="1514"/>
                  <a:pt x="5046" y="1521"/>
                  <a:pt x="5055" y="1521"/>
                </a:cubicBezTo>
                <a:lnTo>
                  <a:pt x="5060" y="1521"/>
                </a:lnTo>
                <a:cubicBezTo>
                  <a:pt x="5070" y="1518"/>
                  <a:pt x="5076" y="1509"/>
                  <a:pt x="5074" y="1499"/>
                </a:cubicBezTo>
                <a:cubicBezTo>
                  <a:pt x="5060" y="1433"/>
                  <a:pt x="5050" y="1368"/>
                  <a:pt x="5048" y="1306"/>
                </a:cubicBezTo>
                <a:cubicBezTo>
                  <a:pt x="5048" y="1297"/>
                  <a:pt x="5040" y="1289"/>
                  <a:pt x="5032" y="1289"/>
                </a:cubicBezTo>
                <a:close/>
                <a:moveTo>
                  <a:pt x="6198" y="1388"/>
                </a:moveTo>
                <a:cubicBezTo>
                  <a:pt x="6193" y="1388"/>
                  <a:pt x="6189" y="1390"/>
                  <a:pt x="6185" y="1394"/>
                </a:cubicBezTo>
                <a:cubicBezTo>
                  <a:pt x="6143" y="1442"/>
                  <a:pt x="6097" y="1488"/>
                  <a:pt x="6050" y="1534"/>
                </a:cubicBezTo>
                <a:cubicBezTo>
                  <a:pt x="6041" y="1542"/>
                  <a:pt x="6041" y="1553"/>
                  <a:pt x="6047" y="1560"/>
                </a:cubicBezTo>
                <a:cubicBezTo>
                  <a:pt x="6052" y="1564"/>
                  <a:pt x="6057" y="1566"/>
                  <a:pt x="6062" y="1566"/>
                </a:cubicBezTo>
                <a:cubicBezTo>
                  <a:pt x="6066" y="1566"/>
                  <a:pt x="6071" y="1565"/>
                  <a:pt x="6073" y="1561"/>
                </a:cubicBezTo>
                <a:cubicBezTo>
                  <a:pt x="6122" y="1516"/>
                  <a:pt x="6169" y="1468"/>
                  <a:pt x="6212" y="1419"/>
                </a:cubicBezTo>
                <a:cubicBezTo>
                  <a:pt x="6220" y="1411"/>
                  <a:pt x="6220" y="1399"/>
                  <a:pt x="6211" y="1393"/>
                </a:cubicBezTo>
                <a:cubicBezTo>
                  <a:pt x="6207" y="1390"/>
                  <a:pt x="6203" y="1388"/>
                  <a:pt x="6198" y="1388"/>
                </a:cubicBezTo>
                <a:close/>
                <a:moveTo>
                  <a:pt x="661" y="1536"/>
                </a:moveTo>
                <a:cubicBezTo>
                  <a:pt x="657" y="1536"/>
                  <a:pt x="652" y="1537"/>
                  <a:pt x="649" y="1540"/>
                </a:cubicBezTo>
                <a:cubicBezTo>
                  <a:pt x="641" y="1546"/>
                  <a:pt x="641" y="1559"/>
                  <a:pt x="648" y="1566"/>
                </a:cubicBezTo>
                <a:cubicBezTo>
                  <a:pt x="691" y="1614"/>
                  <a:pt x="738" y="1662"/>
                  <a:pt x="786" y="1707"/>
                </a:cubicBezTo>
                <a:cubicBezTo>
                  <a:pt x="790" y="1711"/>
                  <a:pt x="794" y="1712"/>
                  <a:pt x="799" y="1712"/>
                </a:cubicBezTo>
                <a:cubicBezTo>
                  <a:pt x="804" y="1712"/>
                  <a:pt x="810" y="1710"/>
                  <a:pt x="812" y="1706"/>
                </a:cubicBezTo>
                <a:cubicBezTo>
                  <a:pt x="817" y="1700"/>
                  <a:pt x="817" y="1688"/>
                  <a:pt x="811" y="1682"/>
                </a:cubicBezTo>
                <a:cubicBezTo>
                  <a:pt x="764" y="1638"/>
                  <a:pt x="717" y="1591"/>
                  <a:pt x="675" y="1542"/>
                </a:cubicBezTo>
                <a:cubicBezTo>
                  <a:pt x="672" y="1538"/>
                  <a:pt x="666" y="1536"/>
                  <a:pt x="661" y="1536"/>
                </a:cubicBezTo>
                <a:close/>
                <a:moveTo>
                  <a:pt x="10468" y="1527"/>
                </a:moveTo>
                <a:cubicBezTo>
                  <a:pt x="10463" y="1527"/>
                  <a:pt x="10457" y="1530"/>
                  <a:pt x="10454" y="1534"/>
                </a:cubicBezTo>
                <a:cubicBezTo>
                  <a:pt x="10412" y="1585"/>
                  <a:pt x="10372" y="1637"/>
                  <a:pt x="10332" y="1688"/>
                </a:cubicBezTo>
                <a:cubicBezTo>
                  <a:pt x="10325" y="1696"/>
                  <a:pt x="10326" y="1708"/>
                  <a:pt x="10336" y="1714"/>
                </a:cubicBezTo>
                <a:cubicBezTo>
                  <a:pt x="10340" y="1716"/>
                  <a:pt x="10343" y="1718"/>
                  <a:pt x="10347" y="1718"/>
                </a:cubicBezTo>
                <a:cubicBezTo>
                  <a:pt x="10352" y="1718"/>
                  <a:pt x="10358" y="1715"/>
                  <a:pt x="10362" y="1711"/>
                </a:cubicBezTo>
                <a:cubicBezTo>
                  <a:pt x="10402" y="1659"/>
                  <a:pt x="10444" y="1610"/>
                  <a:pt x="10483" y="1558"/>
                </a:cubicBezTo>
                <a:cubicBezTo>
                  <a:pt x="10488" y="1548"/>
                  <a:pt x="10487" y="1537"/>
                  <a:pt x="10480" y="1532"/>
                </a:cubicBezTo>
                <a:cubicBezTo>
                  <a:pt x="10476" y="1529"/>
                  <a:pt x="10472" y="1527"/>
                  <a:pt x="10468" y="1527"/>
                </a:cubicBezTo>
                <a:close/>
                <a:moveTo>
                  <a:pt x="16388" y="1545"/>
                </a:moveTo>
                <a:cubicBezTo>
                  <a:pt x="16386" y="1545"/>
                  <a:pt x="16385" y="1545"/>
                  <a:pt x="16384" y="1545"/>
                </a:cubicBezTo>
                <a:cubicBezTo>
                  <a:pt x="16382" y="1545"/>
                  <a:pt x="16381" y="1545"/>
                  <a:pt x="16381" y="1546"/>
                </a:cubicBezTo>
                <a:cubicBezTo>
                  <a:pt x="16372" y="1550"/>
                  <a:pt x="16367" y="1561"/>
                  <a:pt x="16372" y="1570"/>
                </a:cubicBezTo>
                <a:cubicBezTo>
                  <a:pt x="16396" y="1630"/>
                  <a:pt x="16419" y="1690"/>
                  <a:pt x="16438" y="1753"/>
                </a:cubicBezTo>
                <a:cubicBezTo>
                  <a:pt x="16441" y="1760"/>
                  <a:pt x="16448" y="1766"/>
                  <a:pt x="16456" y="1766"/>
                </a:cubicBezTo>
                <a:cubicBezTo>
                  <a:pt x="16458" y="1766"/>
                  <a:pt x="16460" y="1766"/>
                  <a:pt x="16462" y="1765"/>
                </a:cubicBezTo>
                <a:cubicBezTo>
                  <a:pt x="16472" y="1762"/>
                  <a:pt x="16478" y="1752"/>
                  <a:pt x="16473" y="1741"/>
                </a:cubicBezTo>
                <a:cubicBezTo>
                  <a:pt x="16454" y="1679"/>
                  <a:pt x="16431" y="1617"/>
                  <a:pt x="16405" y="1556"/>
                </a:cubicBezTo>
                <a:cubicBezTo>
                  <a:pt x="16401" y="1549"/>
                  <a:pt x="16394" y="1545"/>
                  <a:pt x="16388" y="1545"/>
                </a:cubicBezTo>
                <a:close/>
                <a:moveTo>
                  <a:pt x="5915" y="1658"/>
                </a:moveTo>
                <a:cubicBezTo>
                  <a:pt x="5911" y="1658"/>
                  <a:pt x="5907" y="1660"/>
                  <a:pt x="5903" y="1662"/>
                </a:cubicBezTo>
                <a:cubicBezTo>
                  <a:pt x="5854" y="1703"/>
                  <a:pt x="5801" y="1742"/>
                  <a:pt x="5746" y="1781"/>
                </a:cubicBezTo>
                <a:cubicBezTo>
                  <a:pt x="5739" y="1787"/>
                  <a:pt x="5735" y="1797"/>
                  <a:pt x="5743" y="1807"/>
                </a:cubicBezTo>
                <a:cubicBezTo>
                  <a:pt x="5746" y="1812"/>
                  <a:pt x="5751" y="1814"/>
                  <a:pt x="5758" y="1814"/>
                </a:cubicBezTo>
                <a:cubicBezTo>
                  <a:pt x="5761" y="1814"/>
                  <a:pt x="5766" y="1813"/>
                  <a:pt x="5769" y="1810"/>
                </a:cubicBezTo>
                <a:cubicBezTo>
                  <a:pt x="5823" y="1772"/>
                  <a:pt x="5875" y="1732"/>
                  <a:pt x="5926" y="1690"/>
                </a:cubicBezTo>
                <a:cubicBezTo>
                  <a:pt x="5934" y="1684"/>
                  <a:pt x="5936" y="1673"/>
                  <a:pt x="5929" y="1664"/>
                </a:cubicBezTo>
                <a:cubicBezTo>
                  <a:pt x="5925" y="1660"/>
                  <a:pt x="5920" y="1658"/>
                  <a:pt x="5915" y="1658"/>
                </a:cubicBezTo>
                <a:close/>
                <a:moveTo>
                  <a:pt x="5107" y="1672"/>
                </a:moveTo>
                <a:cubicBezTo>
                  <a:pt x="5105" y="1672"/>
                  <a:pt x="5103" y="1672"/>
                  <a:pt x="5101" y="1673"/>
                </a:cubicBezTo>
                <a:cubicBezTo>
                  <a:pt x="5091" y="1677"/>
                  <a:pt x="5087" y="1687"/>
                  <a:pt x="5090" y="1696"/>
                </a:cubicBezTo>
                <a:cubicBezTo>
                  <a:pt x="5105" y="1740"/>
                  <a:pt x="5122" y="1784"/>
                  <a:pt x="5141" y="1827"/>
                </a:cubicBezTo>
                <a:cubicBezTo>
                  <a:pt x="5149" y="1845"/>
                  <a:pt x="5157" y="1861"/>
                  <a:pt x="5165" y="1880"/>
                </a:cubicBezTo>
                <a:cubicBezTo>
                  <a:pt x="5168" y="1886"/>
                  <a:pt x="5175" y="1890"/>
                  <a:pt x="5181" y="1890"/>
                </a:cubicBezTo>
                <a:cubicBezTo>
                  <a:pt x="5184" y="1890"/>
                  <a:pt x="5186" y="1889"/>
                  <a:pt x="5189" y="1887"/>
                </a:cubicBezTo>
                <a:cubicBezTo>
                  <a:pt x="5200" y="1884"/>
                  <a:pt x="5204" y="1872"/>
                  <a:pt x="5200" y="1864"/>
                </a:cubicBezTo>
                <a:cubicBezTo>
                  <a:pt x="5191" y="1845"/>
                  <a:pt x="5183" y="1828"/>
                  <a:pt x="5175" y="1812"/>
                </a:cubicBezTo>
                <a:cubicBezTo>
                  <a:pt x="5157" y="1770"/>
                  <a:pt x="5139" y="1727"/>
                  <a:pt x="5124" y="1684"/>
                </a:cubicBezTo>
                <a:cubicBezTo>
                  <a:pt x="5121" y="1676"/>
                  <a:pt x="5115" y="1672"/>
                  <a:pt x="5107" y="1672"/>
                </a:cubicBezTo>
                <a:close/>
                <a:moveTo>
                  <a:pt x="946" y="1806"/>
                </a:moveTo>
                <a:cubicBezTo>
                  <a:pt x="941" y="1806"/>
                  <a:pt x="935" y="1808"/>
                  <a:pt x="931" y="1813"/>
                </a:cubicBezTo>
                <a:cubicBezTo>
                  <a:pt x="925" y="1820"/>
                  <a:pt x="926" y="1832"/>
                  <a:pt x="934" y="1839"/>
                </a:cubicBezTo>
                <a:cubicBezTo>
                  <a:pt x="985" y="1880"/>
                  <a:pt x="1038" y="1922"/>
                  <a:pt x="1091" y="1959"/>
                </a:cubicBezTo>
                <a:cubicBezTo>
                  <a:pt x="1095" y="1962"/>
                  <a:pt x="1099" y="1963"/>
                  <a:pt x="1101" y="1963"/>
                </a:cubicBezTo>
                <a:cubicBezTo>
                  <a:pt x="1107" y="1963"/>
                  <a:pt x="1112" y="1960"/>
                  <a:pt x="1116" y="1955"/>
                </a:cubicBezTo>
                <a:cubicBezTo>
                  <a:pt x="1121" y="1947"/>
                  <a:pt x="1120" y="1936"/>
                  <a:pt x="1111" y="1929"/>
                </a:cubicBezTo>
                <a:cubicBezTo>
                  <a:pt x="1058" y="1892"/>
                  <a:pt x="1007" y="1851"/>
                  <a:pt x="957" y="1810"/>
                </a:cubicBezTo>
                <a:cubicBezTo>
                  <a:pt x="954" y="1807"/>
                  <a:pt x="950" y="1806"/>
                  <a:pt x="946" y="1806"/>
                </a:cubicBezTo>
                <a:close/>
                <a:moveTo>
                  <a:pt x="5593" y="1884"/>
                </a:moveTo>
                <a:cubicBezTo>
                  <a:pt x="5590" y="1884"/>
                  <a:pt x="5586" y="1885"/>
                  <a:pt x="5583" y="1886"/>
                </a:cubicBezTo>
                <a:cubicBezTo>
                  <a:pt x="5528" y="1921"/>
                  <a:pt x="5471" y="1952"/>
                  <a:pt x="5413" y="1983"/>
                </a:cubicBezTo>
                <a:cubicBezTo>
                  <a:pt x="5404" y="1987"/>
                  <a:pt x="5402" y="1998"/>
                  <a:pt x="5405" y="2007"/>
                </a:cubicBezTo>
                <a:cubicBezTo>
                  <a:pt x="5408" y="2013"/>
                  <a:pt x="5414" y="2017"/>
                  <a:pt x="5420" y="2017"/>
                </a:cubicBezTo>
                <a:cubicBezTo>
                  <a:pt x="5423" y="2017"/>
                  <a:pt x="5428" y="2017"/>
                  <a:pt x="5429" y="2015"/>
                </a:cubicBezTo>
                <a:cubicBezTo>
                  <a:pt x="5489" y="1984"/>
                  <a:pt x="5546" y="1952"/>
                  <a:pt x="5601" y="1917"/>
                </a:cubicBezTo>
                <a:cubicBezTo>
                  <a:pt x="5611" y="1912"/>
                  <a:pt x="5614" y="1902"/>
                  <a:pt x="5609" y="1893"/>
                </a:cubicBezTo>
                <a:cubicBezTo>
                  <a:pt x="5606" y="1887"/>
                  <a:pt x="5599" y="1884"/>
                  <a:pt x="5593" y="1884"/>
                </a:cubicBezTo>
                <a:close/>
                <a:moveTo>
                  <a:pt x="10225" y="1836"/>
                </a:moveTo>
                <a:cubicBezTo>
                  <a:pt x="10219" y="1836"/>
                  <a:pt x="10214" y="1838"/>
                  <a:pt x="10210" y="1843"/>
                </a:cubicBezTo>
                <a:cubicBezTo>
                  <a:pt x="10170" y="1895"/>
                  <a:pt x="10128" y="1944"/>
                  <a:pt x="10087" y="1995"/>
                </a:cubicBezTo>
                <a:cubicBezTo>
                  <a:pt x="10081" y="2003"/>
                  <a:pt x="10082" y="2015"/>
                  <a:pt x="10089" y="2021"/>
                </a:cubicBezTo>
                <a:cubicBezTo>
                  <a:pt x="10093" y="2024"/>
                  <a:pt x="10097" y="2025"/>
                  <a:pt x="10102" y="2025"/>
                </a:cubicBezTo>
                <a:cubicBezTo>
                  <a:pt x="10107" y="2025"/>
                  <a:pt x="10111" y="2022"/>
                  <a:pt x="10115" y="2019"/>
                </a:cubicBezTo>
                <a:cubicBezTo>
                  <a:pt x="10156" y="1968"/>
                  <a:pt x="10198" y="1916"/>
                  <a:pt x="10238" y="1865"/>
                </a:cubicBezTo>
                <a:cubicBezTo>
                  <a:pt x="10247" y="1858"/>
                  <a:pt x="10245" y="1846"/>
                  <a:pt x="10236" y="1840"/>
                </a:cubicBezTo>
                <a:cubicBezTo>
                  <a:pt x="10233" y="1837"/>
                  <a:pt x="10229" y="1836"/>
                  <a:pt x="10225" y="1836"/>
                </a:cubicBezTo>
                <a:close/>
                <a:moveTo>
                  <a:pt x="1264" y="2035"/>
                </a:moveTo>
                <a:cubicBezTo>
                  <a:pt x="1258" y="2035"/>
                  <a:pt x="1252" y="2039"/>
                  <a:pt x="1247" y="2045"/>
                </a:cubicBezTo>
                <a:cubicBezTo>
                  <a:pt x="1242" y="2052"/>
                  <a:pt x="1245" y="2064"/>
                  <a:pt x="1254" y="2069"/>
                </a:cubicBezTo>
                <a:cubicBezTo>
                  <a:pt x="1311" y="2104"/>
                  <a:pt x="1368" y="2136"/>
                  <a:pt x="1426" y="2166"/>
                </a:cubicBezTo>
                <a:cubicBezTo>
                  <a:pt x="1428" y="2167"/>
                  <a:pt x="1433" y="2169"/>
                  <a:pt x="1436" y="2169"/>
                </a:cubicBezTo>
                <a:cubicBezTo>
                  <a:pt x="1442" y="2169"/>
                  <a:pt x="1448" y="2165"/>
                  <a:pt x="1451" y="2159"/>
                </a:cubicBezTo>
                <a:cubicBezTo>
                  <a:pt x="1456" y="2150"/>
                  <a:pt x="1452" y="2138"/>
                  <a:pt x="1443" y="2134"/>
                </a:cubicBezTo>
                <a:cubicBezTo>
                  <a:pt x="1386" y="2104"/>
                  <a:pt x="1328" y="2072"/>
                  <a:pt x="1273" y="2038"/>
                </a:cubicBezTo>
                <a:cubicBezTo>
                  <a:pt x="1270" y="2036"/>
                  <a:pt x="1267" y="2035"/>
                  <a:pt x="1264" y="2035"/>
                </a:cubicBezTo>
                <a:close/>
                <a:moveTo>
                  <a:pt x="5245" y="2068"/>
                </a:moveTo>
                <a:cubicBezTo>
                  <a:pt x="5243" y="2068"/>
                  <a:pt x="5240" y="2068"/>
                  <a:pt x="5238" y="2069"/>
                </a:cubicBezTo>
                <a:cubicBezTo>
                  <a:pt x="5180" y="2095"/>
                  <a:pt x="5119" y="2121"/>
                  <a:pt x="5059" y="2145"/>
                </a:cubicBezTo>
                <a:cubicBezTo>
                  <a:pt x="5049" y="2150"/>
                  <a:pt x="5044" y="2160"/>
                  <a:pt x="5048" y="2169"/>
                </a:cubicBezTo>
                <a:cubicBezTo>
                  <a:pt x="5050" y="2177"/>
                  <a:pt x="5059" y="2181"/>
                  <a:pt x="5065" y="2181"/>
                </a:cubicBezTo>
                <a:cubicBezTo>
                  <a:pt x="5067" y="2181"/>
                  <a:pt x="5069" y="2181"/>
                  <a:pt x="5071" y="2180"/>
                </a:cubicBezTo>
                <a:cubicBezTo>
                  <a:pt x="5133" y="2155"/>
                  <a:pt x="5194" y="2129"/>
                  <a:pt x="5252" y="2102"/>
                </a:cubicBezTo>
                <a:cubicBezTo>
                  <a:pt x="5263" y="2098"/>
                  <a:pt x="5267" y="2087"/>
                  <a:pt x="5262" y="2078"/>
                </a:cubicBezTo>
                <a:cubicBezTo>
                  <a:pt x="5259" y="2071"/>
                  <a:pt x="5252" y="2068"/>
                  <a:pt x="5245" y="2068"/>
                </a:cubicBezTo>
                <a:close/>
                <a:moveTo>
                  <a:pt x="5279" y="2025"/>
                </a:moveTo>
                <a:cubicBezTo>
                  <a:pt x="5276" y="2025"/>
                  <a:pt x="5272" y="2026"/>
                  <a:pt x="5269" y="2027"/>
                </a:cubicBezTo>
                <a:cubicBezTo>
                  <a:pt x="5262" y="2032"/>
                  <a:pt x="5259" y="2045"/>
                  <a:pt x="5264" y="2053"/>
                </a:cubicBezTo>
                <a:cubicBezTo>
                  <a:pt x="5299" y="2109"/>
                  <a:pt x="5338" y="2162"/>
                  <a:pt x="5379" y="2214"/>
                </a:cubicBezTo>
                <a:cubicBezTo>
                  <a:pt x="5383" y="2218"/>
                  <a:pt x="5388" y="2221"/>
                  <a:pt x="5393" y="2221"/>
                </a:cubicBezTo>
                <a:cubicBezTo>
                  <a:pt x="5398" y="2221"/>
                  <a:pt x="5402" y="2219"/>
                  <a:pt x="5405" y="2217"/>
                </a:cubicBezTo>
                <a:cubicBezTo>
                  <a:pt x="5413" y="2211"/>
                  <a:pt x="5413" y="2198"/>
                  <a:pt x="5408" y="2191"/>
                </a:cubicBezTo>
                <a:cubicBezTo>
                  <a:pt x="5367" y="2140"/>
                  <a:pt x="5329" y="2087"/>
                  <a:pt x="5295" y="2032"/>
                </a:cubicBezTo>
                <a:cubicBezTo>
                  <a:pt x="5291" y="2028"/>
                  <a:pt x="5285" y="2025"/>
                  <a:pt x="5279" y="2025"/>
                </a:cubicBezTo>
                <a:close/>
                <a:moveTo>
                  <a:pt x="4879" y="2213"/>
                </a:moveTo>
                <a:cubicBezTo>
                  <a:pt x="4877" y="2213"/>
                  <a:pt x="4876" y="2214"/>
                  <a:pt x="4874" y="2214"/>
                </a:cubicBezTo>
                <a:cubicBezTo>
                  <a:pt x="4813" y="2237"/>
                  <a:pt x="4751" y="2255"/>
                  <a:pt x="4689" y="2275"/>
                </a:cubicBezTo>
                <a:cubicBezTo>
                  <a:pt x="4678" y="2278"/>
                  <a:pt x="4673" y="2289"/>
                  <a:pt x="4677" y="2299"/>
                </a:cubicBezTo>
                <a:cubicBezTo>
                  <a:pt x="4680" y="2306"/>
                  <a:pt x="4686" y="2311"/>
                  <a:pt x="4696" y="2311"/>
                </a:cubicBezTo>
                <a:lnTo>
                  <a:pt x="4701" y="2311"/>
                </a:lnTo>
                <a:cubicBezTo>
                  <a:pt x="4764" y="2292"/>
                  <a:pt x="4827" y="2271"/>
                  <a:pt x="4889" y="2250"/>
                </a:cubicBezTo>
                <a:cubicBezTo>
                  <a:pt x="4896" y="2245"/>
                  <a:pt x="4901" y="2235"/>
                  <a:pt x="4898" y="2226"/>
                </a:cubicBezTo>
                <a:cubicBezTo>
                  <a:pt x="4894" y="2218"/>
                  <a:pt x="4887" y="2213"/>
                  <a:pt x="4879" y="2213"/>
                </a:cubicBezTo>
                <a:close/>
                <a:moveTo>
                  <a:pt x="9974" y="2138"/>
                </a:moveTo>
                <a:cubicBezTo>
                  <a:pt x="9969" y="2138"/>
                  <a:pt x="9965" y="2140"/>
                  <a:pt x="9962" y="2144"/>
                </a:cubicBezTo>
                <a:cubicBezTo>
                  <a:pt x="9915" y="2196"/>
                  <a:pt x="9870" y="2242"/>
                  <a:pt x="9827" y="2285"/>
                </a:cubicBezTo>
                <a:cubicBezTo>
                  <a:pt x="9819" y="2294"/>
                  <a:pt x="9819" y="2305"/>
                  <a:pt x="9827" y="2311"/>
                </a:cubicBezTo>
                <a:cubicBezTo>
                  <a:pt x="9830" y="2315"/>
                  <a:pt x="9834" y="2318"/>
                  <a:pt x="9839" y="2318"/>
                </a:cubicBezTo>
                <a:cubicBezTo>
                  <a:pt x="9844" y="2318"/>
                  <a:pt x="9849" y="2315"/>
                  <a:pt x="9853" y="2312"/>
                </a:cubicBezTo>
                <a:cubicBezTo>
                  <a:pt x="9897" y="2269"/>
                  <a:pt x="9942" y="2222"/>
                  <a:pt x="9989" y="2170"/>
                </a:cubicBezTo>
                <a:cubicBezTo>
                  <a:pt x="9995" y="2161"/>
                  <a:pt x="9995" y="2150"/>
                  <a:pt x="9987" y="2143"/>
                </a:cubicBezTo>
                <a:cubicBezTo>
                  <a:pt x="9983" y="2140"/>
                  <a:pt x="9979" y="2138"/>
                  <a:pt x="9974" y="2138"/>
                </a:cubicBezTo>
                <a:close/>
                <a:moveTo>
                  <a:pt x="1612" y="2215"/>
                </a:moveTo>
                <a:cubicBezTo>
                  <a:pt x="1605" y="2215"/>
                  <a:pt x="1599" y="2220"/>
                  <a:pt x="1596" y="2227"/>
                </a:cubicBezTo>
                <a:cubicBezTo>
                  <a:pt x="1592" y="2237"/>
                  <a:pt x="1596" y="2247"/>
                  <a:pt x="1605" y="2250"/>
                </a:cubicBezTo>
                <a:cubicBezTo>
                  <a:pt x="1665" y="2276"/>
                  <a:pt x="1727" y="2301"/>
                  <a:pt x="1789" y="2325"/>
                </a:cubicBezTo>
                <a:cubicBezTo>
                  <a:pt x="1791" y="2325"/>
                  <a:pt x="1792" y="2326"/>
                  <a:pt x="1795" y="2326"/>
                </a:cubicBezTo>
                <a:cubicBezTo>
                  <a:pt x="1804" y="2326"/>
                  <a:pt x="1810" y="2322"/>
                  <a:pt x="1812" y="2314"/>
                </a:cubicBezTo>
                <a:cubicBezTo>
                  <a:pt x="1815" y="2304"/>
                  <a:pt x="1811" y="2294"/>
                  <a:pt x="1801" y="2290"/>
                </a:cubicBezTo>
                <a:cubicBezTo>
                  <a:pt x="1739" y="2268"/>
                  <a:pt x="1679" y="2243"/>
                  <a:pt x="1619" y="2217"/>
                </a:cubicBezTo>
                <a:cubicBezTo>
                  <a:pt x="1617" y="2216"/>
                  <a:pt x="1614" y="2215"/>
                  <a:pt x="1612" y="2215"/>
                </a:cubicBezTo>
                <a:close/>
                <a:moveTo>
                  <a:pt x="4504" y="2326"/>
                </a:moveTo>
                <a:cubicBezTo>
                  <a:pt x="4503" y="2326"/>
                  <a:pt x="4501" y="2327"/>
                  <a:pt x="4500" y="2327"/>
                </a:cubicBezTo>
                <a:cubicBezTo>
                  <a:pt x="4439" y="2342"/>
                  <a:pt x="4373" y="2358"/>
                  <a:pt x="4309" y="2374"/>
                </a:cubicBezTo>
                <a:cubicBezTo>
                  <a:pt x="4299" y="2377"/>
                  <a:pt x="4294" y="2385"/>
                  <a:pt x="4295" y="2395"/>
                </a:cubicBezTo>
                <a:cubicBezTo>
                  <a:pt x="4298" y="2404"/>
                  <a:pt x="4304" y="2410"/>
                  <a:pt x="4313" y="2410"/>
                </a:cubicBezTo>
                <a:lnTo>
                  <a:pt x="4316" y="2410"/>
                </a:lnTo>
                <a:cubicBezTo>
                  <a:pt x="4382" y="2395"/>
                  <a:pt x="4446" y="2380"/>
                  <a:pt x="4508" y="2363"/>
                </a:cubicBezTo>
                <a:cubicBezTo>
                  <a:pt x="4520" y="2361"/>
                  <a:pt x="4525" y="2351"/>
                  <a:pt x="4522" y="2340"/>
                </a:cubicBezTo>
                <a:cubicBezTo>
                  <a:pt x="4519" y="2331"/>
                  <a:pt x="4512" y="2326"/>
                  <a:pt x="4504" y="2326"/>
                </a:cubicBezTo>
                <a:close/>
                <a:moveTo>
                  <a:pt x="1980" y="2351"/>
                </a:moveTo>
                <a:cubicBezTo>
                  <a:pt x="1972" y="2351"/>
                  <a:pt x="1966" y="2356"/>
                  <a:pt x="1962" y="2363"/>
                </a:cubicBezTo>
                <a:cubicBezTo>
                  <a:pt x="1960" y="2374"/>
                  <a:pt x="1965" y="2383"/>
                  <a:pt x="1974" y="2385"/>
                </a:cubicBezTo>
                <a:cubicBezTo>
                  <a:pt x="2036" y="2405"/>
                  <a:pt x="2101" y="2421"/>
                  <a:pt x="2164" y="2437"/>
                </a:cubicBezTo>
                <a:lnTo>
                  <a:pt x="2169" y="2437"/>
                </a:lnTo>
                <a:cubicBezTo>
                  <a:pt x="2177" y="2437"/>
                  <a:pt x="2184" y="2432"/>
                  <a:pt x="2186" y="2423"/>
                </a:cubicBezTo>
                <a:cubicBezTo>
                  <a:pt x="2190" y="2415"/>
                  <a:pt x="2185" y="2405"/>
                  <a:pt x="2175" y="2403"/>
                </a:cubicBezTo>
                <a:cubicBezTo>
                  <a:pt x="2112" y="2387"/>
                  <a:pt x="2048" y="2369"/>
                  <a:pt x="1986" y="2352"/>
                </a:cubicBezTo>
                <a:cubicBezTo>
                  <a:pt x="1984" y="2351"/>
                  <a:pt x="1982" y="2351"/>
                  <a:pt x="1980" y="2351"/>
                </a:cubicBezTo>
                <a:close/>
                <a:moveTo>
                  <a:pt x="4121" y="2413"/>
                </a:moveTo>
                <a:cubicBezTo>
                  <a:pt x="4120" y="2413"/>
                  <a:pt x="4119" y="2413"/>
                  <a:pt x="4117" y="2413"/>
                </a:cubicBezTo>
                <a:cubicBezTo>
                  <a:pt x="4054" y="2424"/>
                  <a:pt x="3989" y="2436"/>
                  <a:pt x="3925" y="2446"/>
                </a:cubicBezTo>
                <a:cubicBezTo>
                  <a:pt x="3914" y="2447"/>
                  <a:pt x="3908" y="2456"/>
                  <a:pt x="3909" y="2467"/>
                </a:cubicBezTo>
                <a:cubicBezTo>
                  <a:pt x="3910" y="2476"/>
                  <a:pt x="3918" y="2482"/>
                  <a:pt x="3927" y="2482"/>
                </a:cubicBezTo>
                <a:lnTo>
                  <a:pt x="3930" y="2482"/>
                </a:lnTo>
                <a:cubicBezTo>
                  <a:pt x="3994" y="2472"/>
                  <a:pt x="4059" y="2461"/>
                  <a:pt x="4124" y="2449"/>
                </a:cubicBezTo>
                <a:cubicBezTo>
                  <a:pt x="4134" y="2446"/>
                  <a:pt x="4141" y="2437"/>
                  <a:pt x="4138" y="2426"/>
                </a:cubicBezTo>
                <a:cubicBezTo>
                  <a:pt x="4137" y="2419"/>
                  <a:pt x="4130" y="2413"/>
                  <a:pt x="4121" y="2413"/>
                </a:cubicBezTo>
                <a:close/>
                <a:moveTo>
                  <a:pt x="5524" y="2330"/>
                </a:moveTo>
                <a:cubicBezTo>
                  <a:pt x="5519" y="2330"/>
                  <a:pt x="5515" y="2332"/>
                  <a:pt x="5512" y="2335"/>
                </a:cubicBezTo>
                <a:cubicBezTo>
                  <a:pt x="5503" y="2342"/>
                  <a:pt x="5503" y="2353"/>
                  <a:pt x="5512" y="2361"/>
                </a:cubicBezTo>
                <a:cubicBezTo>
                  <a:pt x="5557" y="2408"/>
                  <a:pt x="5606" y="2452"/>
                  <a:pt x="5658" y="2496"/>
                </a:cubicBezTo>
                <a:cubicBezTo>
                  <a:pt x="5662" y="2498"/>
                  <a:pt x="5666" y="2499"/>
                  <a:pt x="5669" y="2499"/>
                </a:cubicBezTo>
                <a:cubicBezTo>
                  <a:pt x="5674" y="2499"/>
                  <a:pt x="5679" y="2497"/>
                  <a:pt x="5684" y="2493"/>
                </a:cubicBezTo>
                <a:cubicBezTo>
                  <a:pt x="5689" y="2485"/>
                  <a:pt x="5688" y="2475"/>
                  <a:pt x="5679" y="2467"/>
                </a:cubicBezTo>
                <a:cubicBezTo>
                  <a:pt x="5630" y="2425"/>
                  <a:pt x="5581" y="2382"/>
                  <a:pt x="5537" y="2335"/>
                </a:cubicBezTo>
                <a:cubicBezTo>
                  <a:pt x="5533" y="2332"/>
                  <a:pt x="5528" y="2330"/>
                  <a:pt x="5524" y="2330"/>
                </a:cubicBezTo>
                <a:close/>
                <a:moveTo>
                  <a:pt x="2361" y="2443"/>
                </a:moveTo>
                <a:cubicBezTo>
                  <a:pt x="2353" y="2443"/>
                  <a:pt x="2348" y="2449"/>
                  <a:pt x="2346" y="2457"/>
                </a:cubicBezTo>
                <a:cubicBezTo>
                  <a:pt x="2344" y="2468"/>
                  <a:pt x="2350" y="2477"/>
                  <a:pt x="2360" y="2478"/>
                </a:cubicBezTo>
                <a:cubicBezTo>
                  <a:pt x="2424" y="2491"/>
                  <a:pt x="2490" y="2501"/>
                  <a:pt x="2555" y="2509"/>
                </a:cubicBezTo>
                <a:lnTo>
                  <a:pt x="2557" y="2509"/>
                </a:lnTo>
                <a:cubicBezTo>
                  <a:pt x="2567" y="2509"/>
                  <a:pt x="2574" y="2503"/>
                  <a:pt x="2576" y="2494"/>
                </a:cubicBezTo>
                <a:cubicBezTo>
                  <a:pt x="2577" y="2483"/>
                  <a:pt x="2570" y="2475"/>
                  <a:pt x="2560" y="2473"/>
                </a:cubicBezTo>
                <a:cubicBezTo>
                  <a:pt x="2495" y="2466"/>
                  <a:pt x="2431" y="2455"/>
                  <a:pt x="2367" y="2444"/>
                </a:cubicBezTo>
                <a:cubicBezTo>
                  <a:pt x="2365" y="2443"/>
                  <a:pt x="2363" y="2443"/>
                  <a:pt x="2361" y="2443"/>
                </a:cubicBezTo>
                <a:close/>
                <a:moveTo>
                  <a:pt x="3733" y="2473"/>
                </a:moveTo>
                <a:cubicBezTo>
                  <a:pt x="3733" y="2473"/>
                  <a:pt x="3732" y="2473"/>
                  <a:pt x="3732" y="2473"/>
                </a:cubicBezTo>
                <a:cubicBezTo>
                  <a:pt x="3666" y="2481"/>
                  <a:pt x="3602" y="2488"/>
                  <a:pt x="3537" y="2493"/>
                </a:cubicBezTo>
                <a:cubicBezTo>
                  <a:pt x="3526" y="2494"/>
                  <a:pt x="3519" y="2503"/>
                  <a:pt x="3520" y="2512"/>
                </a:cubicBezTo>
                <a:cubicBezTo>
                  <a:pt x="3520" y="2522"/>
                  <a:pt x="3530" y="2529"/>
                  <a:pt x="3538" y="2529"/>
                </a:cubicBezTo>
                <a:lnTo>
                  <a:pt x="3540" y="2529"/>
                </a:lnTo>
                <a:cubicBezTo>
                  <a:pt x="3604" y="2524"/>
                  <a:pt x="3671" y="2518"/>
                  <a:pt x="3735" y="2509"/>
                </a:cubicBezTo>
                <a:cubicBezTo>
                  <a:pt x="3745" y="2508"/>
                  <a:pt x="3754" y="2499"/>
                  <a:pt x="3750" y="2489"/>
                </a:cubicBezTo>
                <a:cubicBezTo>
                  <a:pt x="3750" y="2481"/>
                  <a:pt x="3741" y="2473"/>
                  <a:pt x="3733" y="2473"/>
                </a:cubicBezTo>
                <a:close/>
                <a:moveTo>
                  <a:pt x="2751" y="2496"/>
                </a:moveTo>
                <a:cubicBezTo>
                  <a:pt x="2742" y="2496"/>
                  <a:pt x="2735" y="2503"/>
                  <a:pt x="2735" y="2512"/>
                </a:cubicBezTo>
                <a:cubicBezTo>
                  <a:pt x="2734" y="2523"/>
                  <a:pt x="2742" y="2532"/>
                  <a:pt x="2751" y="2532"/>
                </a:cubicBezTo>
                <a:cubicBezTo>
                  <a:pt x="2816" y="2538"/>
                  <a:pt x="2883" y="2542"/>
                  <a:pt x="2949" y="2544"/>
                </a:cubicBezTo>
                <a:cubicBezTo>
                  <a:pt x="2958" y="2544"/>
                  <a:pt x="2967" y="2535"/>
                  <a:pt x="2967" y="2525"/>
                </a:cubicBezTo>
                <a:cubicBezTo>
                  <a:pt x="2968" y="2517"/>
                  <a:pt x="2958" y="2507"/>
                  <a:pt x="2950" y="2507"/>
                </a:cubicBezTo>
                <a:cubicBezTo>
                  <a:pt x="2885" y="2504"/>
                  <a:pt x="2820" y="2501"/>
                  <a:pt x="2754" y="2496"/>
                </a:cubicBezTo>
                <a:cubicBezTo>
                  <a:pt x="2753" y="2496"/>
                  <a:pt x="2752" y="2496"/>
                  <a:pt x="2751" y="2496"/>
                </a:cubicBezTo>
                <a:close/>
                <a:moveTo>
                  <a:pt x="3341" y="2506"/>
                </a:moveTo>
                <a:cubicBezTo>
                  <a:pt x="3275" y="2508"/>
                  <a:pt x="3209" y="2509"/>
                  <a:pt x="3145" y="2509"/>
                </a:cubicBezTo>
                <a:cubicBezTo>
                  <a:pt x="3136" y="2509"/>
                  <a:pt x="3127" y="2518"/>
                  <a:pt x="3127" y="2528"/>
                </a:cubicBezTo>
                <a:cubicBezTo>
                  <a:pt x="3127" y="2538"/>
                  <a:pt x="3136" y="2546"/>
                  <a:pt x="3145" y="2546"/>
                </a:cubicBezTo>
                <a:cubicBezTo>
                  <a:pt x="3210" y="2546"/>
                  <a:pt x="3277" y="2544"/>
                  <a:pt x="3343" y="2542"/>
                </a:cubicBezTo>
                <a:cubicBezTo>
                  <a:pt x="3352" y="2542"/>
                  <a:pt x="3361" y="2533"/>
                  <a:pt x="3361" y="2523"/>
                </a:cubicBezTo>
                <a:cubicBezTo>
                  <a:pt x="3360" y="2513"/>
                  <a:pt x="3350" y="2506"/>
                  <a:pt x="3341" y="2506"/>
                </a:cubicBezTo>
                <a:close/>
                <a:moveTo>
                  <a:pt x="9694" y="2412"/>
                </a:moveTo>
                <a:cubicBezTo>
                  <a:pt x="9690" y="2412"/>
                  <a:pt x="9686" y="2413"/>
                  <a:pt x="9683" y="2416"/>
                </a:cubicBezTo>
                <a:cubicBezTo>
                  <a:pt x="9633" y="2457"/>
                  <a:pt x="9581" y="2498"/>
                  <a:pt x="9528" y="2535"/>
                </a:cubicBezTo>
                <a:cubicBezTo>
                  <a:pt x="9521" y="2542"/>
                  <a:pt x="9518" y="2553"/>
                  <a:pt x="9524" y="2561"/>
                </a:cubicBezTo>
                <a:cubicBezTo>
                  <a:pt x="9528" y="2566"/>
                  <a:pt x="9533" y="2569"/>
                  <a:pt x="9539" y="2569"/>
                </a:cubicBezTo>
                <a:cubicBezTo>
                  <a:pt x="9543" y="2569"/>
                  <a:pt x="9547" y="2568"/>
                  <a:pt x="9549" y="2565"/>
                </a:cubicBezTo>
                <a:cubicBezTo>
                  <a:pt x="9602" y="2527"/>
                  <a:pt x="9656" y="2487"/>
                  <a:pt x="9706" y="2445"/>
                </a:cubicBezTo>
                <a:cubicBezTo>
                  <a:pt x="9714" y="2439"/>
                  <a:pt x="9714" y="2426"/>
                  <a:pt x="9709" y="2419"/>
                </a:cubicBezTo>
                <a:cubicBezTo>
                  <a:pt x="9705" y="2414"/>
                  <a:pt x="9700" y="2412"/>
                  <a:pt x="9694" y="2412"/>
                </a:cubicBezTo>
                <a:close/>
                <a:moveTo>
                  <a:pt x="5824" y="2581"/>
                </a:moveTo>
                <a:cubicBezTo>
                  <a:pt x="5818" y="2581"/>
                  <a:pt x="5812" y="2584"/>
                  <a:pt x="5808" y="2589"/>
                </a:cubicBezTo>
                <a:cubicBezTo>
                  <a:pt x="5802" y="2596"/>
                  <a:pt x="5805" y="2608"/>
                  <a:pt x="5812" y="2615"/>
                </a:cubicBezTo>
                <a:cubicBezTo>
                  <a:pt x="5865" y="2652"/>
                  <a:pt x="5921" y="2688"/>
                  <a:pt x="5979" y="2721"/>
                </a:cubicBezTo>
                <a:cubicBezTo>
                  <a:pt x="5982" y="2724"/>
                  <a:pt x="5985" y="2724"/>
                  <a:pt x="5988" y="2724"/>
                </a:cubicBezTo>
                <a:cubicBezTo>
                  <a:pt x="5995" y="2724"/>
                  <a:pt x="6000" y="2721"/>
                  <a:pt x="6004" y="2715"/>
                </a:cubicBezTo>
                <a:cubicBezTo>
                  <a:pt x="6010" y="2706"/>
                  <a:pt x="6008" y="2696"/>
                  <a:pt x="5999" y="2690"/>
                </a:cubicBezTo>
                <a:cubicBezTo>
                  <a:pt x="5942" y="2658"/>
                  <a:pt x="5886" y="2621"/>
                  <a:pt x="5834" y="2585"/>
                </a:cubicBezTo>
                <a:cubicBezTo>
                  <a:pt x="5831" y="2583"/>
                  <a:pt x="5827" y="2581"/>
                  <a:pt x="5824" y="2581"/>
                </a:cubicBezTo>
                <a:close/>
                <a:moveTo>
                  <a:pt x="9375" y="2640"/>
                </a:moveTo>
                <a:cubicBezTo>
                  <a:pt x="9372" y="2640"/>
                  <a:pt x="9368" y="2641"/>
                  <a:pt x="9366" y="2643"/>
                </a:cubicBezTo>
                <a:cubicBezTo>
                  <a:pt x="9311" y="2677"/>
                  <a:pt x="9253" y="2708"/>
                  <a:pt x="9196" y="2738"/>
                </a:cubicBezTo>
                <a:cubicBezTo>
                  <a:pt x="9186" y="2743"/>
                  <a:pt x="9182" y="2754"/>
                  <a:pt x="9187" y="2763"/>
                </a:cubicBezTo>
                <a:cubicBezTo>
                  <a:pt x="9190" y="2769"/>
                  <a:pt x="9197" y="2774"/>
                  <a:pt x="9203" y="2774"/>
                </a:cubicBezTo>
                <a:cubicBezTo>
                  <a:pt x="9206" y="2774"/>
                  <a:pt x="9210" y="2773"/>
                  <a:pt x="9211" y="2772"/>
                </a:cubicBezTo>
                <a:cubicBezTo>
                  <a:pt x="9269" y="2740"/>
                  <a:pt x="9327" y="2708"/>
                  <a:pt x="9383" y="2674"/>
                </a:cubicBezTo>
                <a:cubicBezTo>
                  <a:pt x="9394" y="2670"/>
                  <a:pt x="9397" y="2659"/>
                  <a:pt x="9391" y="2649"/>
                </a:cubicBezTo>
                <a:cubicBezTo>
                  <a:pt x="9388" y="2644"/>
                  <a:pt x="9381" y="2640"/>
                  <a:pt x="9375" y="2640"/>
                </a:cubicBezTo>
                <a:close/>
                <a:moveTo>
                  <a:pt x="6163" y="2781"/>
                </a:moveTo>
                <a:cubicBezTo>
                  <a:pt x="6156" y="2781"/>
                  <a:pt x="6150" y="2785"/>
                  <a:pt x="6146" y="2791"/>
                </a:cubicBezTo>
                <a:cubicBezTo>
                  <a:pt x="6143" y="2800"/>
                  <a:pt x="6146" y="2810"/>
                  <a:pt x="6154" y="2815"/>
                </a:cubicBezTo>
                <a:cubicBezTo>
                  <a:pt x="6212" y="2844"/>
                  <a:pt x="6273" y="2871"/>
                  <a:pt x="6335" y="2896"/>
                </a:cubicBezTo>
                <a:cubicBezTo>
                  <a:pt x="6337" y="2897"/>
                  <a:pt x="6340" y="2897"/>
                  <a:pt x="6341" y="2897"/>
                </a:cubicBezTo>
                <a:cubicBezTo>
                  <a:pt x="6349" y="2897"/>
                  <a:pt x="6355" y="2893"/>
                  <a:pt x="6357" y="2886"/>
                </a:cubicBezTo>
                <a:cubicBezTo>
                  <a:pt x="6363" y="2876"/>
                  <a:pt x="6359" y="2866"/>
                  <a:pt x="6349" y="2862"/>
                </a:cubicBezTo>
                <a:cubicBezTo>
                  <a:pt x="6288" y="2838"/>
                  <a:pt x="6228" y="2810"/>
                  <a:pt x="6171" y="2783"/>
                </a:cubicBezTo>
                <a:cubicBezTo>
                  <a:pt x="6168" y="2782"/>
                  <a:pt x="6166" y="2781"/>
                  <a:pt x="6163" y="2781"/>
                </a:cubicBezTo>
                <a:close/>
                <a:moveTo>
                  <a:pt x="9027" y="2822"/>
                </a:moveTo>
                <a:cubicBezTo>
                  <a:pt x="9024" y="2822"/>
                  <a:pt x="9022" y="2823"/>
                  <a:pt x="9019" y="2824"/>
                </a:cubicBezTo>
                <a:cubicBezTo>
                  <a:pt x="8961" y="2850"/>
                  <a:pt x="8900" y="2874"/>
                  <a:pt x="8838" y="2897"/>
                </a:cubicBezTo>
                <a:cubicBezTo>
                  <a:pt x="8829" y="2901"/>
                  <a:pt x="8823" y="2912"/>
                  <a:pt x="8828" y="2921"/>
                </a:cubicBezTo>
                <a:cubicBezTo>
                  <a:pt x="8830" y="2928"/>
                  <a:pt x="8838" y="2932"/>
                  <a:pt x="8844" y="2932"/>
                </a:cubicBezTo>
                <a:cubicBezTo>
                  <a:pt x="8847" y="2932"/>
                  <a:pt x="8848" y="2932"/>
                  <a:pt x="8850" y="2931"/>
                </a:cubicBezTo>
                <a:cubicBezTo>
                  <a:pt x="8913" y="2908"/>
                  <a:pt x="8975" y="2885"/>
                  <a:pt x="9035" y="2859"/>
                </a:cubicBezTo>
                <a:cubicBezTo>
                  <a:pt x="9042" y="2853"/>
                  <a:pt x="9047" y="2843"/>
                  <a:pt x="9044" y="2834"/>
                </a:cubicBezTo>
                <a:cubicBezTo>
                  <a:pt x="9041" y="2827"/>
                  <a:pt x="9034" y="2822"/>
                  <a:pt x="9027" y="2822"/>
                </a:cubicBezTo>
                <a:close/>
                <a:moveTo>
                  <a:pt x="6527" y="2928"/>
                </a:moveTo>
                <a:cubicBezTo>
                  <a:pt x="6519" y="2928"/>
                  <a:pt x="6512" y="2934"/>
                  <a:pt x="6510" y="2942"/>
                </a:cubicBezTo>
                <a:cubicBezTo>
                  <a:pt x="6506" y="2950"/>
                  <a:pt x="6512" y="2960"/>
                  <a:pt x="6521" y="2964"/>
                </a:cubicBezTo>
                <a:cubicBezTo>
                  <a:pt x="6583" y="2985"/>
                  <a:pt x="6647" y="3005"/>
                  <a:pt x="6710" y="3021"/>
                </a:cubicBezTo>
                <a:lnTo>
                  <a:pt x="6714" y="3021"/>
                </a:lnTo>
                <a:cubicBezTo>
                  <a:pt x="6722" y="3021"/>
                  <a:pt x="6730" y="3016"/>
                  <a:pt x="6733" y="3007"/>
                </a:cubicBezTo>
                <a:cubicBezTo>
                  <a:pt x="6736" y="2999"/>
                  <a:pt x="6730" y="2988"/>
                  <a:pt x="6720" y="2985"/>
                </a:cubicBezTo>
                <a:cubicBezTo>
                  <a:pt x="6657" y="2969"/>
                  <a:pt x="6595" y="2950"/>
                  <a:pt x="6533" y="2929"/>
                </a:cubicBezTo>
                <a:cubicBezTo>
                  <a:pt x="6531" y="2929"/>
                  <a:pt x="6529" y="2928"/>
                  <a:pt x="6527" y="2928"/>
                </a:cubicBezTo>
                <a:close/>
                <a:moveTo>
                  <a:pt x="8657" y="2956"/>
                </a:moveTo>
                <a:cubicBezTo>
                  <a:pt x="8655" y="2956"/>
                  <a:pt x="8653" y="2957"/>
                  <a:pt x="8651" y="2957"/>
                </a:cubicBezTo>
                <a:cubicBezTo>
                  <a:pt x="8590" y="2975"/>
                  <a:pt x="8526" y="2991"/>
                  <a:pt x="8462" y="3006"/>
                </a:cubicBezTo>
                <a:cubicBezTo>
                  <a:pt x="8451" y="3009"/>
                  <a:pt x="8446" y="3017"/>
                  <a:pt x="8448" y="3028"/>
                </a:cubicBezTo>
                <a:cubicBezTo>
                  <a:pt x="8450" y="3036"/>
                  <a:pt x="8456" y="3042"/>
                  <a:pt x="8466" y="3042"/>
                </a:cubicBezTo>
                <a:lnTo>
                  <a:pt x="8470" y="3042"/>
                </a:lnTo>
                <a:cubicBezTo>
                  <a:pt x="8534" y="3028"/>
                  <a:pt x="8597" y="3011"/>
                  <a:pt x="8660" y="2991"/>
                </a:cubicBezTo>
                <a:cubicBezTo>
                  <a:pt x="8672" y="2989"/>
                  <a:pt x="8677" y="2979"/>
                  <a:pt x="8674" y="2970"/>
                </a:cubicBezTo>
                <a:cubicBezTo>
                  <a:pt x="8672" y="2961"/>
                  <a:pt x="8665" y="2956"/>
                  <a:pt x="8657" y="2956"/>
                </a:cubicBezTo>
                <a:close/>
                <a:moveTo>
                  <a:pt x="6906" y="3029"/>
                </a:moveTo>
                <a:cubicBezTo>
                  <a:pt x="6898" y="3029"/>
                  <a:pt x="6891" y="3035"/>
                  <a:pt x="6889" y="3043"/>
                </a:cubicBezTo>
                <a:cubicBezTo>
                  <a:pt x="6886" y="3054"/>
                  <a:pt x="6893" y="3063"/>
                  <a:pt x="6904" y="3066"/>
                </a:cubicBezTo>
                <a:cubicBezTo>
                  <a:pt x="6967" y="3078"/>
                  <a:pt x="7033" y="3090"/>
                  <a:pt x="7098" y="3099"/>
                </a:cubicBezTo>
                <a:lnTo>
                  <a:pt x="7101" y="3099"/>
                </a:lnTo>
                <a:cubicBezTo>
                  <a:pt x="7109" y="3099"/>
                  <a:pt x="7117" y="3093"/>
                  <a:pt x="7118" y="3084"/>
                </a:cubicBezTo>
                <a:cubicBezTo>
                  <a:pt x="7119" y="3074"/>
                  <a:pt x="7113" y="3066"/>
                  <a:pt x="7103" y="3063"/>
                </a:cubicBezTo>
                <a:cubicBezTo>
                  <a:pt x="7039" y="3054"/>
                  <a:pt x="6974" y="3042"/>
                  <a:pt x="6911" y="3030"/>
                </a:cubicBezTo>
                <a:cubicBezTo>
                  <a:pt x="6909" y="3029"/>
                  <a:pt x="6907" y="3029"/>
                  <a:pt x="6906" y="3029"/>
                </a:cubicBezTo>
                <a:close/>
                <a:moveTo>
                  <a:pt x="8275" y="3046"/>
                </a:moveTo>
                <a:cubicBezTo>
                  <a:pt x="8274" y="3046"/>
                  <a:pt x="8272" y="3046"/>
                  <a:pt x="8271" y="3046"/>
                </a:cubicBezTo>
                <a:cubicBezTo>
                  <a:pt x="8208" y="3057"/>
                  <a:pt x="8143" y="3067"/>
                  <a:pt x="8078" y="3074"/>
                </a:cubicBezTo>
                <a:cubicBezTo>
                  <a:pt x="8068" y="3076"/>
                  <a:pt x="8060" y="3085"/>
                  <a:pt x="8063" y="3094"/>
                </a:cubicBezTo>
                <a:cubicBezTo>
                  <a:pt x="8064" y="3104"/>
                  <a:pt x="8072" y="3109"/>
                  <a:pt x="8081" y="3109"/>
                </a:cubicBezTo>
                <a:lnTo>
                  <a:pt x="8083" y="3109"/>
                </a:lnTo>
                <a:cubicBezTo>
                  <a:pt x="8149" y="3101"/>
                  <a:pt x="8215" y="3093"/>
                  <a:pt x="8279" y="3082"/>
                </a:cubicBezTo>
                <a:cubicBezTo>
                  <a:pt x="8290" y="3078"/>
                  <a:pt x="8296" y="3069"/>
                  <a:pt x="8294" y="3059"/>
                </a:cubicBezTo>
                <a:cubicBezTo>
                  <a:pt x="8291" y="3052"/>
                  <a:pt x="8283" y="3046"/>
                  <a:pt x="8275" y="3046"/>
                </a:cubicBezTo>
                <a:close/>
                <a:moveTo>
                  <a:pt x="7292" y="3086"/>
                </a:moveTo>
                <a:cubicBezTo>
                  <a:pt x="7284" y="3086"/>
                  <a:pt x="7278" y="3094"/>
                  <a:pt x="7277" y="3103"/>
                </a:cubicBezTo>
                <a:cubicBezTo>
                  <a:pt x="7275" y="3114"/>
                  <a:pt x="7283" y="3123"/>
                  <a:pt x="7293" y="3123"/>
                </a:cubicBezTo>
                <a:cubicBezTo>
                  <a:pt x="7317" y="3125"/>
                  <a:pt x="7341" y="3126"/>
                  <a:pt x="7366" y="3128"/>
                </a:cubicBezTo>
                <a:cubicBezTo>
                  <a:pt x="7407" y="3130"/>
                  <a:pt x="7449" y="3133"/>
                  <a:pt x="7490" y="3134"/>
                </a:cubicBezTo>
                <a:cubicBezTo>
                  <a:pt x="7501" y="3134"/>
                  <a:pt x="7508" y="3126"/>
                  <a:pt x="7508" y="3116"/>
                </a:cubicBezTo>
                <a:cubicBezTo>
                  <a:pt x="7510" y="3107"/>
                  <a:pt x="7502" y="3098"/>
                  <a:pt x="7491" y="3098"/>
                </a:cubicBezTo>
                <a:cubicBezTo>
                  <a:pt x="7450" y="3097"/>
                  <a:pt x="7410" y="3094"/>
                  <a:pt x="7368" y="3092"/>
                </a:cubicBezTo>
                <a:cubicBezTo>
                  <a:pt x="7345" y="3090"/>
                  <a:pt x="7320" y="3088"/>
                  <a:pt x="7295" y="3087"/>
                </a:cubicBezTo>
                <a:cubicBezTo>
                  <a:pt x="7294" y="3086"/>
                  <a:pt x="7293" y="3086"/>
                  <a:pt x="7292" y="3086"/>
                </a:cubicBezTo>
                <a:close/>
                <a:moveTo>
                  <a:pt x="7882" y="3092"/>
                </a:moveTo>
                <a:cubicBezTo>
                  <a:pt x="7818" y="3095"/>
                  <a:pt x="7752" y="3098"/>
                  <a:pt x="7687" y="3099"/>
                </a:cubicBezTo>
                <a:cubicBezTo>
                  <a:pt x="7677" y="3099"/>
                  <a:pt x="7669" y="3107"/>
                  <a:pt x="7669" y="3118"/>
                </a:cubicBezTo>
                <a:cubicBezTo>
                  <a:pt x="7669" y="3127"/>
                  <a:pt x="7677" y="3135"/>
                  <a:pt x="7687" y="3135"/>
                </a:cubicBezTo>
                <a:cubicBezTo>
                  <a:pt x="7752" y="3134"/>
                  <a:pt x="7819" y="3131"/>
                  <a:pt x="7884" y="3127"/>
                </a:cubicBezTo>
                <a:cubicBezTo>
                  <a:pt x="7895" y="3126"/>
                  <a:pt x="7902" y="3117"/>
                  <a:pt x="7901" y="3108"/>
                </a:cubicBezTo>
                <a:cubicBezTo>
                  <a:pt x="7902" y="3099"/>
                  <a:pt x="7894" y="3092"/>
                  <a:pt x="7882" y="30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8" name="Google Shape;668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126" y="1898975"/>
            <a:ext cx="4354126" cy="30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2"/>
          <p:cNvSpPr txBox="1"/>
          <p:nvPr>
            <p:ph idx="4294967295" type="ctrTitle"/>
          </p:nvPr>
        </p:nvSpPr>
        <p:spPr>
          <a:xfrm>
            <a:off x="912900" y="44800"/>
            <a:ext cx="73182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Diligence Activity</a:t>
            </a:r>
            <a:endParaRPr sz="4800"/>
          </a:p>
        </p:txBody>
      </p:sp>
      <p:sp>
        <p:nvSpPr>
          <p:cNvPr id="670" name="Google Shape;670;p42"/>
          <p:cNvSpPr txBox="1"/>
          <p:nvPr/>
        </p:nvSpPr>
        <p:spPr>
          <a:xfrm rot="1993">
            <a:off x="912900" y="857828"/>
            <a:ext cx="7245001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Completing a difficult task can take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diligence!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Practice diligence as a class by finding all 14 items in the picture!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Open Sans ExtraBold"/>
                <a:ea typeface="Open Sans ExtraBold"/>
                <a:cs typeface="Open Sans ExtraBold"/>
                <a:sym typeface="Open Sans ExtraBold"/>
              </a:rPr>
              <a:t>Click the link on the picture below to find all 14 items!</a:t>
            </a:r>
            <a:endParaRPr i="1" sz="16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1" name="Google Shape;671;p42"/>
          <p:cNvGrpSpPr/>
          <p:nvPr/>
        </p:nvGrpSpPr>
        <p:grpSpPr>
          <a:xfrm rot="-1654584">
            <a:off x="-1246437" y="1304850"/>
            <a:ext cx="2115849" cy="2175524"/>
            <a:chOff x="5450881" y="995660"/>
            <a:chExt cx="953277" cy="980163"/>
          </a:xfrm>
        </p:grpSpPr>
        <p:grpSp>
          <p:nvGrpSpPr>
            <p:cNvPr id="672" name="Google Shape;672;p42"/>
            <p:cNvGrpSpPr/>
            <p:nvPr/>
          </p:nvGrpSpPr>
          <p:grpSpPr>
            <a:xfrm>
              <a:off x="5450881" y="995660"/>
              <a:ext cx="953277" cy="980163"/>
              <a:chOff x="5450881" y="995660"/>
              <a:chExt cx="953277" cy="980163"/>
            </a:xfrm>
          </p:grpSpPr>
          <p:sp>
            <p:nvSpPr>
              <p:cNvPr id="673" name="Google Shape;673;p42"/>
              <p:cNvSpPr/>
              <p:nvPr/>
            </p:nvSpPr>
            <p:spPr>
              <a:xfrm>
                <a:off x="5633469" y="995660"/>
                <a:ext cx="770689" cy="589604"/>
              </a:xfrm>
              <a:custGeom>
                <a:rect b="b" l="l" r="r" t="t"/>
                <a:pathLst>
                  <a:path extrusionOk="0" h="3142" w="4107">
                    <a:moveTo>
                      <a:pt x="184" y="0"/>
                    </a:moveTo>
                    <a:lnTo>
                      <a:pt x="1" y="316"/>
                    </a:lnTo>
                    <a:lnTo>
                      <a:pt x="3968" y="3141"/>
                    </a:lnTo>
                    <a:lnTo>
                      <a:pt x="4107" y="290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42"/>
              <p:cNvSpPr/>
              <p:nvPr/>
            </p:nvSpPr>
            <p:spPr>
              <a:xfrm>
                <a:off x="5572668" y="1100184"/>
                <a:ext cx="785889" cy="563708"/>
              </a:xfrm>
              <a:custGeom>
                <a:rect b="b" l="l" r="r" t="t"/>
                <a:pathLst>
                  <a:path extrusionOk="0" h="3004" w="4188">
                    <a:moveTo>
                      <a:pt x="185" y="1"/>
                    </a:moveTo>
                    <a:lnTo>
                      <a:pt x="0" y="317"/>
                    </a:lnTo>
                    <a:lnTo>
                      <a:pt x="4048" y="3004"/>
                    </a:lnTo>
                    <a:lnTo>
                      <a:pt x="4187" y="2766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42"/>
              <p:cNvSpPr/>
              <p:nvPr/>
            </p:nvSpPr>
            <p:spPr>
              <a:xfrm>
                <a:off x="5511681" y="1205083"/>
                <a:ext cx="800901" cy="537437"/>
              </a:xfrm>
              <a:custGeom>
                <a:rect b="b" l="l" r="r" t="t"/>
                <a:pathLst>
                  <a:path extrusionOk="0" h="2864" w="4268">
                    <a:moveTo>
                      <a:pt x="184" y="1"/>
                    </a:moveTo>
                    <a:lnTo>
                      <a:pt x="1" y="315"/>
                    </a:lnTo>
                    <a:lnTo>
                      <a:pt x="4130" y="2864"/>
                    </a:lnTo>
                    <a:lnTo>
                      <a:pt x="4268" y="26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42"/>
              <p:cNvSpPr/>
              <p:nvPr/>
            </p:nvSpPr>
            <p:spPr>
              <a:xfrm>
                <a:off x="5450881" y="1309606"/>
                <a:ext cx="815913" cy="511728"/>
              </a:xfrm>
              <a:custGeom>
                <a:rect b="b" l="l" r="r" t="t"/>
                <a:pathLst>
                  <a:path extrusionOk="0" h="2727" w="4348">
                    <a:moveTo>
                      <a:pt x="185" y="0"/>
                    </a:moveTo>
                    <a:lnTo>
                      <a:pt x="1" y="315"/>
                    </a:lnTo>
                    <a:lnTo>
                      <a:pt x="4209" y="2727"/>
                    </a:lnTo>
                    <a:lnTo>
                      <a:pt x="4348" y="2488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948123" y="1404378"/>
                <a:ext cx="351888" cy="571444"/>
              </a:xfrm>
              <a:custGeom>
                <a:rect b="b" l="l" r="r" t="t"/>
                <a:pathLst>
                  <a:path extrusionOk="0" h="3317" w="2163">
                    <a:moveTo>
                      <a:pt x="1986" y="0"/>
                    </a:moveTo>
                    <a:cubicBezTo>
                      <a:pt x="1934" y="0"/>
                      <a:pt x="1883" y="26"/>
                      <a:pt x="1853" y="76"/>
                    </a:cubicBezTo>
                    <a:lnTo>
                      <a:pt x="48" y="3045"/>
                    </a:lnTo>
                    <a:cubicBezTo>
                      <a:pt x="1" y="3118"/>
                      <a:pt x="26" y="3216"/>
                      <a:pt x="100" y="3260"/>
                    </a:cubicBezTo>
                    <a:lnTo>
                      <a:pt x="157" y="3294"/>
                    </a:lnTo>
                    <a:cubicBezTo>
                      <a:pt x="183" y="3309"/>
                      <a:pt x="211" y="3316"/>
                      <a:pt x="238" y="3316"/>
                    </a:cubicBezTo>
                    <a:cubicBezTo>
                      <a:pt x="292" y="3316"/>
                      <a:pt x="344" y="3289"/>
                      <a:pt x="373" y="3238"/>
                    </a:cubicBezTo>
                    <a:lnTo>
                      <a:pt x="2122" y="235"/>
                    </a:lnTo>
                    <a:cubicBezTo>
                      <a:pt x="2162" y="166"/>
                      <a:pt x="2144" y="80"/>
                      <a:pt x="2081" y="32"/>
                    </a:cubicBezTo>
                    <a:cubicBezTo>
                      <a:pt x="2053" y="11"/>
                      <a:pt x="2019" y="0"/>
                      <a:pt x="19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5513182" y="1113132"/>
                <a:ext cx="413774" cy="639707"/>
              </a:xfrm>
              <a:custGeom>
                <a:rect b="b" l="l" r="r" t="t"/>
                <a:pathLst>
                  <a:path extrusionOk="0" h="3409" w="2205">
                    <a:moveTo>
                      <a:pt x="1961" y="0"/>
                    </a:moveTo>
                    <a:cubicBezTo>
                      <a:pt x="1896" y="0"/>
                      <a:pt x="1833" y="33"/>
                      <a:pt x="1798" y="94"/>
                    </a:cubicBezTo>
                    <a:lnTo>
                      <a:pt x="1761" y="157"/>
                    </a:lnTo>
                    <a:lnTo>
                      <a:pt x="1686" y="286"/>
                    </a:lnTo>
                    <a:lnTo>
                      <a:pt x="1626" y="390"/>
                    </a:lnTo>
                    <a:lnTo>
                      <a:pt x="1493" y="617"/>
                    </a:lnTo>
                    <a:lnTo>
                      <a:pt x="1452" y="688"/>
                    </a:lnTo>
                    <a:lnTo>
                      <a:pt x="1378" y="817"/>
                    </a:lnTo>
                    <a:lnTo>
                      <a:pt x="1321" y="914"/>
                    </a:lnTo>
                    <a:lnTo>
                      <a:pt x="1188" y="1141"/>
                    </a:lnTo>
                    <a:lnTo>
                      <a:pt x="1145" y="1217"/>
                    </a:lnTo>
                    <a:lnTo>
                      <a:pt x="1069" y="1347"/>
                    </a:lnTo>
                    <a:lnTo>
                      <a:pt x="1016" y="1437"/>
                    </a:lnTo>
                    <a:lnTo>
                      <a:pt x="884" y="1664"/>
                    </a:lnTo>
                    <a:lnTo>
                      <a:pt x="836" y="1747"/>
                    </a:lnTo>
                    <a:lnTo>
                      <a:pt x="761" y="1877"/>
                    </a:lnTo>
                    <a:lnTo>
                      <a:pt x="711" y="1960"/>
                    </a:lnTo>
                    <a:lnTo>
                      <a:pt x="156" y="2913"/>
                    </a:lnTo>
                    <a:lnTo>
                      <a:pt x="46" y="3103"/>
                    </a:lnTo>
                    <a:cubicBezTo>
                      <a:pt x="0" y="3182"/>
                      <a:pt x="17" y="3282"/>
                      <a:pt x="87" y="3341"/>
                    </a:cubicBezTo>
                    <a:lnTo>
                      <a:pt x="115" y="3364"/>
                    </a:lnTo>
                    <a:cubicBezTo>
                      <a:pt x="150" y="3394"/>
                      <a:pt x="193" y="3409"/>
                      <a:pt x="236" y="3409"/>
                    </a:cubicBezTo>
                    <a:cubicBezTo>
                      <a:pt x="300" y="3409"/>
                      <a:pt x="363" y="3376"/>
                      <a:pt x="398" y="3315"/>
                    </a:cubicBezTo>
                    <a:lnTo>
                      <a:pt x="471" y="3191"/>
                    </a:lnTo>
                    <a:lnTo>
                      <a:pt x="1069" y="2163"/>
                    </a:lnTo>
                    <a:lnTo>
                      <a:pt x="1118" y="2082"/>
                    </a:lnTo>
                    <a:lnTo>
                      <a:pt x="1191" y="1955"/>
                    </a:lnTo>
                    <a:lnTo>
                      <a:pt x="1239" y="1875"/>
                    </a:lnTo>
                    <a:lnTo>
                      <a:pt x="1369" y="1653"/>
                    </a:lnTo>
                    <a:lnTo>
                      <a:pt x="1420" y="1565"/>
                    </a:lnTo>
                    <a:lnTo>
                      <a:pt x="1494" y="1439"/>
                    </a:lnTo>
                    <a:lnTo>
                      <a:pt x="1539" y="1363"/>
                    </a:lnTo>
                    <a:lnTo>
                      <a:pt x="1668" y="1142"/>
                    </a:lnTo>
                    <a:lnTo>
                      <a:pt x="1723" y="1047"/>
                    </a:lnTo>
                    <a:lnTo>
                      <a:pt x="1798" y="922"/>
                    </a:lnTo>
                    <a:lnTo>
                      <a:pt x="1837" y="853"/>
                    </a:lnTo>
                    <a:lnTo>
                      <a:pt x="1967" y="632"/>
                    </a:lnTo>
                    <a:lnTo>
                      <a:pt x="2027" y="530"/>
                    </a:lnTo>
                    <a:lnTo>
                      <a:pt x="2100" y="405"/>
                    </a:lnTo>
                    <a:lnTo>
                      <a:pt x="2137" y="342"/>
                    </a:lnTo>
                    <a:lnTo>
                      <a:pt x="2157" y="307"/>
                    </a:lnTo>
                    <a:cubicBezTo>
                      <a:pt x="2204" y="226"/>
                      <a:pt x="2183" y="121"/>
                      <a:pt x="2109" y="64"/>
                    </a:cubicBezTo>
                    <a:lnTo>
                      <a:pt x="2073" y="38"/>
                    </a:lnTo>
                    <a:cubicBezTo>
                      <a:pt x="2039" y="12"/>
                      <a:pt x="2000" y="0"/>
                      <a:pt x="1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9" name="Google Shape;679;p42"/>
            <p:cNvGrpSpPr/>
            <p:nvPr/>
          </p:nvGrpSpPr>
          <p:grpSpPr>
            <a:xfrm>
              <a:off x="5564224" y="1073724"/>
              <a:ext cx="798094" cy="717064"/>
              <a:chOff x="5564224" y="1073724"/>
              <a:chExt cx="798094" cy="717064"/>
            </a:xfrm>
          </p:grpSpPr>
          <p:grpSp>
            <p:nvGrpSpPr>
              <p:cNvPr id="680" name="Google Shape;680;p42"/>
              <p:cNvGrpSpPr/>
              <p:nvPr/>
            </p:nvGrpSpPr>
            <p:grpSpPr>
              <a:xfrm>
                <a:off x="5564224" y="1073724"/>
                <a:ext cx="798094" cy="668614"/>
                <a:chOff x="5564224" y="1073724"/>
                <a:chExt cx="798094" cy="668614"/>
              </a:xfrm>
            </p:grpSpPr>
            <p:sp>
              <p:nvSpPr>
                <p:cNvPr id="681" name="Google Shape;681;p42"/>
                <p:cNvSpPr/>
                <p:nvPr/>
              </p:nvSpPr>
              <p:spPr>
                <a:xfrm>
                  <a:off x="6069202" y="1681351"/>
                  <a:ext cx="71683" cy="60987"/>
                </a:xfrm>
                <a:custGeom>
                  <a:rect b="b" l="l" r="r" t="t"/>
                  <a:pathLst>
                    <a:path extrusionOk="0" h="325" w="382">
                      <a:moveTo>
                        <a:pt x="182" y="1"/>
                      </a:moveTo>
                      <a:cubicBezTo>
                        <a:pt x="127" y="1"/>
                        <a:pt x="74" y="28"/>
                        <a:pt x="46" y="77"/>
                      </a:cubicBezTo>
                      <a:cubicBezTo>
                        <a:pt x="1" y="154"/>
                        <a:pt x="32" y="254"/>
                        <a:pt x="114" y="301"/>
                      </a:cubicBezTo>
                      <a:cubicBezTo>
                        <a:pt x="141" y="317"/>
                        <a:pt x="172" y="325"/>
                        <a:pt x="201" y="325"/>
                      </a:cubicBezTo>
                      <a:cubicBezTo>
                        <a:pt x="257" y="325"/>
                        <a:pt x="310" y="297"/>
                        <a:pt x="338" y="248"/>
                      </a:cubicBezTo>
                      <a:cubicBezTo>
                        <a:pt x="381" y="173"/>
                        <a:pt x="353" y="73"/>
                        <a:pt x="272" y="26"/>
                      </a:cubicBezTo>
                      <a:cubicBezTo>
                        <a:pt x="244" y="9"/>
                        <a:pt x="213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42"/>
                <p:cNvSpPr/>
                <p:nvPr/>
              </p:nvSpPr>
              <p:spPr>
                <a:xfrm>
                  <a:off x="5979316" y="1628807"/>
                  <a:ext cx="76375" cy="63614"/>
                </a:xfrm>
                <a:custGeom>
                  <a:rect b="b" l="l" r="r" t="t"/>
                  <a:pathLst>
                    <a:path extrusionOk="0" h="339" w="407">
                      <a:moveTo>
                        <a:pt x="191" y="1"/>
                      </a:moveTo>
                      <a:cubicBezTo>
                        <a:pt x="133" y="1"/>
                        <a:pt x="78" y="28"/>
                        <a:pt x="49" y="78"/>
                      </a:cubicBezTo>
                      <a:cubicBezTo>
                        <a:pt x="1" y="158"/>
                        <a:pt x="36" y="264"/>
                        <a:pt x="123" y="313"/>
                      </a:cubicBezTo>
                      <a:cubicBezTo>
                        <a:pt x="154" y="331"/>
                        <a:pt x="187" y="339"/>
                        <a:pt x="219" y="339"/>
                      </a:cubicBezTo>
                      <a:cubicBezTo>
                        <a:pt x="277" y="339"/>
                        <a:pt x="331" y="312"/>
                        <a:pt x="361" y="262"/>
                      </a:cubicBezTo>
                      <a:cubicBezTo>
                        <a:pt x="406" y="184"/>
                        <a:pt x="375" y="80"/>
                        <a:pt x="289" y="28"/>
                      </a:cubicBezTo>
                      <a:cubicBezTo>
                        <a:pt x="258" y="10"/>
                        <a:pt x="224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42"/>
                <p:cNvSpPr/>
                <p:nvPr/>
              </p:nvSpPr>
              <p:spPr>
                <a:xfrm>
                  <a:off x="6201311" y="1648136"/>
                  <a:ext cx="66617" cy="59486"/>
                </a:xfrm>
                <a:custGeom>
                  <a:rect b="b" l="l" r="r" t="t"/>
                  <a:pathLst>
                    <a:path extrusionOk="0" h="317" w="355">
                      <a:moveTo>
                        <a:pt x="171" y="1"/>
                      </a:moveTo>
                      <a:cubicBezTo>
                        <a:pt x="120" y="1"/>
                        <a:pt x="71" y="27"/>
                        <a:pt x="43" y="74"/>
                      </a:cubicBezTo>
                      <a:cubicBezTo>
                        <a:pt x="1" y="147"/>
                        <a:pt x="27" y="247"/>
                        <a:pt x="101" y="292"/>
                      </a:cubicBezTo>
                      <a:cubicBezTo>
                        <a:pt x="127" y="308"/>
                        <a:pt x="156" y="316"/>
                        <a:pt x="184" y="316"/>
                      </a:cubicBezTo>
                      <a:cubicBezTo>
                        <a:pt x="236" y="316"/>
                        <a:pt x="285" y="290"/>
                        <a:pt x="312" y="244"/>
                      </a:cubicBezTo>
                      <a:cubicBezTo>
                        <a:pt x="354" y="171"/>
                        <a:pt x="329" y="74"/>
                        <a:pt x="256" y="27"/>
                      </a:cubicBezTo>
                      <a:cubicBezTo>
                        <a:pt x="229" y="9"/>
                        <a:pt x="200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4" name="Google Shape;684;p42"/>
                <p:cNvSpPr/>
                <p:nvPr/>
              </p:nvSpPr>
              <p:spPr>
                <a:xfrm>
                  <a:off x="6119118" y="1596531"/>
                  <a:ext cx="70745" cy="61925"/>
                </a:xfrm>
                <a:custGeom>
                  <a:rect b="b" l="l" r="r" t="t"/>
                  <a:pathLst>
                    <a:path extrusionOk="0" h="330" w="377">
                      <a:moveTo>
                        <a:pt x="175" y="0"/>
                      </a:moveTo>
                      <a:cubicBezTo>
                        <a:pt x="122" y="0"/>
                        <a:pt x="73" y="26"/>
                        <a:pt x="46" y="74"/>
                      </a:cubicBezTo>
                      <a:cubicBezTo>
                        <a:pt x="0" y="151"/>
                        <a:pt x="30" y="254"/>
                        <a:pt x="110" y="304"/>
                      </a:cubicBezTo>
                      <a:cubicBezTo>
                        <a:pt x="139" y="322"/>
                        <a:pt x="170" y="330"/>
                        <a:pt x="200" y="330"/>
                      </a:cubicBezTo>
                      <a:cubicBezTo>
                        <a:pt x="254" y="330"/>
                        <a:pt x="304" y="304"/>
                        <a:pt x="332" y="255"/>
                      </a:cubicBezTo>
                      <a:cubicBezTo>
                        <a:pt x="376" y="181"/>
                        <a:pt x="348" y="79"/>
                        <a:pt x="271" y="29"/>
                      </a:cubicBezTo>
                      <a:cubicBezTo>
                        <a:pt x="240" y="10"/>
                        <a:pt x="207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5" name="Google Shape;685;p42"/>
                <p:cNvSpPr/>
                <p:nvPr/>
              </p:nvSpPr>
              <p:spPr>
                <a:xfrm>
                  <a:off x="6030921" y="1540797"/>
                  <a:ext cx="75249" cy="64740"/>
                </a:xfrm>
                <a:custGeom>
                  <a:rect b="b" l="l" r="r" t="t"/>
                  <a:pathLst>
                    <a:path extrusionOk="0" h="345" w="401">
                      <a:moveTo>
                        <a:pt x="185" y="1"/>
                      </a:moveTo>
                      <a:cubicBezTo>
                        <a:pt x="129" y="1"/>
                        <a:pt x="77" y="27"/>
                        <a:pt x="48" y="75"/>
                      </a:cubicBezTo>
                      <a:cubicBezTo>
                        <a:pt x="1" y="155"/>
                        <a:pt x="34" y="264"/>
                        <a:pt x="121" y="316"/>
                      </a:cubicBezTo>
                      <a:cubicBezTo>
                        <a:pt x="152" y="335"/>
                        <a:pt x="186" y="344"/>
                        <a:pt x="218" y="344"/>
                      </a:cubicBezTo>
                      <a:cubicBezTo>
                        <a:pt x="274" y="344"/>
                        <a:pt x="326" y="317"/>
                        <a:pt x="355" y="268"/>
                      </a:cubicBezTo>
                      <a:cubicBezTo>
                        <a:pt x="401" y="191"/>
                        <a:pt x="371" y="85"/>
                        <a:pt x="287" y="31"/>
                      </a:cubicBezTo>
                      <a:cubicBezTo>
                        <a:pt x="254" y="10"/>
                        <a:pt x="219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6" name="Google Shape;686;p42"/>
                <p:cNvSpPr/>
                <p:nvPr/>
              </p:nvSpPr>
              <p:spPr>
                <a:xfrm>
                  <a:off x="6249538" y="1565755"/>
                  <a:ext cx="65866" cy="60236"/>
                </a:xfrm>
                <a:custGeom>
                  <a:rect b="b" l="l" r="r" t="t"/>
                  <a:pathLst>
                    <a:path extrusionOk="0" h="321" w="351">
                      <a:moveTo>
                        <a:pt x="166" y="1"/>
                      </a:moveTo>
                      <a:cubicBezTo>
                        <a:pt x="117" y="1"/>
                        <a:pt x="71" y="25"/>
                        <a:pt x="44" y="72"/>
                      </a:cubicBezTo>
                      <a:cubicBezTo>
                        <a:pt x="1" y="146"/>
                        <a:pt x="26" y="247"/>
                        <a:pt x="99" y="295"/>
                      </a:cubicBezTo>
                      <a:cubicBezTo>
                        <a:pt x="126" y="312"/>
                        <a:pt x="155" y="321"/>
                        <a:pt x="184" y="321"/>
                      </a:cubicBezTo>
                      <a:cubicBezTo>
                        <a:pt x="233" y="321"/>
                        <a:pt x="280" y="296"/>
                        <a:pt x="307" y="249"/>
                      </a:cubicBezTo>
                      <a:cubicBezTo>
                        <a:pt x="350" y="177"/>
                        <a:pt x="326" y="79"/>
                        <a:pt x="254" y="28"/>
                      </a:cubicBezTo>
                      <a:cubicBezTo>
                        <a:pt x="226" y="10"/>
                        <a:pt x="196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42"/>
                <p:cNvSpPr/>
                <p:nvPr/>
              </p:nvSpPr>
              <p:spPr>
                <a:xfrm>
                  <a:off x="6168847" y="1510960"/>
                  <a:ext cx="69807" cy="63239"/>
                </a:xfrm>
                <a:custGeom>
                  <a:rect b="b" l="l" r="r" t="t"/>
                  <a:pathLst>
                    <a:path extrusionOk="0" h="337" w="372">
                      <a:moveTo>
                        <a:pt x="173" y="1"/>
                      </a:moveTo>
                      <a:cubicBezTo>
                        <a:pt x="122" y="1"/>
                        <a:pt x="74" y="26"/>
                        <a:pt x="46" y="74"/>
                      </a:cubicBezTo>
                      <a:cubicBezTo>
                        <a:pt x="1" y="150"/>
                        <a:pt x="30" y="255"/>
                        <a:pt x="108" y="307"/>
                      </a:cubicBezTo>
                      <a:cubicBezTo>
                        <a:pt x="138" y="327"/>
                        <a:pt x="170" y="336"/>
                        <a:pt x="202" y="336"/>
                      </a:cubicBezTo>
                      <a:cubicBezTo>
                        <a:pt x="252" y="336"/>
                        <a:pt x="300" y="311"/>
                        <a:pt x="327" y="263"/>
                      </a:cubicBezTo>
                      <a:cubicBezTo>
                        <a:pt x="372" y="188"/>
                        <a:pt x="346" y="84"/>
                        <a:pt x="269" y="31"/>
                      </a:cubicBezTo>
                      <a:cubicBezTo>
                        <a:pt x="239" y="11"/>
                        <a:pt x="205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42"/>
                <p:cNvSpPr/>
                <p:nvPr/>
              </p:nvSpPr>
              <p:spPr>
                <a:xfrm>
                  <a:off x="6082526" y="1452599"/>
                  <a:ext cx="73935" cy="65866"/>
                </a:xfrm>
                <a:custGeom>
                  <a:rect b="b" l="l" r="r" t="t"/>
                  <a:pathLst>
                    <a:path extrusionOk="0" h="351" w="394">
                      <a:moveTo>
                        <a:pt x="179" y="1"/>
                      </a:moveTo>
                      <a:cubicBezTo>
                        <a:pt x="126" y="1"/>
                        <a:pt x="76" y="26"/>
                        <a:pt x="47" y="74"/>
                      </a:cubicBezTo>
                      <a:cubicBezTo>
                        <a:pt x="0" y="154"/>
                        <a:pt x="32" y="263"/>
                        <a:pt x="116" y="319"/>
                      </a:cubicBezTo>
                      <a:cubicBezTo>
                        <a:pt x="149" y="340"/>
                        <a:pt x="184" y="351"/>
                        <a:pt x="218" y="351"/>
                      </a:cubicBezTo>
                      <a:cubicBezTo>
                        <a:pt x="271" y="351"/>
                        <a:pt x="321" y="326"/>
                        <a:pt x="349" y="278"/>
                      </a:cubicBezTo>
                      <a:cubicBezTo>
                        <a:pt x="393" y="200"/>
                        <a:pt x="365" y="91"/>
                        <a:pt x="282" y="34"/>
                      </a:cubicBezTo>
                      <a:cubicBezTo>
                        <a:pt x="250" y="12"/>
                        <a:pt x="214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42"/>
                <p:cNvSpPr/>
                <p:nvPr/>
              </p:nvSpPr>
              <p:spPr>
                <a:xfrm>
                  <a:off x="6297765" y="1483563"/>
                  <a:ext cx="64552" cy="61175"/>
                </a:xfrm>
                <a:custGeom>
                  <a:rect b="b" l="l" r="r" t="t"/>
                  <a:pathLst>
                    <a:path extrusionOk="0" h="326" w="344">
                      <a:moveTo>
                        <a:pt x="160" y="0"/>
                      </a:moveTo>
                      <a:cubicBezTo>
                        <a:pt x="113" y="0"/>
                        <a:pt x="69" y="24"/>
                        <a:pt x="43" y="68"/>
                      </a:cubicBezTo>
                      <a:cubicBezTo>
                        <a:pt x="1" y="142"/>
                        <a:pt x="24" y="245"/>
                        <a:pt x="96" y="296"/>
                      </a:cubicBezTo>
                      <a:cubicBezTo>
                        <a:pt x="123" y="316"/>
                        <a:pt x="154" y="325"/>
                        <a:pt x="183" y="325"/>
                      </a:cubicBezTo>
                      <a:cubicBezTo>
                        <a:pt x="230" y="325"/>
                        <a:pt x="275" y="301"/>
                        <a:pt x="301" y="256"/>
                      </a:cubicBezTo>
                      <a:cubicBezTo>
                        <a:pt x="344" y="183"/>
                        <a:pt x="322" y="83"/>
                        <a:pt x="252" y="31"/>
                      </a:cubicBezTo>
                      <a:cubicBezTo>
                        <a:pt x="223" y="10"/>
                        <a:pt x="191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42"/>
                <p:cNvSpPr/>
                <p:nvPr/>
              </p:nvSpPr>
              <p:spPr>
                <a:xfrm>
                  <a:off x="6218387" y="1425952"/>
                  <a:ext cx="68493" cy="63990"/>
                </a:xfrm>
                <a:custGeom>
                  <a:rect b="b" l="l" r="r" t="t"/>
                  <a:pathLst>
                    <a:path extrusionOk="0" h="341" w="365">
                      <a:moveTo>
                        <a:pt x="170" y="1"/>
                      </a:moveTo>
                      <a:cubicBezTo>
                        <a:pt x="121" y="1"/>
                        <a:pt x="74" y="25"/>
                        <a:pt x="46" y="71"/>
                      </a:cubicBezTo>
                      <a:cubicBezTo>
                        <a:pt x="1" y="147"/>
                        <a:pt x="29" y="255"/>
                        <a:pt x="105" y="309"/>
                      </a:cubicBezTo>
                      <a:cubicBezTo>
                        <a:pt x="135" y="331"/>
                        <a:pt x="168" y="341"/>
                        <a:pt x="199" y="341"/>
                      </a:cubicBezTo>
                      <a:cubicBezTo>
                        <a:pt x="249" y="341"/>
                        <a:pt x="295" y="316"/>
                        <a:pt x="321" y="271"/>
                      </a:cubicBezTo>
                      <a:cubicBezTo>
                        <a:pt x="365" y="195"/>
                        <a:pt x="341" y="89"/>
                        <a:pt x="265" y="33"/>
                      </a:cubicBezTo>
                      <a:cubicBezTo>
                        <a:pt x="236" y="11"/>
                        <a:pt x="202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42"/>
                <p:cNvSpPr/>
                <p:nvPr/>
              </p:nvSpPr>
              <p:spPr>
                <a:xfrm>
                  <a:off x="6134318" y="1364589"/>
                  <a:ext cx="72434" cy="66992"/>
                </a:xfrm>
                <a:custGeom>
                  <a:rect b="b" l="l" r="r" t="t"/>
                  <a:pathLst>
                    <a:path extrusionOk="0" h="357" w="386">
                      <a:moveTo>
                        <a:pt x="173" y="0"/>
                      </a:moveTo>
                      <a:cubicBezTo>
                        <a:pt x="122" y="0"/>
                        <a:pt x="74" y="25"/>
                        <a:pt x="47" y="71"/>
                      </a:cubicBezTo>
                      <a:cubicBezTo>
                        <a:pt x="0" y="151"/>
                        <a:pt x="29" y="263"/>
                        <a:pt x="112" y="322"/>
                      </a:cubicBezTo>
                      <a:cubicBezTo>
                        <a:pt x="145" y="345"/>
                        <a:pt x="181" y="356"/>
                        <a:pt x="215" y="356"/>
                      </a:cubicBezTo>
                      <a:cubicBezTo>
                        <a:pt x="266" y="356"/>
                        <a:pt x="313" y="331"/>
                        <a:pt x="340" y="285"/>
                      </a:cubicBezTo>
                      <a:cubicBezTo>
                        <a:pt x="386" y="207"/>
                        <a:pt x="359" y="96"/>
                        <a:pt x="278" y="37"/>
                      </a:cubicBezTo>
                      <a:cubicBezTo>
                        <a:pt x="245" y="12"/>
                        <a:pt x="208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42"/>
                <p:cNvSpPr/>
                <p:nvPr/>
              </p:nvSpPr>
              <p:spPr>
                <a:xfrm>
                  <a:off x="5746436" y="1494447"/>
                  <a:ext cx="67367" cy="54607"/>
                </a:xfrm>
                <a:custGeom>
                  <a:rect b="b" l="l" r="r" t="t"/>
                  <a:pathLst>
                    <a:path extrusionOk="0" h="291" w="359">
                      <a:moveTo>
                        <a:pt x="156" y="0"/>
                      </a:moveTo>
                      <a:cubicBezTo>
                        <a:pt x="107" y="0"/>
                        <a:pt x="63" y="22"/>
                        <a:pt x="38" y="62"/>
                      </a:cubicBezTo>
                      <a:cubicBezTo>
                        <a:pt x="0" y="129"/>
                        <a:pt x="33" y="221"/>
                        <a:pt x="113" y="265"/>
                      </a:cubicBezTo>
                      <a:cubicBezTo>
                        <a:pt x="143" y="282"/>
                        <a:pt x="174" y="290"/>
                        <a:pt x="204" y="290"/>
                      </a:cubicBezTo>
                      <a:cubicBezTo>
                        <a:pt x="253" y="290"/>
                        <a:pt x="298" y="269"/>
                        <a:pt x="321" y="228"/>
                      </a:cubicBezTo>
                      <a:cubicBezTo>
                        <a:pt x="359" y="164"/>
                        <a:pt x="328" y="73"/>
                        <a:pt x="251" y="27"/>
                      </a:cubicBezTo>
                      <a:cubicBezTo>
                        <a:pt x="220" y="9"/>
                        <a:pt x="187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42"/>
                <p:cNvSpPr/>
                <p:nvPr/>
              </p:nvSpPr>
              <p:spPr>
                <a:xfrm>
                  <a:off x="5658802" y="1443217"/>
                  <a:ext cx="72434" cy="57234"/>
                </a:xfrm>
                <a:custGeom>
                  <a:rect b="b" l="l" r="r" t="t"/>
                  <a:pathLst>
                    <a:path extrusionOk="0" h="305" w="386">
                      <a:moveTo>
                        <a:pt x="163" y="0"/>
                      </a:moveTo>
                      <a:cubicBezTo>
                        <a:pt x="112" y="0"/>
                        <a:pt x="65" y="22"/>
                        <a:pt x="41" y="64"/>
                      </a:cubicBezTo>
                      <a:cubicBezTo>
                        <a:pt x="1" y="132"/>
                        <a:pt x="38" y="230"/>
                        <a:pt x="124" y="277"/>
                      </a:cubicBezTo>
                      <a:cubicBezTo>
                        <a:pt x="157" y="296"/>
                        <a:pt x="192" y="305"/>
                        <a:pt x="225" y="305"/>
                      </a:cubicBezTo>
                      <a:cubicBezTo>
                        <a:pt x="276" y="305"/>
                        <a:pt x="323" y="283"/>
                        <a:pt x="347" y="241"/>
                      </a:cubicBezTo>
                      <a:cubicBezTo>
                        <a:pt x="385" y="173"/>
                        <a:pt x="351" y="79"/>
                        <a:pt x="267" y="28"/>
                      </a:cubicBezTo>
                      <a:cubicBezTo>
                        <a:pt x="234" y="10"/>
                        <a:pt x="19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42"/>
                <p:cNvSpPr/>
                <p:nvPr/>
              </p:nvSpPr>
              <p:spPr>
                <a:xfrm>
                  <a:off x="5564224" y="1387859"/>
                  <a:ext cx="77688" cy="60612"/>
                </a:xfrm>
                <a:custGeom>
                  <a:rect b="b" l="l" r="r" t="t"/>
                  <a:pathLst>
                    <a:path extrusionOk="0" h="323" w="414">
                      <a:moveTo>
                        <a:pt x="169" y="0"/>
                      </a:moveTo>
                      <a:cubicBezTo>
                        <a:pt x="115" y="0"/>
                        <a:pt x="67" y="23"/>
                        <a:pt x="42" y="65"/>
                      </a:cubicBezTo>
                      <a:cubicBezTo>
                        <a:pt x="1" y="138"/>
                        <a:pt x="42" y="238"/>
                        <a:pt x="134" y="292"/>
                      </a:cubicBezTo>
                      <a:cubicBezTo>
                        <a:pt x="170" y="313"/>
                        <a:pt x="209" y="323"/>
                        <a:pt x="245" y="323"/>
                      </a:cubicBezTo>
                      <a:cubicBezTo>
                        <a:pt x="299" y="323"/>
                        <a:pt x="347" y="300"/>
                        <a:pt x="372" y="258"/>
                      </a:cubicBezTo>
                      <a:cubicBezTo>
                        <a:pt x="413" y="189"/>
                        <a:pt x="375" y="88"/>
                        <a:pt x="284" y="34"/>
                      </a:cubicBezTo>
                      <a:cubicBezTo>
                        <a:pt x="247" y="11"/>
                        <a:pt x="206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42"/>
                <p:cNvSpPr/>
                <p:nvPr/>
              </p:nvSpPr>
              <p:spPr>
                <a:xfrm>
                  <a:off x="5810051" y="1402120"/>
                  <a:ext cx="75624" cy="63239"/>
                </a:xfrm>
                <a:custGeom>
                  <a:rect b="b" l="l" r="r" t="t"/>
                  <a:pathLst>
                    <a:path extrusionOk="0" h="337" w="403">
                      <a:moveTo>
                        <a:pt x="174" y="0"/>
                      </a:moveTo>
                      <a:cubicBezTo>
                        <a:pt x="120" y="0"/>
                        <a:pt x="71" y="24"/>
                        <a:pt x="45" y="70"/>
                      </a:cubicBezTo>
                      <a:cubicBezTo>
                        <a:pt x="0" y="146"/>
                        <a:pt x="36" y="252"/>
                        <a:pt x="124" y="305"/>
                      </a:cubicBezTo>
                      <a:cubicBezTo>
                        <a:pt x="159" y="326"/>
                        <a:pt x="196" y="336"/>
                        <a:pt x="231" y="336"/>
                      </a:cubicBezTo>
                      <a:cubicBezTo>
                        <a:pt x="285" y="336"/>
                        <a:pt x="333" y="313"/>
                        <a:pt x="360" y="268"/>
                      </a:cubicBezTo>
                      <a:cubicBezTo>
                        <a:pt x="402" y="195"/>
                        <a:pt x="368" y="89"/>
                        <a:pt x="283" y="33"/>
                      </a:cubicBezTo>
                      <a:cubicBezTo>
                        <a:pt x="248" y="11"/>
                        <a:pt x="210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42"/>
                <p:cNvSpPr/>
                <p:nvPr/>
              </p:nvSpPr>
              <p:spPr>
                <a:xfrm>
                  <a:off x="5712471" y="1340757"/>
                  <a:ext cx="81066" cy="66804"/>
                </a:xfrm>
                <a:custGeom>
                  <a:rect b="b" l="l" r="r" t="t"/>
                  <a:pathLst>
                    <a:path extrusionOk="0" h="356" w="432">
                      <a:moveTo>
                        <a:pt x="179" y="0"/>
                      </a:moveTo>
                      <a:cubicBezTo>
                        <a:pt x="124" y="0"/>
                        <a:pt x="74" y="24"/>
                        <a:pt x="46" y="71"/>
                      </a:cubicBezTo>
                      <a:cubicBezTo>
                        <a:pt x="1" y="149"/>
                        <a:pt x="41" y="260"/>
                        <a:pt x="137" y="320"/>
                      </a:cubicBezTo>
                      <a:cubicBezTo>
                        <a:pt x="174" y="344"/>
                        <a:pt x="215" y="355"/>
                        <a:pt x="253" y="355"/>
                      </a:cubicBezTo>
                      <a:cubicBezTo>
                        <a:pt x="310" y="355"/>
                        <a:pt x="360" y="331"/>
                        <a:pt x="387" y="285"/>
                      </a:cubicBezTo>
                      <a:cubicBezTo>
                        <a:pt x="432" y="209"/>
                        <a:pt x="394" y="99"/>
                        <a:pt x="301" y="37"/>
                      </a:cubicBezTo>
                      <a:cubicBezTo>
                        <a:pt x="262" y="12"/>
                        <a:pt x="219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42"/>
                <p:cNvSpPr/>
                <p:nvPr/>
              </p:nvSpPr>
              <p:spPr>
                <a:xfrm>
                  <a:off x="5607009" y="1274140"/>
                  <a:ext cx="87071" cy="70370"/>
                </a:xfrm>
                <a:custGeom>
                  <a:rect b="b" l="l" r="r" t="t"/>
                  <a:pathLst>
                    <a:path extrusionOk="0" h="375" w="464">
                      <a:moveTo>
                        <a:pt x="186" y="0"/>
                      </a:moveTo>
                      <a:cubicBezTo>
                        <a:pt x="128" y="0"/>
                        <a:pt x="76" y="24"/>
                        <a:pt x="49" y="71"/>
                      </a:cubicBezTo>
                      <a:cubicBezTo>
                        <a:pt x="1" y="153"/>
                        <a:pt x="47" y="272"/>
                        <a:pt x="149" y="335"/>
                      </a:cubicBezTo>
                      <a:cubicBezTo>
                        <a:pt x="192" y="361"/>
                        <a:pt x="237" y="374"/>
                        <a:pt x="279" y="374"/>
                      </a:cubicBezTo>
                      <a:cubicBezTo>
                        <a:pt x="338" y="374"/>
                        <a:pt x="389" y="350"/>
                        <a:pt x="417" y="303"/>
                      </a:cubicBezTo>
                      <a:cubicBezTo>
                        <a:pt x="463" y="222"/>
                        <a:pt x="421" y="106"/>
                        <a:pt x="320" y="41"/>
                      </a:cubicBezTo>
                      <a:cubicBezTo>
                        <a:pt x="277" y="14"/>
                        <a:pt x="230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42"/>
                <p:cNvSpPr/>
                <p:nvPr/>
              </p:nvSpPr>
              <p:spPr>
                <a:xfrm>
                  <a:off x="5866723" y="1308105"/>
                  <a:ext cx="74498" cy="67180"/>
                </a:xfrm>
                <a:custGeom>
                  <a:rect b="b" l="l" r="r" t="t"/>
                  <a:pathLst>
                    <a:path extrusionOk="0" h="358" w="397">
                      <a:moveTo>
                        <a:pt x="178" y="0"/>
                      </a:moveTo>
                      <a:cubicBezTo>
                        <a:pt x="125" y="0"/>
                        <a:pt x="75" y="26"/>
                        <a:pt x="47" y="75"/>
                      </a:cubicBezTo>
                      <a:cubicBezTo>
                        <a:pt x="1" y="154"/>
                        <a:pt x="32" y="267"/>
                        <a:pt x="117" y="324"/>
                      </a:cubicBezTo>
                      <a:cubicBezTo>
                        <a:pt x="150" y="347"/>
                        <a:pt x="185" y="357"/>
                        <a:pt x="220" y="357"/>
                      </a:cubicBezTo>
                      <a:cubicBezTo>
                        <a:pt x="274" y="357"/>
                        <a:pt x="324" y="331"/>
                        <a:pt x="351" y="283"/>
                      </a:cubicBezTo>
                      <a:cubicBezTo>
                        <a:pt x="397" y="204"/>
                        <a:pt x="369" y="93"/>
                        <a:pt x="284" y="35"/>
                      </a:cubicBezTo>
                      <a:cubicBezTo>
                        <a:pt x="250" y="12"/>
                        <a:pt x="213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42"/>
                <p:cNvSpPr/>
                <p:nvPr/>
              </p:nvSpPr>
              <p:spPr>
                <a:xfrm>
                  <a:off x="5771957" y="1243177"/>
                  <a:ext cx="80315" cy="70745"/>
                </a:xfrm>
                <a:custGeom>
                  <a:rect b="b" l="l" r="r" t="t"/>
                  <a:pathLst>
                    <a:path extrusionOk="0" h="377" w="428">
                      <a:moveTo>
                        <a:pt x="186" y="0"/>
                      </a:moveTo>
                      <a:cubicBezTo>
                        <a:pt x="130" y="0"/>
                        <a:pt x="79" y="26"/>
                        <a:pt x="51" y="75"/>
                      </a:cubicBezTo>
                      <a:cubicBezTo>
                        <a:pt x="1" y="160"/>
                        <a:pt x="37" y="280"/>
                        <a:pt x="129" y="340"/>
                      </a:cubicBezTo>
                      <a:cubicBezTo>
                        <a:pt x="166" y="365"/>
                        <a:pt x="207" y="377"/>
                        <a:pt x="245" y="377"/>
                      </a:cubicBezTo>
                      <a:cubicBezTo>
                        <a:pt x="300" y="377"/>
                        <a:pt x="351" y="351"/>
                        <a:pt x="379" y="301"/>
                      </a:cubicBezTo>
                      <a:cubicBezTo>
                        <a:pt x="428" y="220"/>
                        <a:pt x="394" y="102"/>
                        <a:pt x="305" y="39"/>
                      </a:cubicBezTo>
                      <a:cubicBezTo>
                        <a:pt x="267" y="13"/>
                        <a:pt x="225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42"/>
                <p:cNvSpPr/>
                <p:nvPr/>
              </p:nvSpPr>
              <p:spPr>
                <a:xfrm>
                  <a:off x="5669873" y="1173369"/>
                  <a:ext cx="85757" cy="74498"/>
                </a:xfrm>
                <a:custGeom>
                  <a:rect b="b" l="l" r="r" t="t"/>
                  <a:pathLst>
                    <a:path extrusionOk="0" h="397" w="457">
                      <a:moveTo>
                        <a:pt x="192" y="0"/>
                      </a:moveTo>
                      <a:cubicBezTo>
                        <a:pt x="133" y="0"/>
                        <a:pt x="81" y="26"/>
                        <a:pt x="52" y="76"/>
                      </a:cubicBezTo>
                      <a:cubicBezTo>
                        <a:pt x="1" y="162"/>
                        <a:pt x="41" y="290"/>
                        <a:pt x="141" y="356"/>
                      </a:cubicBezTo>
                      <a:cubicBezTo>
                        <a:pt x="181" y="383"/>
                        <a:pt x="226" y="396"/>
                        <a:pt x="267" y="396"/>
                      </a:cubicBezTo>
                      <a:cubicBezTo>
                        <a:pt x="326" y="396"/>
                        <a:pt x="379" y="370"/>
                        <a:pt x="408" y="321"/>
                      </a:cubicBezTo>
                      <a:cubicBezTo>
                        <a:pt x="457" y="235"/>
                        <a:pt x="420" y="113"/>
                        <a:pt x="322" y="43"/>
                      </a:cubicBezTo>
                      <a:cubicBezTo>
                        <a:pt x="280" y="14"/>
                        <a:pt x="235" y="0"/>
                        <a:pt x="1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42"/>
                <p:cNvSpPr/>
                <p:nvPr/>
              </p:nvSpPr>
              <p:spPr>
                <a:xfrm>
                  <a:off x="5921893" y="1215216"/>
                  <a:ext cx="72997" cy="65866"/>
                </a:xfrm>
                <a:custGeom>
                  <a:rect b="b" l="l" r="r" t="t"/>
                  <a:pathLst>
                    <a:path extrusionOk="0" h="351" w="389">
                      <a:moveTo>
                        <a:pt x="161" y="1"/>
                      </a:moveTo>
                      <a:cubicBezTo>
                        <a:pt x="113" y="1"/>
                        <a:pt x="69" y="23"/>
                        <a:pt x="45" y="66"/>
                      </a:cubicBezTo>
                      <a:cubicBezTo>
                        <a:pt x="0" y="141"/>
                        <a:pt x="34" y="251"/>
                        <a:pt x="118" y="313"/>
                      </a:cubicBezTo>
                      <a:cubicBezTo>
                        <a:pt x="154" y="338"/>
                        <a:pt x="192" y="350"/>
                        <a:pt x="229" y="350"/>
                      </a:cubicBezTo>
                      <a:cubicBezTo>
                        <a:pt x="278" y="350"/>
                        <a:pt x="322" y="328"/>
                        <a:pt x="346" y="286"/>
                      </a:cubicBezTo>
                      <a:cubicBezTo>
                        <a:pt x="389" y="212"/>
                        <a:pt x="358" y="103"/>
                        <a:pt x="277" y="41"/>
                      </a:cubicBezTo>
                      <a:cubicBezTo>
                        <a:pt x="240" y="14"/>
                        <a:pt x="199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42"/>
                <p:cNvSpPr/>
                <p:nvPr/>
              </p:nvSpPr>
              <p:spPr>
                <a:xfrm>
                  <a:off x="5828254" y="1147285"/>
                  <a:ext cx="78251" cy="69244"/>
                </a:xfrm>
                <a:custGeom>
                  <a:rect b="b" l="l" r="r" t="t"/>
                  <a:pathLst>
                    <a:path extrusionOk="0" h="369" w="417">
                      <a:moveTo>
                        <a:pt x="167" y="0"/>
                      </a:moveTo>
                      <a:cubicBezTo>
                        <a:pt x="117" y="0"/>
                        <a:pt x="72" y="23"/>
                        <a:pt x="46" y="66"/>
                      </a:cubicBezTo>
                      <a:cubicBezTo>
                        <a:pt x="1" y="145"/>
                        <a:pt x="38" y="262"/>
                        <a:pt x="129" y="326"/>
                      </a:cubicBezTo>
                      <a:cubicBezTo>
                        <a:pt x="169" y="355"/>
                        <a:pt x="211" y="369"/>
                        <a:pt x="251" y="369"/>
                      </a:cubicBezTo>
                      <a:cubicBezTo>
                        <a:pt x="302" y="369"/>
                        <a:pt x="347" y="346"/>
                        <a:pt x="373" y="303"/>
                      </a:cubicBezTo>
                      <a:cubicBezTo>
                        <a:pt x="416" y="227"/>
                        <a:pt x="381" y="112"/>
                        <a:pt x="293" y="45"/>
                      </a:cubicBezTo>
                      <a:cubicBezTo>
                        <a:pt x="253" y="15"/>
                        <a:pt x="208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42"/>
                <p:cNvSpPr/>
                <p:nvPr/>
              </p:nvSpPr>
              <p:spPr>
                <a:xfrm>
                  <a:off x="5727108" y="1073724"/>
                  <a:ext cx="84068" cy="73372"/>
                </a:xfrm>
                <a:custGeom>
                  <a:rect b="b" l="l" r="r" t="t"/>
                  <a:pathLst>
                    <a:path extrusionOk="0" h="391" w="448">
                      <a:moveTo>
                        <a:pt x="172" y="1"/>
                      </a:moveTo>
                      <a:cubicBezTo>
                        <a:pt x="120" y="1"/>
                        <a:pt x="74" y="23"/>
                        <a:pt x="48" y="66"/>
                      </a:cubicBezTo>
                      <a:cubicBezTo>
                        <a:pt x="0" y="148"/>
                        <a:pt x="43" y="273"/>
                        <a:pt x="141" y="344"/>
                      </a:cubicBezTo>
                      <a:cubicBezTo>
                        <a:pt x="185" y="375"/>
                        <a:pt x="233" y="391"/>
                        <a:pt x="277" y="391"/>
                      </a:cubicBezTo>
                      <a:cubicBezTo>
                        <a:pt x="330" y="391"/>
                        <a:pt x="376" y="368"/>
                        <a:pt x="401" y="324"/>
                      </a:cubicBezTo>
                      <a:cubicBezTo>
                        <a:pt x="447" y="244"/>
                        <a:pt x="408" y="122"/>
                        <a:pt x="311" y="51"/>
                      </a:cubicBezTo>
                      <a:cubicBezTo>
                        <a:pt x="266" y="17"/>
                        <a:pt x="217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4" name="Google Shape;704;p42"/>
              <p:cNvSpPr/>
              <p:nvPr/>
            </p:nvSpPr>
            <p:spPr>
              <a:xfrm>
                <a:off x="6153902" y="1729801"/>
                <a:ext cx="71683" cy="60987"/>
              </a:xfrm>
              <a:custGeom>
                <a:rect b="b" l="l" r="r" t="t"/>
                <a:pathLst>
                  <a:path extrusionOk="0" h="325" w="382">
                    <a:moveTo>
                      <a:pt x="182" y="1"/>
                    </a:moveTo>
                    <a:cubicBezTo>
                      <a:pt x="127" y="1"/>
                      <a:pt x="74" y="28"/>
                      <a:pt x="46" y="77"/>
                    </a:cubicBezTo>
                    <a:cubicBezTo>
                      <a:pt x="1" y="154"/>
                      <a:pt x="32" y="254"/>
                      <a:pt x="114" y="301"/>
                    </a:cubicBezTo>
                    <a:cubicBezTo>
                      <a:pt x="141" y="317"/>
                      <a:pt x="172" y="325"/>
                      <a:pt x="201" y="325"/>
                    </a:cubicBezTo>
                    <a:cubicBezTo>
                      <a:pt x="257" y="325"/>
                      <a:pt x="310" y="297"/>
                      <a:pt x="338" y="248"/>
                    </a:cubicBezTo>
                    <a:cubicBezTo>
                      <a:pt x="381" y="173"/>
                      <a:pt x="353" y="73"/>
                      <a:pt x="272" y="26"/>
                    </a:cubicBezTo>
                    <a:cubicBezTo>
                      <a:pt x="244" y="9"/>
                      <a:pt x="213" y="1"/>
                      <a:pt x="1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05" name="Google Shape;705;p42"/>
          <p:cNvGrpSpPr/>
          <p:nvPr/>
        </p:nvGrpSpPr>
        <p:grpSpPr>
          <a:xfrm>
            <a:off x="-2295432" y="3236074"/>
            <a:ext cx="3407589" cy="773576"/>
            <a:chOff x="-1085332" y="1299824"/>
            <a:chExt cx="3407589" cy="773576"/>
          </a:xfrm>
        </p:grpSpPr>
        <p:sp>
          <p:nvSpPr>
            <p:cNvPr id="706" name="Google Shape;706;p42"/>
            <p:cNvSpPr/>
            <p:nvPr/>
          </p:nvSpPr>
          <p:spPr>
            <a:xfrm>
              <a:off x="-1085332" y="1837076"/>
              <a:ext cx="3407589" cy="236324"/>
            </a:xfrm>
            <a:custGeom>
              <a:rect b="b" l="l" r="r" t="t"/>
              <a:pathLst>
                <a:path extrusionOk="0" h="4203" w="111514">
                  <a:moveTo>
                    <a:pt x="1" y="0"/>
                  </a:moveTo>
                  <a:lnTo>
                    <a:pt x="1" y="4202"/>
                  </a:lnTo>
                  <a:lnTo>
                    <a:pt x="111514" y="4202"/>
                  </a:lnTo>
                  <a:lnTo>
                    <a:pt x="111514" y="0"/>
                  </a:lnTo>
                  <a:close/>
                </a:path>
              </a:pathLst>
            </a:custGeom>
            <a:solidFill>
              <a:srgbClr val="C56C4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-1044446" y="1600809"/>
              <a:ext cx="3325817" cy="236324"/>
            </a:xfrm>
            <a:custGeom>
              <a:rect b="b" l="l" r="r" t="t"/>
              <a:pathLst>
                <a:path extrusionOk="0" h="4203" w="108838">
                  <a:moveTo>
                    <a:pt x="1" y="1"/>
                  </a:moveTo>
                  <a:lnTo>
                    <a:pt x="1" y="4202"/>
                  </a:lnTo>
                  <a:lnTo>
                    <a:pt x="108837" y="4202"/>
                  </a:lnTo>
                  <a:lnTo>
                    <a:pt x="108837" y="1"/>
                  </a:lnTo>
                  <a:close/>
                </a:path>
              </a:pathLst>
            </a:custGeom>
            <a:solidFill>
              <a:srgbClr val="C56C4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-1044446" y="1772359"/>
              <a:ext cx="3325817" cy="64774"/>
            </a:xfrm>
            <a:custGeom>
              <a:rect b="b" l="l" r="r" t="t"/>
              <a:pathLst>
                <a:path extrusionOk="0" h="1152" w="108838">
                  <a:moveTo>
                    <a:pt x="1" y="1"/>
                  </a:moveTo>
                  <a:lnTo>
                    <a:pt x="1" y="1151"/>
                  </a:lnTo>
                  <a:lnTo>
                    <a:pt x="108837" y="1151"/>
                  </a:lnTo>
                  <a:lnTo>
                    <a:pt x="1088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-995095" y="1364542"/>
              <a:ext cx="3227116" cy="236324"/>
            </a:xfrm>
            <a:custGeom>
              <a:rect b="b" l="l" r="r" t="t"/>
              <a:pathLst>
                <a:path extrusionOk="0" h="4203" w="105608">
                  <a:moveTo>
                    <a:pt x="0" y="1"/>
                  </a:moveTo>
                  <a:lnTo>
                    <a:pt x="0" y="4203"/>
                  </a:lnTo>
                  <a:lnTo>
                    <a:pt x="105608" y="4203"/>
                  </a:lnTo>
                  <a:lnTo>
                    <a:pt x="105608" y="1"/>
                  </a:lnTo>
                  <a:close/>
                </a:path>
              </a:pathLst>
            </a:custGeom>
            <a:solidFill>
              <a:srgbClr val="C56C42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-995095" y="1536091"/>
              <a:ext cx="3227116" cy="64774"/>
            </a:xfrm>
            <a:custGeom>
              <a:rect b="b" l="l" r="r" t="t"/>
              <a:pathLst>
                <a:path extrusionOk="0" h="1152" w="105608">
                  <a:moveTo>
                    <a:pt x="0" y="1"/>
                  </a:moveTo>
                  <a:lnTo>
                    <a:pt x="0" y="1152"/>
                  </a:lnTo>
                  <a:lnTo>
                    <a:pt x="105608" y="1152"/>
                  </a:lnTo>
                  <a:lnTo>
                    <a:pt x="105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-945470" y="1299824"/>
              <a:ext cx="3127896" cy="64774"/>
            </a:xfrm>
            <a:custGeom>
              <a:rect b="b" l="l" r="r" t="t"/>
              <a:pathLst>
                <a:path extrusionOk="0" h="1152" w="102361">
                  <a:moveTo>
                    <a:pt x="0" y="1"/>
                  </a:moveTo>
                  <a:lnTo>
                    <a:pt x="0" y="1152"/>
                  </a:lnTo>
                  <a:lnTo>
                    <a:pt x="102360" y="1152"/>
                  </a:lnTo>
                  <a:lnTo>
                    <a:pt x="1023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 rot="10800000">
              <a:off x="645343" y="1759812"/>
              <a:ext cx="144900" cy="14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 rot="10800000">
              <a:off x="1453416" y="1299842"/>
              <a:ext cx="206700" cy="20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 rot="10800000">
              <a:off x="1097816" y="1477328"/>
              <a:ext cx="144900" cy="14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 rot="10800000">
              <a:off x="235855" y="1728875"/>
              <a:ext cx="206700" cy="20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 rot="10800000">
              <a:off x="1780929" y="1810060"/>
              <a:ext cx="132600" cy="13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 rot="10800000">
              <a:off x="-99491" y="1847056"/>
              <a:ext cx="132600" cy="13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65663" y="1344982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-456735" y="1525467"/>
              <a:ext cx="165900" cy="16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-121963" y="1432683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120937" y="1320294"/>
              <a:ext cx="165900" cy="16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1117019" y="1860128"/>
              <a:ext cx="106500" cy="10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492781" y="1496488"/>
              <a:ext cx="106500" cy="10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3"/>
          <p:cNvSpPr txBox="1"/>
          <p:nvPr>
            <p:ph type="title"/>
          </p:nvPr>
        </p:nvSpPr>
        <p:spPr>
          <a:xfrm>
            <a:off x="673575" y="18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Diligence Home Activity</a:t>
            </a:r>
            <a:endParaRPr/>
          </a:p>
        </p:txBody>
      </p:sp>
      <p:sp>
        <p:nvSpPr>
          <p:cNvPr id="729" name="Google Shape;729;p43"/>
          <p:cNvSpPr/>
          <p:nvPr/>
        </p:nvSpPr>
        <p:spPr>
          <a:xfrm>
            <a:off x="7872282" y="321775"/>
            <a:ext cx="505289" cy="439756"/>
          </a:xfrm>
          <a:custGeom>
            <a:rect b="b" l="l" r="r" t="t"/>
            <a:pathLst>
              <a:path extrusionOk="0" h="4845" w="5567">
                <a:moveTo>
                  <a:pt x="2475" y="1"/>
                </a:moveTo>
                <a:cubicBezTo>
                  <a:pt x="2325" y="1"/>
                  <a:pt x="2172" y="15"/>
                  <a:pt x="2016" y="45"/>
                </a:cubicBezTo>
                <a:cubicBezTo>
                  <a:pt x="1380" y="168"/>
                  <a:pt x="758" y="538"/>
                  <a:pt x="398" y="1083"/>
                </a:cubicBezTo>
                <a:cubicBezTo>
                  <a:pt x="0" y="1684"/>
                  <a:pt x="248" y="2583"/>
                  <a:pt x="485" y="3224"/>
                </a:cubicBezTo>
                <a:cubicBezTo>
                  <a:pt x="700" y="3805"/>
                  <a:pt x="1087" y="4347"/>
                  <a:pt x="1642" y="4625"/>
                </a:cubicBezTo>
                <a:cubicBezTo>
                  <a:pt x="1947" y="4779"/>
                  <a:pt x="2286" y="4844"/>
                  <a:pt x="2628" y="4844"/>
                </a:cubicBezTo>
                <a:cubicBezTo>
                  <a:pt x="2920" y="4844"/>
                  <a:pt x="3214" y="4797"/>
                  <a:pt x="3493" y="4715"/>
                </a:cubicBezTo>
                <a:cubicBezTo>
                  <a:pt x="4006" y="4565"/>
                  <a:pt x="4924" y="4249"/>
                  <a:pt x="5227" y="3793"/>
                </a:cubicBezTo>
                <a:cubicBezTo>
                  <a:pt x="5566" y="3282"/>
                  <a:pt x="5336" y="2524"/>
                  <a:pt x="5124" y="2013"/>
                </a:cubicBezTo>
                <a:cubicBezTo>
                  <a:pt x="5005" y="1727"/>
                  <a:pt x="4851" y="1460"/>
                  <a:pt x="4670" y="1217"/>
                </a:cubicBezTo>
                <a:cubicBezTo>
                  <a:pt x="4137" y="499"/>
                  <a:pt x="3359" y="1"/>
                  <a:pt x="2475" y="1"/>
                </a:cubicBezTo>
                <a:close/>
              </a:path>
            </a:pathLst>
          </a:custGeom>
          <a:solidFill>
            <a:srgbClr val="E76A28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3"/>
          <p:cNvGrpSpPr/>
          <p:nvPr/>
        </p:nvGrpSpPr>
        <p:grpSpPr>
          <a:xfrm rot="692213">
            <a:off x="8261653" y="53902"/>
            <a:ext cx="575883" cy="733636"/>
            <a:chOff x="4578800" y="3177250"/>
            <a:chExt cx="107300" cy="136700"/>
          </a:xfrm>
        </p:grpSpPr>
        <p:sp>
          <p:nvSpPr>
            <p:cNvPr id="731" name="Google Shape;731;p43"/>
            <p:cNvSpPr/>
            <p:nvPr/>
          </p:nvSpPr>
          <p:spPr>
            <a:xfrm>
              <a:off x="4585750" y="3182225"/>
              <a:ext cx="100350" cy="91425"/>
            </a:xfrm>
            <a:custGeom>
              <a:rect b="b" l="l" r="r" t="t"/>
              <a:pathLst>
                <a:path extrusionOk="0" h="3657" w="4014">
                  <a:moveTo>
                    <a:pt x="2007" y="0"/>
                  </a:moveTo>
                  <a:cubicBezTo>
                    <a:pt x="1539" y="0"/>
                    <a:pt x="1071" y="179"/>
                    <a:pt x="714" y="536"/>
                  </a:cubicBezTo>
                  <a:cubicBezTo>
                    <a:pt x="1" y="1250"/>
                    <a:pt x="1" y="2407"/>
                    <a:pt x="714" y="3121"/>
                  </a:cubicBezTo>
                  <a:cubicBezTo>
                    <a:pt x="1071" y="3478"/>
                    <a:pt x="1539" y="3657"/>
                    <a:pt x="2007" y="3657"/>
                  </a:cubicBezTo>
                  <a:cubicBezTo>
                    <a:pt x="2475" y="3657"/>
                    <a:pt x="2943" y="3478"/>
                    <a:pt x="3300" y="3121"/>
                  </a:cubicBezTo>
                  <a:cubicBezTo>
                    <a:pt x="4013" y="2407"/>
                    <a:pt x="4013" y="1250"/>
                    <a:pt x="3300" y="536"/>
                  </a:cubicBezTo>
                  <a:cubicBezTo>
                    <a:pt x="2943" y="179"/>
                    <a:pt x="2475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4593050" y="3179750"/>
              <a:ext cx="44825" cy="41250"/>
            </a:xfrm>
            <a:custGeom>
              <a:rect b="b" l="l" r="r" t="t"/>
              <a:pathLst>
                <a:path extrusionOk="0" h="1650" w="1793">
                  <a:moveTo>
                    <a:pt x="896" y="1"/>
                  </a:moveTo>
                  <a:cubicBezTo>
                    <a:pt x="509" y="1"/>
                    <a:pt x="164" y="275"/>
                    <a:pt x="88" y="669"/>
                  </a:cubicBezTo>
                  <a:cubicBezTo>
                    <a:pt x="1" y="1116"/>
                    <a:pt x="293" y="1548"/>
                    <a:pt x="740" y="1634"/>
                  </a:cubicBezTo>
                  <a:cubicBezTo>
                    <a:pt x="793" y="1644"/>
                    <a:pt x="846" y="1649"/>
                    <a:pt x="898" y="1649"/>
                  </a:cubicBezTo>
                  <a:cubicBezTo>
                    <a:pt x="1285" y="1649"/>
                    <a:pt x="1629" y="1376"/>
                    <a:pt x="1706" y="982"/>
                  </a:cubicBezTo>
                  <a:cubicBezTo>
                    <a:pt x="1792" y="535"/>
                    <a:pt x="1501" y="103"/>
                    <a:pt x="1053" y="16"/>
                  </a:cubicBezTo>
                  <a:cubicBezTo>
                    <a:pt x="1000" y="6"/>
                    <a:pt x="948" y="1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4588525" y="3177250"/>
              <a:ext cx="47050" cy="41200"/>
            </a:xfrm>
            <a:custGeom>
              <a:rect b="b" l="l" r="r" t="t"/>
              <a:pathLst>
                <a:path extrusionOk="0" h="1648" w="1882">
                  <a:moveTo>
                    <a:pt x="942" y="0"/>
                  </a:moveTo>
                  <a:cubicBezTo>
                    <a:pt x="664" y="0"/>
                    <a:pt x="393" y="140"/>
                    <a:pt x="238" y="395"/>
                  </a:cubicBezTo>
                  <a:cubicBezTo>
                    <a:pt x="0" y="782"/>
                    <a:pt x="123" y="1289"/>
                    <a:pt x="511" y="1527"/>
                  </a:cubicBezTo>
                  <a:cubicBezTo>
                    <a:pt x="645" y="1609"/>
                    <a:pt x="794" y="1648"/>
                    <a:pt x="940" y="1648"/>
                  </a:cubicBezTo>
                  <a:cubicBezTo>
                    <a:pt x="1218" y="1648"/>
                    <a:pt x="1489" y="1508"/>
                    <a:pt x="1644" y="1254"/>
                  </a:cubicBezTo>
                  <a:cubicBezTo>
                    <a:pt x="1882" y="865"/>
                    <a:pt x="1758" y="359"/>
                    <a:pt x="1371" y="121"/>
                  </a:cubicBezTo>
                  <a:cubicBezTo>
                    <a:pt x="1237" y="39"/>
                    <a:pt x="1088" y="0"/>
                    <a:pt x="9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4578800" y="3234100"/>
              <a:ext cx="68775" cy="79850"/>
            </a:xfrm>
            <a:custGeom>
              <a:rect b="b" l="l" r="r" t="t"/>
              <a:pathLst>
                <a:path extrusionOk="0" h="3194" w="2751">
                  <a:moveTo>
                    <a:pt x="475" y="0"/>
                  </a:moveTo>
                  <a:lnTo>
                    <a:pt x="475" y="0"/>
                  </a:lnTo>
                  <a:cubicBezTo>
                    <a:pt x="483" y="60"/>
                    <a:pt x="494" y="120"/>
                    <a:pt x="509" y="183"/>
                  </a:cubicBezTo>
                  <a:cubicBezTo>
                    <a:pt x="585" y="498"/>
                    <a:pt x="738" y="772"/>
                    <a:pt x="943" y="994"/>
                  </a:cubicBezTo>
                  <a:cubicBezTo>
                    <a:pt x="1048" y="1742"/>
                    <a:pt x="1" y="2720"/>
                    <a:pt x="1" y="2720"/>
                  </a:cubicBezTo>
                  <a:lnTo>
                    <a:pt x="852" y="3194"/>
                  </a:lnTo>
                  <a:cubicBezTo>
                    <a:pt x="1062" y="2120"/>
                    <a:pt x="1587" y="1673"/>
                    <a:pt x="1821" y="1522"/>
                  </a:cubicBezTo>
                  <a:cubicBezTo>
                    <a:pt x="1971" y="1561"/>
                    <a:pt x="2127" y="1582"/>
                    <a:pt x="2285" y="1582"/>
                  </a:cubicBezTo>
                  <a:cubicBezTo>
                    <a:pt x="2427" y="1582"/>
                    <a:pt x="2572" y="1565"/>
                    <a:pt x="2716" y="1530"/>
                  </a:cubicBezTo>
                  <a:cubicBezTo>
                    <a:pt x="2727" y="1528"/>
                    <a:pt x="2738" y="1524"/>
                    <a:pt x="2751" y="1522"/>
                  </a:cubicBezTo>
                  <a:cubicBezTo>
                    <a:pt x="2115" y="1090"/>
                    <a:pt x="914" y="276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3"/>
          <p:cNvGrpSpPr/>
          <p:nvPr/>
        </p:nvGrpSpPr>
        <p:grpSpPr>
          <a:xfrm>
            <a:off x="239788" y="105823"/>
            <a:ext cx="705655" cy="759013"/>
            <a:chOff x="239788" y="4220623"/>
            <a:chExt cx="705655" cy="759013"/>
          </a:xfrm>
        </p:grpSpPr>
        <p:sp>
          <p:nvSpPr>
            <p:cNvPr id="736" name="Google Shape;736;p43"/>
            <p:cNvSpPr/>
            <p:nvPr/>
          </p:nvSpPr>
          <p:spPr>
            <a:xfrm flipH="1" rot="-692213">
              <a:off x="283419" y="4269522"/>
              <a:ext cx="538582" cy="490656"/>
            </a:xfrm>
            <a:custGeom>
              <a:rect b="b" l="l" r="r" t="t"/>
              <a:pathLst>
                <a:path extrusionOk="0" h="3657" w="4014">
                  <a:moveTo>
                    <a:pt x="2007" y="0"/>
                  </a:moveTo>
                  <a:cubicBezTo>
                    <a:pt x="1539" y="0"/>
                    <a:pt x="1071" y="179"/>
                    <a:pt x="714" y="536"/>
                  </a:cubicBezTo>
                  <a:cubicBezTo>
                    <a:pt x="1" y="1250"/>
                    <a:pt x="1" y="2407"/>
                    <a:pt x="714" y="3121"/>
                  </a:cubicBezTo>
                  <a:cubicBezTo>
                    <a:pt x="1071" y="3478"/>
                    <a:pt x="1539" y="3657"/>
                    <a:pt x="2007" y="3657"/>
                  </a:cubicBezTo>
                  <a:cubicBezTo>
                    <a:pt x="2475" y="3657"/>
                    <a:pt x="2943" y="3478"/>
                    <a:pt x="3300" y="3121"/>
                  </a:cubicBezTo>
                  <a:cubicBezTo>
                    <a:pt x="4013" y="2407"/>
                    <a:pt x="4013" y="1250"/>
                    <a:pt x="3300" y="536"/>
                  </a:cubicBezTo>
                  <a:cubicBezTo>
                    <a:pt x="2943" y="179"/>
                    <a:pt x="2475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 flipH="1" rot="-692213">
              <a:off x="537194" y="4518518"/>
              <a:ext cx="369118" cy="428536"/>
            </a:xfrm>
            <a:custGeom>
              <a:rect b="b" l="l" r="r" t="t"/>
              <a:pathLst>
                <a:path extrusionOk="0" h="3194" w="2751">
                  <a:moveTo>
                    <a:pt x="475" y="0"/>
                  </a:moveTo>
                  <a:lnTo>
                    <a:pt x="475" y="0"/>
                  </a:lnTo>
                  <a:cubicBezTo>
                    <a:pt x="483" y="60"/>
                    <a:pt x="494" y="120"/>
                    <a:pt x="509" y="183"/>
                  </a:cubicBezTo>
                  <a:cubicBezTo>
                    <a:pt x="585" y="498"/>
                    <a:pt x="738" y="772"/>
                    <a:pt x="943" y="994"/>
                  </a:cubicBezTo>
                  <a:cubicBezTo>
                    <a:pt x="1048" y="1742"/>
                    <a:pt x="1" y="2720"/>
                    <a:pt x="1" y="2720"/>
                  </a:cubicBezTo>
                  <a:lnTo>
                    <a:pt x="852" y="3194"/>
                  </a:lnTo>
                  <a:cubicBezTo>
                    <a:pt x="1062" y="2120"/>
                    <a:pt x="1587" y="1673"/>
                    <a:pt x="1821" y="1522"/>
                  </a:cubicBezTo>
                  <a:cubicBezTo>
                    <a:pt x="1971" y="1561"/>
                    <a:pt x="2127" y="1582"/>
                    <a:pt x="2285" y="1582"/>
                  </a:cubicBezTo>
                  <a:cubicBezTo>
                    <a:pt x="2427" y="1582"/>
                    <a:pt x="2572" y="1565"/>
                    <a:pt x="2716" y="1530"/>
                  </a:cubicBezTo>
                  <a:cubicBezTo>
                    <a:pt x="2727" y="1528"/>
                    <a:pt x="2738" y="1524"/>
                    <a:pt x="2751" y="1522"/>
                  </a:cubicBezTo>
                  <a:cubicBezTo>
                    <a:pt x="2115" y="1090"/>
                    <a:pt x="914" y="276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43"/>
          <p:cNvSpPr txBox="1"/>
          <p:nvPr/>
        </p:nvSpPr>
        <p:spPr>
          <a:xfrm>
            <a:off x="1057175" y="1312500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739" name="Google Shape;7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0" y="1175776"/>
            <a:ext cx="3168550" cy="3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3"/>
          <p:cNvPicPr preferRelativeResize="0"/>
          <p:nvPr/>
        </p:nvPicPr>
        <p:blipFill rotWithShape="1">
          <a:blip r:embed="rId4">
            <a:alphaModFix/>
          </a:blip>
          <a:srcRect b="0" l="23704" r="23371" t="0"/>
          <a:stretch/>
        </p:blipFill>
        <p:spPr>
          <a:xfrm>
            <a:off x="5014975" y="1175775"/>
            <a:ext cx="4011700" cy="39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43"/>
          <p:cNvSpPr txBox="1"/>
          <p:nvPr/>
        </p:nvSpPr>
        <p:spPr>
          <a:xfrm>
            <a:off x="3327713" y="2070975"/>
            <a:ext cx="1615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ua One"/>
                <a:ea typeface="Patua One"/>
                <a:cs typeface="Patua One"/>
                <a:sym typeface="Patua One"/>
              </a:rPr>
              <a:t>A maze is a great way to practice diligence! You can practice diligence by giving your best effort and finishing the maze! </a:t>
            </a:r>
            <a:endParaRPr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742" name="Google Shape;742;p43"/>
          <p:cNvSpPr txBox="1"/>
          <p:nvPr/>
        </p:nvSpPr>
        <p:spPr>
          <a:xfrm>
            <a:off x="1004750" y="816625"/>
            <a:ext cx="7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ua One"/>
                <a:ea typeface="Patua One"/>
                <a:cs typeface="Patua One"/>
                <a:sym typeface="Patua One"/>
              </a:rPr>
              <a:t>PK / K</a:t>
            </a:r>
            <a:endParaRPr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743" name="Google Shape;743;p43"/>
          <p:cNvSpPr txBox="1"/>
          <p:nvPr/>
        </p:nvSpPr>
        <p:spPr>
          <a:xfrm>
            <a:off x="6668025" y="837725"/>
            <a:ext cx="8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ua One"/>
                <a:ea typeface="Patua One"/>
                <a:cs typeface="Patua One"/>
                <a:sym typeface="Patua One"/>
              </a:rPr>
              <a:t>1st / 2nd</a:t>
            </a:r>
            <a:endParaRPr>
              <a:latin typeface="Patua One"/>
              <a:ea typeface="Patua One"/>
              <a:cs typeface="Patua One"/>
              <a:sym typeface="Patu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brate Sport Journalists Day! by Slidesgo">
  <a:themeElements>
    <a:clrScheme name="Simple Light">
      <a:dk1>
        <a:srgbClr val="1A3652"/>
      </a:dk1>
      <a:lt1>
        <a:srgbClr val="FAF1E7"/>
      </a:lt1>
      <a:dk2>
        <a:srgbClr val="41C39E"/>
      </a:dk2>
      <a:lt2>
        <a:srgbClr val="38A787"/>
      </a:lt2>
      <a:accent1>
        <a:srgbClr val="3F84EB"/>
      </a:accent1>
      <a:accent2>
        <a:srgbClr val="FFBE3B"/>
      </a:accent2>
      <a:accent3>
        <a:srgbClr val="E76A28"/>
      </a:accent3>
      <a:accent4>
        <a:srgbClr val="EB3B40"/>
      </a:accent4>
      <a:accent5>
        <a:srgbClr val="C56C42"/>
      </a:accent5>
      <a:accent6>
        <a:srgbClr val="FFFFFF"/>
      </a:accent6>
      <a:hlink>
        <a:srgbClr val="1A36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