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a120e61133_0_1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a120e61133_0_1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a120e61133_0_1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a120e61133_0_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a120e61133_0_4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a120e61133_0_4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2522da4f6f0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2522da4f6f0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252b426be46_5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252b426be46_5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a120e61133_0_1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a120e61133_0_1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a120e61133_0_4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a120e61133_0_4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2526a4bf00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2526a4bf00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rgbClr val="222945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" name="Google Shape;12;p2"/>
          <p:cNvSpPr/>
          <p:nvPr/>
        </p:nvSpPr>
        <p:spPr>
          <a:xfrm rot="5400000">
            <a:off x="-598175" y="4572000"/>
            <a:ext cx="2533650" cy="971550"/>
          </a:xfrm>
          <a:prstGeom prst="flowChartManualOperation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 rot="-5400000">
            <a:off x="468625" y="4572000"/>
            <a:ext cx="2533650" cy="971550"/>
          </a:xfrm>
          <a:prstGeom prst="flowChartManualOperation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2"/>
          <p:cNvSpPr/>
          <p:nvPr/>
        </p:nvSpPr>
        <p:spPr>
          <a:xfrm rot="5400000">
            <a:off x="1535425" y="4572000"/>
            <a:ext cx="2533650" cy="971550"/>
          </a:xfrm>
          <a:prstGeom prst="flowChartManualOperation">
            <a:avLst/>
          </a:prstGeom>
          <a:solidFill>
            <a:srgbClr val="BB22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" name="Google Shape;15;p2"/>
          <p:cNvGrpSpPr/>
          <p:nvPr/>
        </p:nvGrpSpPr>
        <p:grpSpPr>
          <a:xfrm>
            <a:off x="1340175" y="3716975"/>
            <a:ext cx="781000" cy="1886100"/>
            <a:chOff x="1340175" y="3716975"/>
            <a:chExt cx="781000" cy="1886100"/>
          </a:xfrm>
        </p:grpSpPr>
        <p:grpSp>
          <p:nvGrpSpPr>
            <p:cNvPr id="16" name="Google Shape;16;p2"/>
            <p:cNvGrpSpPr/>
            <p:nvPr/>
          </p:nvGrpSpPr>
          <p:grpSpPr>
            <a:xfrm>
              <a:off x="1340175" y="3716975"/>
              <a:ext cx="109525" cy="1886100"/>
              <a:chOff x="1340175" y="3716975"/>
              <a:chExt cx="109525" cy="1886100"/>
            </a:xfrm>
          </p:grpSpPr>
          <p:cxnSp>
            <p:nvCxnSpPr>
              <p:cNvPr id="17" name="Google Shape;17;p2"/>
              <p:cNvCxnSpPr/>
              <p:nvPr/>
            </p:nvCxnSpPr>
            <p:spPr>
              <a:xfrm>
                <a:off x="1340175" y="3716975"/>
                <a:ext cx="0" cy="188610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22294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8" name="Google Shape;18;p2"/>
              <p:cNvCxnSpPr/>
              <p:nvPr/>
            </p:nvCxnSpPr>
            <p:spPr>
              <a:xfrm>
                <a:off x="1449700" y="3716975"/>
                <a:ext cx="0" cy="188610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22294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19" name="Google Shape;19;p2"/>
            <p:cNvGrpSpPr/>
            <p:nvPr/>
          </p:nvGrpSpPr>
          <p:grpSpPr>
            <a:xfrm>
              <a:off x="1564000" y="3716975"/>
              <a:ext cx="109525" cy="1886100"/>
              <a:chOff x="1340175" y="3716975"/>
              <a:chExt cx="109525" cy="1886100"/>
            </a:xfrm>
          </p:grpSpPr>
          <p:cxnSp>
            <p:nvCxnSpPr>
              <p:cNvPr id="20" name="Google Shape;20;p2"/>
              <p:cNvCxnSpPr/>
              <p:nvPr/>
            </p:nvCxnSpPr>
            <p:spPr>
              <a:xfrm>
                <a:off x="1340175" y="3716975"/>
                <a:ext cx="0" cy="188610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22294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1" name="Google Shape;21;p2"/>
              <p:cNvCxnSpPr/>
              <p:nvPr/>
            </p:nvCxnSpPr>
            <p:spPr>
              <a:xfrm>
                <a:off x="1449700" y="3716975"/>
                <a:ext cx="0" cy="188610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22294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22" name="Google Shape;22;p2"/>
            <p:cNvGrpSpPr/>
            <p:nvPr/>
          </p:nvGrpSpPr>
          <p:grpSpPr>
            <a:xfrm>
              <a:off x="1787825" y="3716975"/>
              <a:ext cx="109525" cy="1886100"/>
              <a:chOff x="1340175" y="3716975"/>
              <a:chExt cx="109525" cy="1886100"/>
            </a:xfrm>
          </p:grpSpPr>
          <p:cxnSp>
            <p:nvCxnSpPr>
              <p:cNvPr id="23" name="Google Shape;23;p2"/>
              <p:cNvCxnSpPr/>
              <p:nvPr/>
            </p:nvCxnSpPr>
            <p:spPr>
              <a:xfrm>
                <a:off x="1340175" y="3716975"/>
                <a:ext cx="0" cy="188610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22294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4" name="Google Shape;24;p2"/>
              <p:cNvCxnSpPr/>
              <p:nvPr/>
            </p:nvCxnSpPr>
            <p:spPr>
              <a:xfrm>
                <a:off x="1449700" y="3716975"/>
                <a:ext cx="0" cy="188610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22294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25" name="Google Shape;25;p2"/>
            <p:cNvGrpSpPr/>
            <p:nvPr/>
          </p:nvGrpSpPr>
          <p:grpSpPr>
            <a:xfrm>
              <a:off x="2011650" y="3716975"/>
              <a:ext cx="109525" cy="1886100"/>
              <a:chOff x="1340175" y="3716975"/>
              <a:chExt cx="109525" cy="1886100"/>
            </a:xfrm>
          </p:grpSpPr>
          <p:cxnSp>
            <p:nvCxnSpPr>
              <p:cNvPr id="26" name="Google Shape;26;p2"/>
              <p:cNvCxnSpPr/>
              <p:nvPr/>
            </p:nvCxnSpPr>
            <p:spPr>
              <a:xfrm>
                <a:off x="1340175" y="3716975"/>
                <a:ext cx="0" cy="188610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22294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7" name="Google Shape;27;p2"/>
              <p:cNvCxnSpPr/>
              <p:nvPr/>
            </p:nvCxnSpPr>
            <p:spPr>
              <a:xfrm>
                <a:off x="1449700" y="3716975"/>
                <a:ext cx="0" cy="188610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22294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sp>
        <p:nvSpPr>
          <p:cNvPr id="28" name="Google Shape;28;p2"/>
          <p:cNvSpPr/>
          <p:nvPr/>
        </p:nvSpPr>
        <p:spPr>
          <a:xfrm rot="-5400000">
            <a:off x="7268550" y="-169225"/>
            <a:ext cx="2533650" cy="971550"/>
          </a:xfrm>
          <a:prstGeom prst="flowChartManualOperation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2"/>
          <p:cNvSpPr/>
          <p:nvPr/>
        </p:nvSpPr>
        <p:spPr>
          <a:xfrm rot="5400000">
            <a:off x="6201750" y="-169225"/>
            <a:ext cx="2533650" cy="971550"/>
          </a:xfrm>
          <a:prstGeom prst="flowChartManualOperation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" name="Google Shape;30;p2"/>
          <p:cNvSpPr/>
          <p:nvPr/>
        </p:nvSpPr>
        <p:spPr>
          <a:xfrm rot="-5400000">
            <a:off x="5134950" y="-169225"/>
            <a:ext cx="2533650" cy="971550"/>
          </a:xfrm>
          <a:prstGeom prst="flowChartManualOperation">
            <a:avLst/>
          </a:prstGeom>
          <a:solidFill>
            <a:srgbClr val="BB22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1" name="Google Shape;31;p2"/>
          <p:cNvGrpSpPr/>
          <p:nvPr/>
        </p:nvGrpSpPr>
        <p:grpSpPr>
          <a:xfrm rot="10800000">
            <a:off x="7082850" y="-228750"/>
            <a:ext cx="781000" cy="1886100"/>
            <a:chOff x="1340175" y="3716975"/>
            <a:chExt cx="781000" cy="1886100"/>
          </a:xfrm>
        </p:grpSpPr>
        <p:grpSp>
          <p:nvGrpSpPr>
            <p:cNvPr id="32" name="Google Shape;32;p2"/>
            <p:cNvGrpSpPr/>
            <p:nvPr/>
          </p:nvGrpSpPr>
          <p:grpSpPr>
            <a:xfrm>
              <a:off x="1340175" y="3716975"/>
              <a:ext cx="109525" cy="1886100"/>
              <a:chOff x="1340175" y="3716975"/>
              <a:chExt cx="109525" cy="1886100"/>
            </a:xfrm>
          </p:grpSpPr>
          <p:cxnSp>
            <p:nvCxnSpPr>
              <p:cNvPr id="33" name="Google Shape;33;p2"/>
              <p:cNvCxnSpPr/>
              <p:nvPr/>
            </p:nvCxnSpPr>
            <p:spPr>
              <a:xfrm>
                <a:off x="1340175" y="3716975"/>
                <a:ext cx="0" cy="188610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22294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4" name="Google Shape;34;p2"/>
              <p:cNvCxnSpPr/>
              <p:nvPr/>
            </p:nvCxnSpPr>
            <p:spPr>
              <a:xfrm>
                <a:off x="1449700" y="3716975"/>
                <a:ext cx="0" cy="188610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22294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35" name="Google Shape;35;p2"/>
            <p:cNvGrpSpPr/>
            <p:nvPr/>
          </p:nvGrpSpPr>
          <p:grpSpPr>
            <a:xfrm>
              <a:off x="1564000" y="3716975"/>
              <a:ext cx="109525" cy="1886100"/>
              <a:chOff x="1340175" y="3716975"/>
              <a:chExt cx="109525" cy="1886100"/>
            </a:xfrm>
          </p:grpSpPr>
          <p:cxnSp>
            <p:nvCxnSpPr>
              <p:cNvPr id="36" name="Google Shape;36;p2"/>
              <p:cNvCxnSpPr/>
              <p:nvPr/>
            </p:nvCxnSpPr>
            <p:spPr>
              <a:xfrm>
                <a:off x="1340175" y="3716975"/>
                <a:ext cx="0" cy="188610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22294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7" name="Google Shape;37;p2"/>
              <p:cNvCxnSpPr/>
              <p:nvPr/>
            </p:nvCxnSpPr>
            <p:spPr>
              <a:xfrm>
                <a:off x="1449700" y="3716975"/>
                <a:ext cx="0" cy="188610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22294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38" name="Google Shape;38;p2"/>
            <p:cNvGrpSpPr/>
            <p:nvPr/>
          </p:nvGrpSpPr>
          <p:grpSpPr>
            <a:xfrm>
              <a:off x="1787825" y="3716975"/>
              <a:ext cx="109525" cy="1886100"/>
              <a:chOff x="1340175" y="3716975"/>
              <a:chExt cx="109525" cy="1886100"/>
            </a:xfrm>
          </p:grpSpPr>
          <p:cxnSp>
            <p:nvCxnSpPr>
              <p:cNvPr id="39" name="Google Shape;39;p2"/>
              <p:cNvCxnSpPr/>
              <p:nvPr/>
            </p:nvCxnSpPr>
            <p:spPr>
              <a:xfrm>
                <a:off x="1340175" y="3716975"/>
                <a:ext cx="0" cy="188610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22294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0" name="Google Shape;40;p2"/>
              <p:cNvCxnSpPr/>
              <p:nvPr/>
            </p:nvCxnSpPr>
            <p:spPr>
              <a:xfrm>
                <a:off x="1449700" y="3716975"/>
                <a:ext cx="0" cy="188610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22294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41" name="Google Shape;41;p2"/>
            <p:cNvGrpSpPr/>
            <p:nvPr/>
          </p:nvGrpSpPr>
          <p:grpSpPr>
            <a:xfrm>
              <a:off x="2011650" y="3716975"/>
              <a:ext cx="109525" cy="1886100"/>
              <a:chOff x="1340175" y="3716975"/>
              <a:chExt cx="109525" cy="1886100"/>
            </a:xfrm>
          </p:grpSpPr>
          <p:cxnSp>
            <p:nvCxnSpPr>
              <p:cNvPr id="42" name="Google Shape;42;p2"/>
              <p:cNvCxnSpPr/>
              <p:nvPr/>
            </p:nvCxnSpPr>
            <p:spPr>
              <a:xfrm>
                <a:off x="1340175" y="3716975"/>
                <a:ext cx="0" cy="188610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22294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3" name="Google Shape;43;p2"/>
              <p:cNvCxnSpPr/>
              <p:nvPr/>
            </p:nvCxnSpPr>
            <p:spPr>
              <a:xfrm>
                <a:off x="1449700" y="3716975"/>
                <a:ext cx="0" cy="188610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22294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5">
  <p:cSld name="CUSTOM_4">
    <p:bg>
      <p:bgPr>
        <a:solidFill>
          <a:srgbClr val="BB2232"/>
        </a:solidFill>
      </p:bgPr>
    </p:bg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1"/>
          <p:cNvSpPr/>
          <p:nvPr/>
        </p:nvSpPr>
        <p:spPr>
          <a:xfrm>
            <a:off x="249650" y="1710300"/>
            <a:ext cx="413700" cy="34332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11"/>
          <p:cNvSpPr/>
          <p:nvPr/>
        </p:nvSpPr>
        <p:spPr>
          <a:xfrm>
            <a:off x="1072750" y="1710300"/>
            <a:ext cx="413700" cy="34332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11"/>
          <p:cNvSpPr/>
          <p:nvPr/>
        </p:nvSpPr>
        <p:spPr>
          <a:xfrm>
            <a:off x="1895850" y="1710300"/>
            <a:ext cx="413700" cy="34332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11"/>
          <p:cNvSpPr/>
          <p:nvPr/>
        </p:nvSpPr>
        <p:spPr>
          <a:xfrm>
            <a:off x="2718950" y="1710300"/>
            <a:ext cx="413700" cy="34332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11"/>
          <p:cNvSpPr/>
          <p:nvPr/>
        </p:nvSpPr>
        <p:spPr>
          <a:xfrm>
            <a:off x="3542050" y="1710300"/>
            <a:ext cx="413700" cy="34332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11"/>
          <p:cNvSpPr/>
          <p:nvPr/>
        </p:nvSpPr>
        <p:spPr>
          <a:xfrm>
            <a:off x="4365150" y="1710300"/>
            <a:ext cx="413700" cy="34332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11"/>
          <p:cNvSpPr/>
          <p:nvPr/>
        </p:nvSpPr>
        <p:spPr>
          <a:xfrm>
            <a:off x="5188250" y="1710300"/>
            <a:ext cx="413700" cy="34332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11"/>
          <p:cNvSpPr/>
          <p:nvPr/>
        </p:nvSpPr>
        <p:spPr>
          <a:xfrm>
            <a:off x="6011350" y="1710300"/>
            <a:ext cx="413700" cy="34332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11"/>
          <p:cNvSpPr/>
          <p:nvPr/>
        </p:nvSpPr>
        <p:spPr>
          <a:xfrm>
            <a:off x="6834450" y="1710300"/>
            <a:ext cx="413700" cy="34332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11"/>
          <p:cNvSpPr/>
          <p:nvPr/>
        </p:nvSpPr>
        <p:spPr>
          <a:xfrm>
            <a:off x="7657550" y="1710300"/>
            <a:ext cx="413700" cy="34332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11"/>
          <p:cNvSpPr/>
          <p:nvPr/>
        </p:nvSpPr>
        <p:spPr>
          <a:xfrm>
            <a:off x="8480650" y="1710300"/>
            <a:ext cx="413700" cy="34332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11"/>
          <p:cNvSpPr/>
          <p:nvPr/>
        </p:nvSpPr>
        <p:spPr>
          <a:xfrm>
            <a:off x="-2237" y="0"/>
            <a:ext cx="9148475" cy="2682850"/>
          </a:xfrm>
          <a:prstGeom prst="flowChartOffpageConnector">
            <a:avLst/>
          </a:prstGeom>
          <a:solidFill>
            <a:srgbClr val="222945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11"/>
          <p:cNvSpPr/>
          <p:nvPr/>
        </p:nvSpPr>
        <p:spPr>
          <a:xfrm>
            <a:off x="-4475" y="2135100"/>
            <a:ext cx="9177550" cy="558925"/>
          </a:xfrm>
          <a:custGeom>
            <a:rect b="b" l="l" r="r" t="t"/>
            <a:pathLst>
              <a:path extrusionOk="0" h="22357" w="367102">
                <a:moveTo>
                  <a:pt x="0" y="447"/>
                </a:moveTo>
                <a:lnTo>
                  <a:pt x="182880" y="22357"/>
                </a:lnTo>
                <a:lnTo>
                  <a:pt x="367102" y="0"/>
                </a:lnTo>
              </a:path>
            </a:pathLst>
          </a:custGeom>
          <a:noFill/>
          <a:ln cap="flat" cmpd="sng" w="762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5 1">
  <p:cSld name="CUSTOM_4_1">
    <p:bg>
      <p:bgPr>
        <a:solidFill>
          <a:srgbClr val="BB2232"/>
        </a:solidFill>
      </p:bgPr>
    </p:bg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2"/>
          <p:cNvSpPr/>
          <p:nvPr/>
        </p:nvSpPr>
        <p:spPr>
          <a:xfrm>
            <a:off x="249650" y="1710300"/>
            <a:ext cx="413700" cy="34332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12"/>
          <p:cNvSpPr/>
          <p:nvPr/>
        </p:nvSpPr>
        <p:spPr>
          <a:xfrm>
            <a:off x="1072750" y="1710300"/>
            <a:ext cx="413700" cy="34332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12"/>
          <p:cNvSpPr/>
          <p:nvPr/>
        </p:nvSpPr>
        <p:spPr>
          <a:xfrm>
            <a:off x="1895850" y="1710300"/>
            <a:ext cx="413700" cy="34332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12"/>
          <p:cNvSpPr/>
          <p:nvPr/>
        </p:nvSpPr>
        <p:spPr>
          <a:xfrm>
            <a:off x="2718950" y="1710300"/>
            <a:ext cx="413700" cy="34332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12"/>
          <p:cNvSpPr/>
          <p:nvPr/>
        </p:nvSpPr>
        <p:spPr>
          <a:xfrm>
            <a:off x="3542050" y="1710300"/>
            <a:ext cx="413700" cy="34332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12"/>
          <p:cNvSpPr/>
          <p:nvPr/>
        </p:nvSpPr>
        <p:spPr>
          <a:xfrm>
            <a:off x="4365150" y="1710300"/>
            <a:ext cx="413700" cy="34332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12"/>
          <p:cNvSpPr/>
          <p:nvPr/>
        </p:nvSpPr>
        <p:spPr>
          <a:xfrm>
            <a:off x="5188250" y="1710300"/>
            <a:ext cx="413700" cy="34332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12"/>
          <p:cNvSpPr/>
          <p:nvPr/>
        </p:nvSpPr>
        <p:spPr>
          <a:xfrm>
            <a:off x="6011350" y="1710300"/>
            <a:ext cx="413700" cy="34332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12"/>
          <p:cNvSpPr/>
          <p:nvPr/>
        </p:nvSpPr>
        <p:spPr>
          <a:xfrm>
            <a:off x="6834450" y="1710300"/>
            <a:ext cx="413700" cy="34332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12"/>
          <p:cNvSpPr/>
          <p:nvPr/>
        </p:nvSpPr>
        <p:spPr>
          <a:xfrm>
            <a:off x="7657550" y="1710300"/>
            <a:ext cx="413700" cy="34332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12"/>
          <p:cNvSpPr/>
          <p:nvPr/>
        </p:nvSpPr>
        <p:spPr>
          <a:xfrm>
            <a:off x="8480650" y="1710300"/>
            <a:ext cx="413700" cy="34332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12"/>
          <p:cNvSpPr/>
          <p:nvPr/>
        </p:nvSpPr>
        <p:spPr>
          <a:xfrm>
            <a:off x="-2237" y="0"/>
            <a:ext cx="9148475" cy="2682850"/>
          </a:xfrm>
          <a:prstGeom prst="flowChartOffpageConnector">
            <a:avLst/>
          </a:prstGeom>
          <a:solidFill>
            <a:srgbClr val="1A55A5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12"/>
          <p:cNvSpPr/>
          <p:nvPr/>
        </p:nvSpPr>
        <p:spPr>
          <a:xfrm>
            <a:off x="-4475" y="2135100"/>
            <a:ext cx="9177550" cy="558925"/>
          </a:xfrm>
          <a:custGeom>
            <a:rect b="b" l="l" r="r" t="t"/>
            <a:pathLst>
              <a:path extrusionOk="0" h="22357" w="367102">
                <a:moveTo>
                  <a:pt x="0" y="447"/>
                </a:moveTo>
                <a:lnTo>
                  <a:pt x="182880" y="22357"/>
                </a:lnTo>
                <a:lnTo>
                  <a:pt x="367102" y="0"/>
                </a:lnTo>
              </a:path>
            </a:pathLst>
          </a:custGeom>
          <a:noFill/>
          <a:ln cap="flat" cmpd="sng" w="762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6">
  <p:cSld name="CUSTOM_5"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3"/>
          <p:cNvSpPr/>
          <p:nvPr/>
        </p:nvSpPr>
        <p:spPr>
          <a:xfrm rot="5400000">
            <a:off x="1248125" y="-1903412"/>
            <a:ext cx="298500" cy="4332900"/>
          </a:xfrm>
          <a:prstGeom prst="rect">
            <a:avLst/>
          </a:prstGeom>
          <a:solidFill>
            <a:srgbClr val="22294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13"/>
          <p:cNvSpPr/>
          <p:nvPr/>
        </p:nvSpPr>
        <p:spPr>
          <a:xfrm rot="5400000">
            <a:off x="1248125" y="-1441900"/>
            <a:ext cx="298500" cy="4332900"/>
          </a:xfrm>
          <a:prstGeom prst="rect">
            <a:avLst/>
          </a:prstGeom>
          <a:solidFill>
            <a:srgbClr val="BB22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13"/>
          <p:cNvSpPr/>
          <p:nvPr/>
        </p:nvSpPr>
        <p:spPr>
          <a:xfrm rot="5400000">
            <a:off x="1248125" y="-980387"/>
            <a:ext cx="298500" cy="4332900"/>
          </a:xfrm>
          <a:prstGeom prst="rect">
            <a:avLst/>
          </a:prstGeom>
          <a:solidFill>
            <a:srgbClr val="22294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13"/>
          <p:cNvSpPr/>
          <p:nvPr/>
        </p:nvSpPr>
        <p:spPr>
          <a:xfrm rot="5400000">
            <a:off x="1248125" y="-518875"/>
            <a:ext cx="298500" cy="4332900"/>
          </a:xfrm>
          <a:prstGeom prst="rect">
            <a:avLst/>
          </a:prstGeom>
          <a:solidFill>
            <a:srgbClr val="BB22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13"/>
          <p:cNvSpPr/>
          <p:nvPr/>
        </p:nvSpPr>
        <p:spPr>
          <a:xfrm rot="5400000">
            <a:off x="1248125" y="-57362"/>
            <a:ext cx="298500" cy="4332900"/>
          </a:xfrm>
          <a:prstGeom prst="rect">
            <a:avLst/>
          </a:prstGeom>
          <a:solidFill>
            <a:srgbClr val="22294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13"/>
          <p:cNvSpPr/>
          <p:nvPr/>
        </p:nvSpPr>
        <p:spPr>
          <a:xfrm rot="5400000">
            <a:off x="1248125" y="473513"/>
            <a:ext cx="298500" cy="4332900"/>
          </a:xfrm>
          <a:prstGeom prst="rect">
            <a:avLst/>
          </a:prstGeom>
          <a:solidFill>
            <a:srgbClr val="22294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13"/>
          <p:cNvSpPr/>
          <p:nvPr/>
        </p:nvSpPr>
        <p:spPr>
          <a:xfrm rot="5400000">
            <a:off x="1248125" y="935025"/>
            <a:ext cx="298500" cy="4332900"/>
          </a:xfrm>
          <a:prstGeom prst="rect">
            <a:avLst/>
          </a:prstGeom>
          <a:solidFill>
            <a:srgbClr val="BB22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13"/>
          <p:cNvSpPr/>
          <p:nvPr/>
        </p:nvSpPr>
        <p:spPr>
          <a:xfrm rot="5400000">
            <a:off x="1248125" y="1396538"/>
            <a:ext cx="298500" cy="4332900"/>
          </a:xfrm>
          <a:prstGeom prst="rect">
            <a:avLst/>
          </a:prstGeom>
          <a:solidFill>
            <a:srgbClr val="22294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13"/>
          <p:cNvSpPr/>
          <p:nvPr/>
        </p:nvSpPr>
        <p:spPr>
          <a:xfrm rot="5400000">
            <a:off x="1248125" y="1858050"/>
            <a:ext cx="298500" cy="4332900"/>
          </a:xfrm>
          <a:prstGeom prst="rect">
            <a:avLst/>
          </a:prstGeom>
          <a:solidFill>
            <a:srgbClr val="BB22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13"/>
          <p:cNvSpPr/>
          <p:nvPr/>
        </p:nvSpPr>
        <p:spPr>
          <a:xfrm rot="5400000">
            <a:off x="1248125" y="2319563"/>
            <a:ext cx="298500" cy="4332900"/>
          </a:xfrm>
          <a:prstGeom prst="rect">
            <a:avLst/>
          </a:prstGeom>
          <a:solidFill>
            <a:srgbClr val="22294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13"/>
          <p:cNvSpPr/>
          <p:nvPr/>
        </p:nvSpPr>
        <p:spPr>
          <a:xfrm rot="5400000">
            <a:off x="1248125" y="2714000"/>
            <a:ext cx="298500" cy="4332900"/>
          </a:xfrm>
          <a:prstGeom prst="rect">
            <a:avLst/>
          </a:prstGeom>
          <a:solidFill>
            <a:srgbClr val="BB22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6 1">
  <p:cSld name="CUSTOM_5_1"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4"/>
          <p:cNvSpPr/>
          <p:nvPr/>
        </p:nvSpPr>
        <p:spPr>
          <a:xfrm rot="5400000">
            <a:off x="3013200" y="-2763250"/>
            <a:ext cx="298500" cy="6324900"/>
          </a:xfrm>
          <a:prstGeom prst="rect">
            <a:avLst/>
          </a:prstGeom>
          <a:solidFill>
            <a:srgbClr val="22294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14"/>
          <p:cNvSpPr/>
          <p:nvPr/>
        </p:nvSpPr>
        <p:spPr>
          <a:xfrm rot="5400000">
            <a:off x="3013200" y="-2301737"/>
            <a:ext cx="298500" cy="6324900"/>
          </a:xfrm>
          <a:prstGeom prst="rect">
            <a:avLst/>
          </a:prstGeom>
          <a:solidFill>
            <a:srgbClr val="BB22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14"/>
          <p:cNvSpPr/>
          <p:nvPr/>
        </p:nvSpPr>
        <p:spPr>
          <a:xfrm rot="5400000">
            <a:off x="3013200" y="-1840225"/>
            <a:ext cx="298500" cy="6324900"/>
          </a:xfrm>
          <a:prstGeom prst="rect">
            <a:avLst/>
          </a:prstGeom>
          <a:solidFill>
            <a:srgbClr val="22294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14"/>
          <p:cNvSpPr/>
          <p:nvPr/>
        </p:nvSpPr>
        <p:spPr>
          <a:xfrm rot="-1284660">
            <a:off x="6170308" y="-241212"/>
            <a:ext cx="2861483" cy="276822"/>
          </a:xfrm>
          <a:prstGeom prst="trapezoid">
            <a:avLst>
              <a:gd fmla="val 35854" name="adj"/>
            </a:avLst>
          </a:prstGeom>
          <a:solidFill>
            <a:srgbClr val="22294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14"/>
          <p:cNvSpPr/>
          <p:nvPr/>
        </p:nvSpPr>
        <p:spPr>
          <a:xfrm rot="-1284726">
            <a:off x="6157286" y="151563"/>
            <a:ext cx="3238527" cy="276822"/>
          </a:xfrm>
          <a:prstGeom prst="trapezoid">
            <a:avLst>
              <a:gd fmla="val 35854" name="adj"/>
            </a:avLst>
          </a:prstGeom>
          <a:solidFill>
            <a:srgbClr val="BB22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14"/>
          <p:cNvSpPr/>
          <p:nvPr/>
        </p:nvSpPr>
        <p:spPr>
          <a:xfrm rot="-1284684">
            <a:off x="6144217" y="543889"/>
            <a:ext cx="3617466" cy="276822"/>
          </a:xfrm>
          <a:prstGeom prst="trapezoid">
            <a:avLst>
              <a:gd fmla="val 35854" name="adj"/>
            </a:avLst>
          </a:prstGeom>
          <a:solidFill>
            <a:srgbClr val="22294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14"/>
          <p:cNvSpPr/>
          <p:nvPr/>
        </p:nvSpPr>
        <p:spPr>
          <a:xfrm rot="-5400000">
            <a:off x="5832300" y="1656249"/>
            <a:ext cx="298500" cy="6324900"/>
          </a:xfrm>
          <a:prstGeom prst="rect">
            <a:avLst/>
          </a:prstGeom>
          <a:solidFill>
            <a:srgbClr val="22294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14"/>
          <p:cNvSpPr/>
          <p:nvPr/>
        </p:nvSpPr>
        <p:spPr>
          <a:xfrm rot="-5400000">
            <a:off x="5832300" y="1194736"/>
            <a:ext cx="298500" cy="6324900"/>
          </a:xfrm>
          <a:prstGeom prst="rect">
            <a:avLst/>
          </a:prstGeom>
          <a:solidFill>
            <a:srgbClr val="BB22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14"/>
          <p:cNvSpPr/>
          <p:nvPr/>
        </p:nvSpPr>
        <p:spPr>
          <a:xfrm rot="-5400000">
            <a:off x="5832300" y="733224"/>
            <a:ext cx="298500" cy="6324900"/>
          </a:xfrm>
          <a:prstGeom prst="rect">
            <a:avLst/>
          </a:prstGeom>
          <a:solidFill>
            <a:srgbClr val="22294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14"/>
          <p:cNvSpPr/>
          <p:nvPr/>
        </p:nvSpPr>
        <p:spPr>
          <a:xfrm rot="9515340">
            <a:off x="112209" y="5182289"/>
            <a:ext cx="2861483" cy="276822"/>
          </a:xfrm>
          <a:prstGeom prst="trapezoid">
            <a:avLst>
              <a:gd fmla="val 35854" name="adj"/>
            </a:avLst>
          </a:prstGeom>
          <a:solidFill>
            <a:srgbClr val="22294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14"/>
          <p:cNvSpPr/>
          <p:nvPr/>
        </p:nvSpPr>
        <p:spPr>
          <a:xfrm rot="9515274">
            <a:off x="-251813" y="4789514"/>
            <a:ext cx="3238527" cy="276822"/>
          </a:xfrm>
          <a:prstGeom prst="trapezoid">
            <a:avLst>
              <a:gd fmla="val 35854" name="adj"/>
            </a:avLst>
          </a:prstGeom>
          <a:solidFill>
            <a:srgbClr val="BB22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14"/>
          <p:cNvSpPr/>
          <p:nvPr/>
        </p:nvSpPr>
        <p:spPr>
          <a:xfrm rot="9515316">
            <a:off x="-617683" y="4397188"/>
            <a:ext cx="3617466" cy="276822"/>
          </a:xfrm>
          <a:prstGeom prst="trapezoid">
            <a:avLst>
              <a:gd fmla="val 35854" name="adj"/>
            </a:avLst>
          </a:prstGeom>
          <a:solidFill>
            <a:srgbClr val="22294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_1">
    <p:bg>
      <p:bgPr>
        <a:solidFill>
          <a:srgbClr val="BB2232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6" name="Google Shape;46;p3"/>
          <p:cNvSpPr/>
          <p:nvPr/>
        </p:nvSpPr>
        <p:spPr>
          <a:xfrm rot="5400000">
            <a:off x="-598175" y="4572000"/>
            <a:ext cx="2533650" cy="971550"/>
          </a:xfrm>
          <a:prstGeom prst="flowChartManualOperation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3"/>
          <p:cNvSpPr/>
          <p:nvPr/>
        </p:nvSpPr>
        <p:spPr>
          <a:xfrm rot="-5400000">
            <a:off x="468625" y="4572000"/>
            <a:ext cx="2533650" cy="971550"/>
          </a:xfrm>
          <a:prstGeom prst="flowChartManualOperation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3"/>
          <p:cNvSpPr/>
          <p:nvPr/>
        </p:nvSpPr>
        <p:spPr>
          <a:xfrm rot="5400000">
            <a:off x="1535425" y="4572000"/>
            <a:ext cx="2533650" cy="971550"/>
          </a:xfrm>
          <a:prstGeom prst="flowChartManualOperation">
            <a:avLst/>
          </a:prstGeom>
          <a:solidFill>
            <a:srgbClr val="22294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Google Shape;49;p3"/>
          <p:cNvGrpSpPr/>
          <p:nvPr/>
        </p:nvGrpSpPr>
        <p:grpSpPr>
          <a:xfrm>
            <a:off x="1340175" y="3716975"/>
            <a:ext cx="781000" cy="1886100"/>
            <a:chOff x="1340175" y="3716975"/>
            <a:chExt cx="781000" cy="1886100"/>
          </a:xfrm>
        </p:grpSpPr>
        <p:grpSp>
          <p:nvGrpSpPr>
            <p:cNvPr id="50" name="Google Shape;50;p3"/>
            <p:cNvGrpSpPr/>
            <p:nvPr/>
          </p:nvGrpSpPr>
          <p:grpSpPr>
            <a:xfrm>
              <a:off x="1340175" y="3716975"/>
              <a:ext cx="109525" cy="1886100"/>
              <a:chOff x="1340175" y="3716975"/>
              <a:chExt cx="109525" cy="1886100"/>
            </a:xfrm>
          </p:grpSpPr>
          <p:cxnSp>
            <p:nvCxnSpPr>
              <p:cNvPr id="51" name="Google Shape;51;p3"/>
              <p:cNvCxnSpPr/>
              <p:nvPr/>
            </p:nvCxnSpPr>
            <p:spPr>
              <a:xfrm>
                <a:off x="1340175" y="3716975"/>
                <a:ext cx="0" cy="188610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BB223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2" name="Google Shape;52;p3"/>
              <p:cNvCxnSpPr/>
              <p:nvPr/>
            </p:nvCxnSpPr>
            <p:spPr>
              <a:xfrm>
                <a:off x="1449700" y="3716975"/>
                <a:ext cx="0" cy="188610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BB223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53" name="Google Shape;53;p3"/>
            <p:cNvGrpSpPr/>
            <p:nvPr/>
          </p:nvGrpSpPr>
          <p:grpSpPr>
            <a:xfrm>
              <a:off x="1564000" y="3716975"/>
              <a:ext cx="109525" cy="1886100"/>
              <a:chOff x="1340175" y="3716975"/>
              <a:chExt cx="109525" cy="1886100"/>
            </a:xfrm>
          </p:grpSpPr>
          <p:cxnSp>
            <p:nvCxnSpPr>
              <p:cNvPr id="54" name="Google Shape;54;p3"/>
              <p:cNvCxnSpPr/>
              <p:nvPr/>
            </p:nvCxnSpPr>
            <p:spPr>
              <a:xfrm>
                <a:off x="1340175" y="3716975"/>
                <a:ext cx="0" cy="188610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BB223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5" name="Google Shape;55;p3"/>
              <p:cNvCxnSpPr/>
              <p:nvPr/>
            </p:nvCxnSpPr>
            <p:spPr>
              <a:xfrm>
                <a:off x="1449700" y="3716975"/>
                <a:ext cx="0" cy="188610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BB223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56" name="Google Shape;56;p3"/>
            <p:cNvGrpSpPr/>
            <p:nvPr/>
          </p:nvGrpSpPr>
          <p:grpSpPr>
            <a:xfrm>
              <a:off x="1787825" y="3716975"/>
              <a:ext cx="109525" cy="1886100"/>
              <a:chOff x="1340175" y="3716975"/>
              <a:chExt cx="109525" cy="1886100"/>
            </a:xfrm>
          </p:grpSpPr>
          <p:cxnSp>
            <p:nvCxnSpPr>
              <p:cNvPr id="57" name="Google Shape;57;p3"/>
              <p:cNvCxnSpPr/>
              <p:nvPr/>
            </p:nvCxnSpPr>
            <p:spPr>
              <a:xfrm>
                <a:off x="1340175" y="3716975"/>
                <a:ext cx="0" cy="188610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BB223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8" name="Google Shape;58;p3"/>
              <p:cNvCxnSpPr/>
              <p:nvPr/>
            </p:nvCxnSpPr>
            <p:spPr>
              <a:xfrm>
                <a:off x="1449700" y="3716975"/>
                <a:ext cx="0" cy="188610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BB223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59" name="Google Shape;59;p3"/>
            <p:cNvGrpSpPr/>
            <p:nvPr/>
          </p:nvGrpSpPr>
          <p:grpSpPr>
            <a:xfrm>
              <a:off x="2011650" y="3716975"/>
              <a:ext cx="109525" cy="1886100"/>
              <a:chOff x="1340175" y="3716975"/>
              <a:chExt cx="109525" cy="1886100"/>
            </a:xfrm>
          </p:grpSpPr>
          <p:cxnSp>
            <p:nvCxnSpPr>
              <p:cNvPr id="60" name="Google Shape;60;p3"/>
              <p:cNvCxnSpPr/>
              <p:nvPr/>
            </p:nvCxnSpPr>
            <p:spPr>
              <a:xfrm>
                <a:off x="1340175" y="3716975"/>
                <a:ext cx="0" cy="188610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BB223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1" name="Google Shape;61;p3"/>
              <p:cNvCxnSpPr/>
              <p:nvPr/>
            </p:nvCxnSpPr>
            <p:spPr>
              <a:xfrm>
                <a:off x="1449700" y="3716975"/>
                <a:ext cx="0" cy="188610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BB223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sp>
        <p:nvSpPr>
          <p:cNvPr id="62" name="Google Shape;62;p3"/>
          <p:cNvSpPr/>
          <p:nvPr/>
        </p:nvSpPr>
        <p:spPr>
          <a:xfrm rot="-5400000">
            <a:off x="7268550" y="-169225"/>
            <a:ext cx="2533650" cy="971550"/>
          </a:xfrm>
          <a:prstGeom prst="flowChartManualOperation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3"/>
          <p:cNvSpPr/>
          <p:nvPr/>
        </p:nvSpPr>
        <p:spPr>
          <a:xfrm rot="5400000">
            <a:off x="6201750" y="-169225"/>
            <a:ext cx="2533650" cy="971550"/>
          </a:xfrm>
          <a:prstGeom prst="flowChartManualOperation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3"/>
          <p:cNvSpPr/>
          <p:nvPr/>
        </p:nvSpPr>
        <p:spPr>
          <a:xfrm rot="-5400000">
            <a:off x="5134950" y="-169225"/>
            <a:ext cx="2533650" cy="971550"/>
          </a:xfrm>
          <a:prstGeom prst="flowChartManualOperation">
            <a:avLst/>
          </a:prstGeom>
          <a:solidFill>
            <a:srgbClr val="22294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5" name="Google Shape;65;p3"/>
          <p:cNvGrpSpPr/>
          <p:nvPr/>
        </p:nvGrpSpPr>
        <p:grpSpPr>
          <a:xfrm rot="10800000">
            <a:off x="7082850" y="-228750"/>
            <a:ext cx="781000" cy="1886100"/>
            <a:chOff x="1340175" y="3716975"/>
            <a:chExt cx="781000" cy="1886100"/>
          </a:xfrm>
        </p:grpSpPr>
        <p:grpSp>
          <p:nvGrpSpPr>
            <p:cNvPr id="66" name="Google Shape;66;p3"/>
            <p:cNvGrpSpPr/>
            <p:nvPr/>
          </p:nvGrpSpPr>
          <p:grpSpPr>
            <a:xfrm>
              <a:off x="1340175" y="3716975"/>
              <a:ext cx="109525" cy="1886100"/>
              <a:chOff x="1340175" y="3716975"/>
              <a:chExt cx="109525" cy="1886100"/>
            </a:xfrm>
          </p:grpSpPr>
          <p:cxnSp>
            <p:nvCxnSpPr>
              <p:cNvPr id="67" name="Google Shape;67;p3"/>
              <p:cNvCxnSpPr/>
              <p:nvPr/>
            </p:nvCxnSpPr>
            <p:spPr>
              <a:xfrm>
                <a:off x="1340175" y="3716975"/>
                <a:ext cx="0" cy="188610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BB223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8" name="Google Shape;68;p3"/>
              <p:cNvCxnSpPr/>
              <p:nvPr/>
            </p:nvCxnSpPr>
            <p:spPr>
              <a:xfrm>
                <a:off x="1449700" y="3716975"/>
                <a:ext cx="0" cy="188610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BB223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69" name="Google Shape;69;p3"/>
            <p:cNvGrpSpPr/>
            <p:nvPr/>
          </p:nvGrpSpPr>
          <p:grpSpPr>
            <a:xfrm>
              <a:off x="1564000" y="3716975"/>
              <a:ext cx="109525" cy="1886100"/>
              <a:chOff x="1340175" y="3716975"/>
              <a:chExt cx="109525" cy="1886100"/>
            </a:xfrm>
          </p:grpSpPr>
          <p:cxnSp>
            <p:nvCxnSpPr>
              <p:cNvPr id="70" name="Google Shape;70;p3"/>
              <p:cNvCxnSpPr/>
              <p:nvPr/>
            </p:nvCxnSpPr>
            <p:spPr>
              <a:xfrm>
                <a:off x="1340175" y="3716975"/>
                <a:ext cx="0" cy="188610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BB223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1" name="Google Shape;71;p3"/>
              <p:cNvCxnSpPr/>
              <p:nvPr/>
            </p:nvCxnSpPr>
            <p:spPr>
              <a:xfrm>
                <a:off x="1449700" y="3716975"/>
                <a:ext cx="0" cy="188610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BB223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72" name="Google Shape;72;p3"/>
            <p:cNvGrpSpPr/>
            <p:nvPr/>
          </p:nvGrpSpPr>
          <p:grpSpPr>
            <a:xfrm>
              <a:off x="1787825" y="3716975"/>
              <a:ext cx="109525" cy="1886100"/>
              <a:chOff x="1340175" y="3716975"/>
              <a:chExt cx="109525" cy="1886100"/>
            </a:xfrm>
          </p:grpSpPr>
          <p:cxnSp>
            <p:nvCxnSpPr>
              <p:cNvPr id="73" name="Google Shape;73;p3"/>
              <p:cNvCxnSpPr/>
              <p:nvPr/>
            </p:nvCxnSpPr>
            <p:spPr>
              <a:xfrm>
                <a:off x="1340175" y="3716975"/>
                <a:ext cx="0" cy="188610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BB223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4" name="Google Shape;74;p3"/>
              <p:cNvCxnSpPr/>
              <p:nvPr/>
            </p:nvCxnSpPr>
            <p:spPr>
              <a:xfrm>
                <a:off x="1449700" y="3716975"/>
                <a:ext cx="0" cy="188610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BB223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75" name="Google Shape;75;p3"/>
            <p:cNvGrpSpPr/>
            <p:nvPr/>
          </p:nvGrpSpPr>
          <p:grpSpPr>
            <a:xfrm>
              <a:off x="2011650" y="3716975"/>
              <a:ext cx="109525" cy="1886100"/>
              <a:chOff x="1340175" y="3716975"/>
              <a:chExt cx="109525" cy="1886100"/>
            </a:xfrm>
          </p:grpSpPr>
          <p:cxnSp>
            <p:nvCxnSpPr>
              <p:cNvPr id="76" name="Google Shape;76;p3"/>
              <p:cNvCxnSpPr/>
              <p:nvPr/>
            </p:nvCxnSpPr>
            <p:spPr>
              <a:xfrm>
                <a:off x="1340175" y="3716975"/>
                <a:ext cx="0" cy="188610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BB223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7" name="Google Shape;77;p3"/>
              <p:cNvCxnSpPr/>
              <p:nvPr/>
            </p:nvCxnSpPr>
            <p:spPr>
              <a:xfrm>
                <a:off x="1449700" y="3716975"/>
                <a:ext cx="0" cy="188610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BB223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"/>
          <p:cNvSpPr/>
          <p:nvPr/>
        </p:nvSpPr>
        <p:spPr>
          <a:xfrm rot="5400000">
            <a:off x="-319625" y="-47050"/>
            <a:ext cx="2174700" cy="1902000"/>
          </a:xfrm>
          <a:prstGeom prst="rtTriangle">
            <a:avLst/>
          </a:prstGeom>
          <a:solidFill>
            <a:srgbClr val="22294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4"/>
          <p:cNvSpPr/>
          <p:nvPr/>
        </p:nvSpPr>
        <p:spPr>
          <a:xfrm rot="-5400000">
            <a:off x="5957970" y="1959972"/>
            <a:ext cx="3217800" cy="3490200"/>
          </a:xfrm>
          <a:prstGeom prst="rtTriangle">
            <a:avLst/>
          </a:prstGeom>
          <a:solidFill>
            <a:srgbClr val="BB22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4"/>
          <p:cNvSpPr/>
          <p:nvPr/>
        </p:nvSpPr>
        <p:spPr>
          <a:xfrm rot="-2700000">
            <a:off x="-848576" y="584738"/>
            <a:ext cx="3414901" cy="550270"/>
          </a:xfrm>
          <a:prstGeom prst="trapezoid">
            <a:avLst>
              <a:gd fmla="val 93355" name="adj"/>
            </a:avLst>
          </a:prstGeom>
          <a:solidFill>
            <a:srgbClr val="B5B9C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2">
  <p:cSld name="CUSTOM_1">
    <p:bg>
      <p:bgPr>
        <a:solidFill>
          <a:srgbClr val="222945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5"/>
          <p:cNvSpPr/>
          <p:nvPr/>
        </p:nvSpPr>
        <p:spPr>
          <a:xfrm>
            <a:off x="220200" y="114050"/>
            <a:ext cx="366000" cy="3081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5"/>
          <p:cNvSpPr/>
          <p:nvPr/>
        </p:nvSpPr>
        <p:spPr>
          <a:xfrm>
            <a:off x="683400" y="114050"/>
            <a:ext cx="366000" cy="3081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5"/>
          <p:cNvSpPr/>
          <p:nvPr/>
        </p:nvSpPr>
        <p:spPr>
          <a:xfrm>
            <a:off x="1146600" y="114050"/>
            <a:ext cx="366000" cy="3081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5"/>
          <p:cNvSpPr/>
          <p:nvPr/>
        </p:nvSpPr>
        <p:spPr>
          <a:xfrm>
            <a:off x="1609800" y="114050"/>
            <a:ext cx="366000" cy="3081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5"/>
          <p:cNvSpPr/>
          <p:nvPr/>
        </p:nvSpPr>
        <p:spPr>
          <a:xfrm>
            <a:off x="2073000" y="114050"/>
            <a:ext cx="366000" cy="3081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5"/>
          <p:cNvSpPr/>
          <p:nvPr/>
        </p:nvSpPr>
        <p:spPr>
          <a:xfrm>
            <a:off x="2536200" y="114050"/>
            <a:ext cx="366000" cy="3081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5"/>
          <p:cNvSpPr/>
          <p:nvPr/>
        </p:nvSpPr>
        <p:spPr>
          <a:xfrm>
            <a:off x="2999400" y="114050"/>
            <a:ext cx="366000" cy="3081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5"/>
          <p:cNvSpPr/>
          <p:nvPr/>
        </p:nvSpPr>
        <p:spPr>
          <a:xfrm>
            <a:off x="3462600" y="114050"/>
            <a:ext cx="366000" cy="3081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5"/>
          <p:cNvSpPr/>
          <p:nvPr/>
        </p:nvSpPr>
        <p:spPr>
          <a:xfrm>
            <a:off x="3925800" y="114050"/>
            <a:ext cx="366000" cy="3081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5"/>
          <p:cNvSpPr/>
          <p:nvPr/>
        </p:nvSpPr>
        <p:spPr>
          <a:xfrm>
            <a:off x="4389000" y="114050"/>
            <a:ext cx="366000" cy="3081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5"/>
          <p:cNvSpPr/>
          <p:nvPr/>
        </p:nvSpPr>
        <p:spPr>
          <a:xfrm>
            <a:off x="4852200" y="114050"/>
            <a:ext cx="366000" cy="3081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5"/>
          <p:cNvSpPr/>
          <p:nvPr/>
        </p:nvSpPr>
        <p:spPr>
          <a:xfrm>
            <a:off x="5315400" y="114050"/>
            <a:ext cx="366000" cy="3081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5"/>
          <p:cNvSpPr/>
          <p:nvPr/>
        </p:nvSpPr>
        <p:spPr>
          <a:xfrm>
            <a:off x="5778600" y="114050"/>
            <a:ext cx="366000" cy="3081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5"/>
          <p:cNvSpPr/>
          <p:nvPr/>
        </p:nvSpPr>
        <p:spPr>
          <a:xfrm>
            <a:off x="6241800" y="114050"/>
            <a:ext cx="366000" cy="3081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5"/>
          <p:cNvSpPr/>
          <p:nvPr/>
        </p:nvSpPr>
        <p:spPr>
          <a:xfrm>
            <a:off x="6705000" y="114050"/>
            <a:ext cx="366000" cy="3081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5"/>
          <p:cNvSpPr/>
          <p:nvPr/>
        </p:nvSpPr>
        <p:spPr>
          <a:xfrm>
            <a:off x="7168200" y="114050"/>
            <a:ext cx="366000" cy="3081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5"/>
          <p:cNvSpPr/>
          <p:nvPr/>
        </p:nvSpPr>
        <p:spPr>
          <a:xfrm>
            <a:off x="7631400" y="114050"/>
            <a:ext cx="366000" cy="3081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5"/>
          <p:cNvSpPr/>
          <p:nvPr/>
        </p:nvSpPr>
        <p:spPr>
          <a:xfrm>
            <a:off x="8094600" y="114050"/>
            <a:ext cx="366000" cy="3081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5"/>
          <p:cNvSpPr/>
          <p:nvPr/>
        </p:nvSpPr>
        <p:spPr>
          <a:xfrm>
            <a:off x="8557800" y="114050"/>
            <a:ext cx="366000" cy="3081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5"/>
          <p:cNvSpPr/>
          <p:nvPr/>
        </p:nvSpPr>
        <p:spPr>
          <a:xfrm>
            <a:off x="220200" y="4715500"/>
            <a:ext cx="366000" cy="3081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5"/>
          <p:cNvSpPr/>
          <p:nvPr/>
        </p:nvSpPr>
        <p:spPr>
          <a:xfrm>
            <a:off x="683400" y="4715500"/>
            <a:ext cx="366000" cy="3081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5"/>
          <p:cNvSpPr/>
          <p:nvPr/>
        </p:nvSpPr>
        <p:spPr>
          <a:xfrm>
            <a:off x="1146600" y="4715500"/>
            <a:ext cx="366000" cy="3081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5"/>
          <p:cNvSpPr/>
          <p:nvPr/>
        </p:nvSpPr>
        <p:spPr>
          <a:xfrm>
            <a:off x="1609800" y="4715500"/>
            <a:ext cx="366000" cy="3081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5"/>
          <p:cNvSpPr/>
          <p:nvPr/>
        </p:nvSpPr>
        <p:spPr>
          <a:xfrm>
            <a:off x="2073000" y="4715500"/>
            <a:ext cx="366000" cy="3081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5"/>
          <p:cNvSpPr/>
          <p:nvPr/>
        </p:nvSpPr>
        <p:spPr>
          <a:xfrm>
            <a:off x="2536200" y="4715500"/>
            <a:ext cx="366000" cy="3081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5"/>
          <p:cNvSpPr/>
          <p:nvPr/>
        </p:nvSpPr>
        <p:spPr>
          <a:xfrm>
            <a:off x="2999400" y="4715500"/>
            <a:ext cx="366000" cy="3081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5"/>
          <p:cNvSpPr/>
          <p:nvPr/>
        </p:nvSpPr>
        <p:spPr>
          <a:xfrm>
            <a:off x="3462600" y="4715500"/>
            <a:ext cx="366000" cy="3081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5"/>
          <p:cNvSpPr/>
          <p:nvPr/>
        </p:nvSpPr>
        <p:spPr>
          <a:xfrm>
            <a:off x="3925800" y="4715500"/>
            <a:ext cx="366000" cy="3081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5"/>
          <p:cNvSpPr/>
          <p:nvPr/>
        </p:nvSpPr>
        <p:spPr>
          <a:xfrm>
            <a:off x="4389000" y="4715500"/>
            <a:ext cx="366000" cy="3081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5"/>
          <p:cNvSpPr/>
          <p:nvPr/>
        </p:nvSpPr>
        <p:spPr>
          <a:xfrm>
            <a:off x="4852200" y="4715500"/>
            <a:ext cx="366000" cy="3081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5"/>
          <p:cNvSpPr/>
          <p:nvPr/>
        </p:nvSpPr>
        <p:spPr>
          <a:xfrm>
            <a:off x="5315400" y="4715500"/>
            <a:ext cx="366000" cy="3081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5"/>
          <p:cNvSpPr/>
          <p:nvPr/>
        </p:nvSpPr>
        <p:spPr>
          <a:xfrm>
            <a:off x="5778600" y="4715500"/>
            <a:ext cx="366000" cy="3081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5"/>
          <p:cNvSpPr/>
          <p:nvPr/>
        </p:nvSpPr>
        <p:spPr>
          <a:xfrm>
            <a:off x="6241800" y="4715500"/>
            <a:ext cx="366000" cy="3081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5"/>
          <p:cNvSpPr/>
          <p:nvPr/>
        </p:nvSpPr>
        <p:spPr>
          <a:xfrm>
            <a:off x="6705000" y="4715500"/>
            <a:ext cx="366000" cy="3081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5"/>
          <p:cNvSpPr/>
          <p:nvPr/>
        </p:nvSpPr>
        <p:spPr>
          <a:xfrm>
            <a:off x="7168200" y="4715500"/>
            <a:ext cx="366000" cy="3081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5"/>
          <p:cNvSpPr/>
          <p:nvPr/>
        </p:nvSpPr>
        <p:spPr>
          <a:xfrm>
            <a:off x="7631400" y="4715500"/>
            <a:ext cx="366000" cy="3081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5"/>
          <p:cNvSpPr/>
          <p:nvPr/>
        </p:nvSpPr>
        <p:spPr>
          <a:xfrm>
            <a:off x="8094600" y="4715500"/>
            <a:ext cx="366000" cy="3081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5"/>
          <p:cNvSpPr/>
          <p:nvPr/>
        </p:nvSpPr>
        <p:spPr>
          <a:xfrm>
            <a:off x="8557800" y="4715500"/>
            <a:ext cx="366000" cy="3081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21" name="Google Shape;121;p5"/>
          <p:cNvCxnSpPr/>
          <p:nvPr/>
        </p:nvCxnSpPr>
        <p:spPr>
          <a:xfrm>
            <a:off x="-104400" y="595475"/>
            <a:ext cx="9352800" cy="0"/>
          </a:xfrm>
          <a:prstGeom prst="straightConnector1">
            <a:avLst/>
          </a:prstGeom>
          <a:noFill/>
          <a:ln cap="flat" cmpd="sng" w="762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2" name="Google Shape;122;p5"/>
          <p:cNvCxnSpPr/>
          <p:nvPr/>
        </p:nvCxnSpPr>
        <p:spPr>
          <a:xfrm>
            <a:off x="-104400" y="4610325"/>
            <a:ext cx="9352800" cy="0"/>
          </a:xfrm>
          <a:prstGeom prst="straightConnector1">
            <a:avLst/>
          </a:prstGeom>
          <a:noFill/>
          <a:ln cap="flat" cmpd="sng" w="762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3" name="Google Shape;123;p5"/>
          <p:cNvCxnSpPr/>
          <p:nvPr/>
        </p:nvCxnSpPr>
        <p:spPr>
          <a:xfrm>
            <a:off x="-104400" y="4425600"/>
            <a:ext cx="9352800" cy="0"/>
          </a:xfrm>
          <a:prstGeom prst="straightConnector1">
            <a:avLst/>
          </a:prstGeom>
          <a:noFill/>
          <a:ln cap="flat" cmpd="sng" w="152400">
            <a:solidFill>
              <a:srgbClr val="BB223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4" name="Google Shape;124;p5"/>
          <p:cNvCxnSpPr/>
          <p:nvPr/>
        </p:nvCxnSpPr>
        <p:spPr>
          <a:xfrm>
            <a:off x="-104400" y="763725"/>
            <a:ext cx="9352800" cy="0"/>
          </a:xfrm>
          <a:prstGeom prst="straightConnector1">
            <a:avLst/>
          </a:prstGeom>
          <a:noFill/>
          <a:ln cap="flat" cmpd="sng" w="152400">
            <a:solidFill>
              <a:srgbClr val="BB223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5" name="Google Shape;125;p5"/>
          <p:cNvCxnSpPr/>
          <p:nvPr/>
        </p:nvCxnSpPr>
        <p:spPr>
          <a:xfrm>
            <a:off x="-104400" y="959800"/>
            <a:ext cx="9352800" cy="0"/>
          </a:xfrm>
          <a:prstGeom prst="straightConnector1">
            <a:avLst/>
          </a:prstGeom>
          <a:noFill/>
          <a:ln cap="flat" cmpd="sng" w="762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6" name="Google Shape;126;p5"/>
          <p:cNvCxnSpPr/>
          <p:nvPr/>
        </p:nvCxnSpPr>
        <p:spPr>
          <a:xfrm>
            <a:off x="-104400" y="4242600"/>
            <a:ext cx="9352800" cy="0"/>
          </a:xfrm>
          <a:prstGeom prst="straightConnector1">
            <a:avLst/>
          </a:prstGeom>
          <a:noFill/>
          <a:ln cap="flat" cmpd="sng" w="762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2 1">
  <p:cSld name="CUSTOM_1_1">
    <p:bg>
      <p:bgPr>
        <a:solidFill>
          <a:srgbClr val="BB2232"/>
        </a:solid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"/>
          <p:cNvSpPr/>
          <p:nvPr/>
        </p:nvSpPr>
        <p:spPr>
          <a:xfrm>
            <a:off x="220200" y="114050"/>
            <a:ext cx="366000" cy="3081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6"/>
          <p:cNvSpPr/>
          <p:nvPr/>
        </p:nvSpPr>
        <p:spPr>
          <a:xfrm>
            <a:off x="683400" y="114050"/>
            <a:ext cx="366000" cy="3081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6"/>
          <p:cNvSpPr/>
          <p:nvPr/>
        </p:nvSpPr>
        <p:spPr>
          <a:xfrm>
            <a:off x="1146600" y="114050"/>
            <a:ext cx="366000" cy="3081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6"/>
          <p:cNvSpPr/>
          <p:nvPr/>
        </p:nvSpPr>
        <p:spPr>
          <a:xfrm>
            <a:off x="1609800" y="114050"/>
            <a:ext cx="366000" cy="3081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6"/>
          <p:cNvSpPr/>
          <p:nvPr/>
        </p:nvSpPr>
        <p:spPr>
          <a:xfrm>
            <a:off x="2073000" y="114050"/>
            <a:ext cx="366000" cy="3081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6"/>
          <p:cNvSpPr/>
          <p:nvPr/>
        </p:nvSpPr>
        <p:spPr>
          <a:xfrm>
            <a:off x="2536200" y="114050"/>
            <a:ext cx="366000" cy="3081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6"/>
          <p:cNvSpPr/>
          <p:nvPr/>
        </p:nvSpPr>
        <p:spPr>
          <a:xfrm>
            <a:off x="2999400" y="114050"/>
            <a:ext cx="366000" cy="3081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6"/>
          <p:cNvSpPr/>
          <p:nvPr/>
        </p:nvSpPr>
        <p:spPr>
          <a:xfrm>
            <a:off x="3462600" y="114050"/>
            <a:ext cx="366000" cy="3081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6"/>
          <p:cNvSpPr/>
          <p:nvPr/>
        </p:nvSpPr>
        <p:spPr>
          <a:xfrm>
            <a:off x="3925800" y="114050"/>
            <a:ext cx="366000" cy="3081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6"/>
          <p:cNvSpPr/>
          <p:nvPr/>
        </p:nvSpPr>
        <p:spPr>
          <a:xfrm>
            <a:off x="4389000" y="114050"/>
            <a:ext cx="366000" cy="3081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6"/>
          <p:cNvSpPr/>
          <p:nvPr/>
        </p:nvSpPr>
        <p:spPr>
          <a:xfrm>
            <a:off x="4852200" y="114050"/>
            <a:ext cx="366000" cy="3081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6"/>
          <p:cNvSpPr/>
          <p:nvPr/>
        </p:nvSpPr>
        <p:spPr>
          <a:xfrm>
            <a:off x="5315400" y="114050"/>
            <a:ext cx="366000" cy="3081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6"/>
          <p:cNvSpPr/>
          <p:nvPr/>
        </p:nvSpPr>
        <p:spPr>
          <a:xfrm>
            <a:off x="5778600" y="114050"/>
            <a:ext cx="366000" cy="3081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6"/>
          <p:cNvSpPr/>
          <p:nvPr/>
        </p:nvSpPr>
        <p:spPr>
          <a:xfrm>
            <a:off x="6241800" y="114050"/>
            <a:ext cx="366000" cy="3081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6"/>
          <p:cNvSpPr/>
          <p:nvPr/>
        </p:nvSpPr>
        <p:spPr>
          <a:xfrm>
            <a:off x="6705000" y="114050"/>
            <a:ext cx="366000" cy="3081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6"/>
          <p:cNvSpPr/>
          <p:nvPr/>
        </p:nvSpPr>
        <p:spPr>
          <a:xfrm>
            <a:off x="7168200" y="114050"/>
            <a:ext cx="366000" cy="3081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6"/>
          <p:cNvSpPr/>
          <p:nvPr/>
        </p:nvSpPr>
        <p:spPr>
          <a:xfrm>
            <a:off x="7631400" y="114050"/>
            <a:ext cx="366000" cy="3081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6"/>
          <p:cNvSpPr/>
          <p:nvPr/>
        </p:nvSpPr>
        <p:spPr>
          <a:xfrm>
            <a:off x="8094600" y="114050"/>
            <a:ext cx="366000" cy="3081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6"/>
          <p:cNvSpPr/>
          <p:nvPr/>
        </p:nvSpPr>
        <p:spPr>
          <a:xfrm>
            <a:off x="8557800" y="114050"/>
            <a:ext cx="366000" cy="3081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6"/>
          <p:cNvSpPr/>
          <p:nvPr/>
        </p:nvSpPr>
        <p:spPr>
          <a:xfrm>
            <a:off x="220200" y="4715500"/>
            <a:ext cx="366000" cy="3081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6"/>
          <p:cNvSpPr/>
          <p:nvPr/>
        </p:nvSpPr>
        <p:spPr>
          <a:xfrm>
            <a:off x="683400" y="4715500"/>
            <a:ext cx="366000" cy="3081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6"/>
          <p:cNvSpPr/>
          <p:nvPr/>
        </p:nvSpPr>
        <p:spPr>
          <a:xfrm>
            <a:off x="1146600" y="4715500"/>
            <a:ext cx="366000" cy="3081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6"/>
          <p:cNvSpPr/>
          <p:nvPr/>
        </p:nvSpPr>
        <p:spPr>
          <a:xfrm>
            <a:off x="1609800" y="4715500"/>
            <a:ext cx="366000" cy="3081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6"/>
          <p:cNvSpPr/>
          <p:nvPr/>
        </p:nvSpPr>
        <p:spPr>
          <a:xfrm>
            <a:off x="2073000" y="4715500"/>
            <a:ext cx="366000" cy="3081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6"/>
          <p:cNvSpPr/>
          <p:nvPr/>
        </p:nvSpPr>
        <p:spPr>
          <a:xfrm>
            <a:off x="2536200" y="4715500"/>
            <a:ext cx="366000" cy="3081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6"/>
          <p:cNvSpPr/>
          <p:nvPr/>
        </p:nvSpPr>
        <p:spPr>
          <a:xfrm>
            <a:off x="2999400" y="4715500"/>
            <a:ext cx="366000" cy="3081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6"/>
          <p:cNvSpPr/>
          <p:nvPr/>
        </p:nvSpPr>
        <p:spPr>
          <a:xfrm>
            <a:off x="3462600" y="4715500"/>
            <a:ext cx="366000" cy="3081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6"/>
          <p:cNvSpPr/>
          <p:nvPr/>
        </p:nvSpPr>
        <p:spPr>
          <a:xfrm>
            <a:off x="3925800" y="4715500"/>
            <a:ext cx="366000" cy="3081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6"/>
          <p:cNvSpPr/>
          <p:nvPr/>
        </p:nvSpPr>
        <p:spPr>
          <a:xfrm>
            <a:off x="4389000" y="4715500"/>
            <a:ext cx="366000" cy="3081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6"/>
          <p:cNvSpPr/>
          <p:nvPr/>
        </p:nvSpPr>
        <p:spPr>
          <a:xfrm>
            <a:off x="4852200" y="4715500"/>
            <a:ext cx="366000" cy="3081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6"/>
          <p:cNvSpPr/>
          <p:nvPr/>
        </p:nvSpPr>
        <p:spPr>
          <a:xfrm>
            <a:off x="5315400" y="4715500"/>
            <a:ext cx="366000" cy="3081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6"/>
          <p:cNvSpPr/>
          <p:nvPr/>
        </p:nvSpPr>
        <p:spPr>
          <a:xfrm>
            <a:off x="5778600" y="4715500"/>
            <a:ext cx="366000" cy="3081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6"/>
          <p:cNvSpPr/>
          <p:nvPr/>
        </p:nvSpPr>
        <p:spPr>
          <a:xfrm>
            <a:off x="6241800" y="4715500"/>
            <a:ext cx="366000" cy="3081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6"/>
          <p:cNvSpPr/>
          <p:nvPr/>
        </p:nvSpPr>
        <p:spPr>
          <a:xfrm>
            <a:off x="6705000" y="4715500"/>
            <a:ext cx="366000" cy="3081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6"/>
          <p:cNvSpPr/>
          <p:nvPr/>
        </p:nvSpPr>
        <p:spPr>
          <a:xfrm>
            <a:off x="7168200" y="4715500"/>
            <a:ext cx="366000" cy="3081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6"/>
          <p:cNvSpPr/>
          <p:nvPr/>
        </p:nvSpPr>
        <p:spPr>
          <a:xfrm>
            <a:off x="7631400" y="4715500"/>
            <a:ext cx="366000" cy="3081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6"/>
          <p:cNvSpPr/>
          <p:nvPr/>
        </p:nvSpPr>
        <p:spPr>
          <a:xfrm>
            <a:off x="8094600" y="4715500"/>
            <a:ext cx="366000" cy="3081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6"/>
          <p:cNvSpPr/>
          <p:nvPr/>
        </p:nvSpPr>
        <p:spPr>
          <a:xfrm>
            <a:off x="8557800" y="4715500"/>
            <a:ext cx="366000" cy="3081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66" name="Google Shape;166;p6"/>
          <p:cNvCxnSpPr/>
          <p:nvPr/>
        </p:nvCxnSpPr>
        <p:spPr>
          <a:xfrm>
            <a:off x="-104400" y="595475"/>
            <a:ext cx="9352800" cy="0"/>
          </a:xfrm>
          <a:prstGeom prst="straightConnector1">
            <a:avLst/>
          </a:prstGeom>
          <a:noFill/>
          <a:ln cap="flat" cmpd="sng" w="762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7" name="Google Shape;167;p6"/>
          <p:cNvCxnSpPr/>
          <p:nvPr/>
        </p:nvCxnSpPr>
        <p:spPr>
          <a:xfrm>
            <a:off x="-104400" y="4610325"/>
            <a:ext cx="9352800" cy="0"/>
          </a:xfrm>
          <a:prstGeom prst="straightConnector1">
            <a:avLst/>
          </a:prstGeom>
          <a:noFill/>
          <a:ln cap="flat" cmpd="sng" w="762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8" name="Google Shape;168;p6"/>
          <p:cNvCxnSpPr/>
          <p:nvPr/>
        </p:nvCxnSpPr>
        <p:spPr>
          <a:xfrm>
            <a:off x="-104400" y="4425600"/>
            <a:ext cx="9352800" cy="0"/>
          </a:xfrm>
          <a:prstGeom prst="straightConnector1">
            <a:avLst/>
          </a:prstGeom>
          <a:noFill/>
          <a:ln cap="flat" cmpd="sng" w="152400">
            <a:solidFill>
              <a:srgbClr val="222945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9" name="Google Shape;169;p6"/>
          <p:cNvCxnSpPr/>
          <p:nvPr/>
        </p:nvCxnSpPr>
        <p:spPr>
          <a:xfrm>
            <a:off x="-104400" y="763725"/>
            <a:ext cx="9352800" cy="0"/>
          </a:xfrm>
          <a:prstGeom prst="straightConnector1">
            <a:avLst/>
          </a:prstGeom>
          <a:noFill/>
          <a:ln cap="flat" cmpd="sng" w="152400">
            <a:solidFill>
              <a:srgbClr val="222945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0" name="Google Shape;170;p6"/>
          <p:cNvCxnSpPr/>
          <p:nvPr/>
        </p:nvCxnSpPr>
        <p:spPr>
          <a:xfrm>
            <a:off x="-104400" y="959800"/>
            <a:ext cx="9352800" cy="0"/>
          </a:xfrm>
          <a:prstGeom prst="straightConnector1">
            <a:avLst/>
          </a:prstGeom>
          <a:noFill/>
          <a:ln cap="flat" cmpd="sng" w="762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1" name="Google Shape;171;p6"/>
          <p:cNvCxnSpPr/>
          <p:nvPr/>
        </p:nvCxnSpPr>
        <p:spPr>
          <a:xfrm>
            <a:off x="-104400" y="4242600"/>
            <a:ext cx="9352800" cy="0"/>
          </a:xfrm>
          <a:prstGeom prst="straightConnector1">
            <a:avLst/>
          </a:prstGeom>
          <a:noFill/>
          <a:ln cap="flat" cmpd="sng" w="762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2 1 1">
  <p:cSld name="CUSTOM_1_1_1">
    <p:bg>
      <p:bgPr>
        <a:solidFill>
          <a:srgbClr val="FFFFFF"/>
        </a:solidFill>
      </p:bgPr>
    </p:bg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7"/>
          <p:cNvSpPr/>
          <p:nvPr/>
        </p:nvSpPr>
        <p:spPr>
          <a:xfrm>
            <a:off x="628200" y="104100"/>
            <a:ext cx="366000" cy="3081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222945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7"/>
          <p:cNvSpPr/>
          <p:nvPr/>
        </p:nvSpPr>
        <p:spPr>
          <a:xfrm>
            <a:off x="1091400" y="104100"/>
            <a:ext cx="366000" cy="3081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222945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7"/>
          <p:cNvSpPr/>
          <p:nvPr/>
        </p:nvSpPr>
        <p:spPr>
          <a:xfrm>
            <a:off x="1554600" y="104100"/>
            <a:ext cx="366000" cy="3081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222945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7"/>
          <p:cNvSpPr/>
          <p:nvPr/>
        </p:nvSpPr>
        <p:spPr>
          <a:xfrm>
            <a:off x="2017800" y="104100"/>
            <a:ext cx="366000" cy="3081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222945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7"/>
          <p:cNvSpPr/>
          <p:nvPr/>
        </p:nvSpPr>
        <p:spPr>
          <a:xfrm>
            <a:off x="204400" y="104100"/>
            <a:ext cx="366000" cy="3081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222945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7"/>
          <p:cNvSpPr/>
          <p:nvPr/>
        </p:nvSpPr>
        <p:spPr>
          <a:xfrm>
            <a:off x="2558275" y="269700"/>
            <a:ext cx="6318600" cy="4623375"/>
          </a:xfrm>
          <a:custGeom>
            <a:rect b="b" l="l" r="r" t="t"/>
            <a:pathLst>
              <a:path extrusionOk="0" h="184935" w="252744">
                <a:moveTo>
                  <a:pt x="0" y="0"/>
                </a:moveTo>
                <a:lnTo>
                  <a:pt x="15026" y="0"/>
                </a:lnTo>
                <a:lnTo>
                  <a:pt x="252744" y="0"/>
                </a:lnTo>
                <a:lnTo>
                  <a:pt x="252744" y="184549"/>
                </a:lnTo>
                <a:lnTo>
                  <a:pt x="53554" y="184935"/>
                </a:lnTo>
              </a:path>
            </a:pathLst>
          </a:custGeom>
          <a:noFill/>
          <a:ln cap="flat" cmpd="sng" w="114300">
            <a:solidFill>
              <a:srgbClr val="222945"/>
            </a:solidFill>
            <a:prstDash val="solid"/>
            <a:round/>
            <a:headEnd len="med" w="med" type="none"/>
            <a:tailEnd len="med" w="med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sp>
      <p:sp>
        <p:nvSpPr>
          <p:cNvPr id="179" name="Google Shape;179;p7"/>
          <p:cNvSpPr/>
          <p:nvPr/>
        </p:nvSpPr>
        <p:spPr>
          <a:xfrm>
            <a:off x="202125" y="560075"/>
            <a:ext cx="298500" cy="4332900"/>
          </a:xfrm>
          <a:prstGeom prst="rect">
            <a:avLst/>
          </a:prstGeom>
          <a:solidFill>
            <a:srgbClr val="BB22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7"/>
          <p:cNvSpPr/>
          <p:nvPr/>
        </p:nvSpPr>
        <p:spPr>
          <a:xfrm>
            <a:off x="663638" y="560075"/>
            <a:ext cx="298500" cy="4332900"/>
          </a:xfrm>
          <a:prstGeom prst="rect">
            <a:avLst/>
          </a:prstGeom>
          <a:solidFill>
            <a:srgbClr val="22294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7"/>
          <p:cNvSpPr/>
          <p:nvPr/>
        </p:nvSpPr>
        <p:spPr>
          <a:xfrm>
            <a:off x="1125150" y="560075"/>
            <a:ext cx="298500" cy="4332900"/>
          </a:xfrm>
          <a:prstGeom prst="rect">
            <a:avLst/>
          </a:prstGeom>
          <a:solidFill>
            <a:srgbClr val="BB22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7"/>
          <p:cNvSpPr/>
          <p:nvPr/>
        </p:nvSpPr>
        <p:spPr>
          <a:xfrm>
            <a:off x="1586663" y="560075"/>
            <a:ext cx="298500" cy="4332900"/>
          </a:xfrm>
          <a:prstGeom prst="rect">
            <a:avLst/>
          </a:prstGeom>
          <a:solidFill>
            <a:srgbClr val="22294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7"/>
          <p:cNvSpPr/>
          <p:nvPr/>
        </p:nvSpPr>
        <p:spPr>
          <a:xfrm>
            <a:off x="2048175" y="560075"/>
            <a:ext cx="298500" cy="4332900"/>
          </a:xfrm>
          <a:prstGeom prst="rect">
            <a:avLst/>
          </a:prstGeom>
          <a:solidFill>
            <a:srgbClr val="BB22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2 1 1 1">
  <p:cSld name="CUSTOM_1_1_1_1">
    <p:bg>
      <p:bgPr>
        <a:solidFill>
          <a:srgbClr val="FFFFFF"/>
        </a:solidFill>
      </p:bgPr>
    </p:bg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8"/>
          <p:cNvSpPr/>
          <p:nvPr/>
        </p:nvSpPr>
        <p:spPr>
          <a:xfrm>
            <a:off x="628200" y="104100"/>
            <a:ext cx="366000" cy="3081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BB223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8"/>
          <p:cNvSpPr/>
          <p:nvPr/>
        </p:nvSpPr>
        <p:spPr>
          <a:xfrm>
            <a:off x="1091400" y="104100"/>
            <a:ext cx="366000" cy="3081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BB223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8"/>
          <p:cNvSpPr/>
          <p:nvPr/>
        </p:nvSpPr>
        <p:spPr>
          <a:xfrm>
            <a:off x="1554600" y="104100"/>
            <a:ext cx="366000" cy="3081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BB223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8"/>
          <p:cNvSpPr/>
          <p:nvPr/>
        </p:nvSpPr>
        <p:spPr>
          <a:xfrm>
            <a:off x="2017800" y="104100"/>
            <a:ext cx="366000" cy="3081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BB223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8"/>
          <p:cNvSpPr/>
          <p:nvPr/>
        </p:nvSpPr>
        <p:spPr>
          <a:xfrm>
            <a:off x="204400" y="104100"/>
            <a:ext cx="366000" cy="3081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BB223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8"/>
          <p:cNvSpPr/>
          <p:nvPr/>
        </p:nvSpPr>
        <p:spPr>
          <a:xfrm>
            <a:off x="2558275" y="269700"/>
            <a:ext cx="6318600" cy="4623375"/>
          </a:xfrm>
          <a:custGeom>
            <a:rect b="b" l="l" r="r" t="t"/>
            <a:pathLst>
              <a:path extrusionOk="0" h="184935" w="252744">
                <a:moveTo>
                  <a:pt x="0" y="0"/>
                </a:moveTo>
                <a:lnTo>
                  <a:pt x="15026" y="0"/>
                </a:lnTo>
                <a:lnTo>
                  <a:pt x="252744" y="0"/>
                </a:lnTo>
                <a:lnTo>
                  <a:pt x="252744" y="184549"/>
                </a:lnTo>
                <a:lnTo>
                  <a:pt x="53554" y="184935"/>
                </a:lnTo>
              </a:path>
            </a:pathLst>
          </a:custGeom>
          <a:noFill/>
          <a:ln cap="flat" cmpd="sng" w="114300">
            <a:solidFill>
              <a:srgbClr val="BB2232"/>
            </a:solidFill>
            <a:prstDash val="solid"/>
            <a:round/>
            <a:headEnd len="med" w="med" type="none"/>
            <a:tailEnd len="med" w="med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sp>
      <p:sp>
        <p:nvSpPr>
          <p:cNvPr id="191" name="Google Shape;191;p8"/>
          <p:cNvSpPr/>
          <p:nvPr/>
        </p:nvSpPr>
        <p:spPr>
          <a:xfrm>
            <a:off x="202125" y="560075"/>
            <a:ext cx="298500" cy="4332900"/>
          </a:xfrm>
          <a:prstGeom prst="rect">
            <a:avLst/>
          </a:prstGeom>
          <a:solidFill>
            <a:srgbClr val="22294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8"/>
          <p:cNvSpPr/>
          <p:nvPr/>
        </p:nvSpPr>
        <p:spPr>
          <a:xfrm>
            <a:off x="663638" y="560075"/>
            <a:ext cx="298500" cy="4332900"/>
          </a:xfrm>
          <a:prstGeom prst="rect">
            <a:avLst/>
          </a:prstGeom>
          <a:solidFill>
            <a:srgbClr val="BB22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8"/>
          <p:cNvSpPr/>
          <p:nvPr/>
        </p:nvSpPr>
        <p:spPr>
          <a:xfrm>
            <a:off x="1125150" y="560075"/>
            <a:ext cx="298500" cy="4332900"/>
          </a:xfrm>
          <a:prstGeom prst="rect">
            <a:avLst/>
          </a:prstGeom>
          <a:solidFill>
            <a:srgbClr val="22294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8"/>
          <p:cNvSpPr/>
          <p:nvPr/>
        </p:nvSpPr>
        <p:spPr>
          <a:xfrm>
            <a:off x="1586663" y="560075"/>
            <a:ext cx="298500" cy="4332900"/>
          </a:xfrm>
          <a:prstGeom prst="rect">
            <a:avLst/>
          </a:prstGeom>
          <a:solidFill>
            <a:srgbClr val="BB22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8"/>
          <p:cNvSpPr/>
          <p:nvPr/>
        </p:nvSpPr>
        <p:spPr>
          <a:xfrm>
            <a:off x="2048175" y="560075"/>
            <a:ext cx="298500" cy="4332900"/>
          </a:xfrm>
          <a:prstGeom prst="rect">
            <a:avLst/>
          </a:prstGeom>
          <a:solidFill>
            <a:srgbClr val="22294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3">
  <p:cSld name="CUSTOM_2">
    <p:bg>
      <p:bgPr>
        <a:solidFill>
          <a:srgbClr val="1A55A5"/>
        </a:solidFill>
      </p:bgPr>
    </p:bg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9"/>
          <p:cNvSpPr/>
          <p:nvPr/>
        </p:nvSpPr>
        <p:spPr>
          <a:xfrm rot="-2510968">
            <a:off x="3869125" y="2369857"/>
            <a:ext cx="876525" cy="4412586"/>
          </a:xfrm>
          <a:prstGeom prst="flowChartInputOutput">
            <a:avLst/>
          </a:prstGeom>
          <a:solidFill>
            <a:srgbClr val="BB223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9"/>
          <p:cNvSpPr/>
          <p:nvPr/>
        </p:nvSpPr>
        <p:spPr>
          <a:xfrm rot="-2510965">
            <a:off x="4472714" y="2343019"/>
            <a:ext cx="742949" cy="4273638"/>
          </a:xfrm>
          <a:prstGeom prst="flowChartInputOutput">
            <a:avLst/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9"/>
          <p:cNvSpPr/>
          <p:nvPr/>
        </p:nvSpPr>
        <p:spPr>
          <a:xfrm rot="-2510965">
            <a:off x="3539264" y="2904994"/>
            <a:ext cx="742949" cy="4273638"/>
          </a:xfrm>
          <a:prstGeom prst="flowChartInputOutput">
            <a:avLst/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9"/>
          <p:cNvSpPr/>
          <p:nvPr/>
        </p:nvSpPr>
        <p:spPr>
          <a:xfrm rot="-2510969">
            <a:off x="4781766" y="1829089"/>
            <a:ext cx="774243" cy="4412572"/>
          </a:xfrm>
          <a:prstGeom prst="flowChartInputOutput">
            <a:avLst/>
          </a:prstGeom>
          <a:solidFill>
            <a:srgbClr val="BB223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9"/>
          <p:cNvSpPr/>
          <p:nvPr/>
        </p:nvSpPr>
        <p:spPr>
          <a:xfrm rot="-2510959">
            <a:off x="2693879" y="4033418"/>
            <a:ext cx="927692" cy="4273639"/>
          </a:xfrm>
          <a:prstGeom prst="flowChartInputOutput">
            <a:avLst/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9"/>
          <p:cNvSpPr/>
          <p:nvPr/>
        </p:nvSpPr>
        <p:spPr>
          <a:xfrm rot="-2510968">
            <a:off x="3184925" y="3389032"/>
            <a:ext cx="876525" cy="4412586"/>
          </a:xfrm>
          <a:prstGeom prst="flowChartInputOutput">
            <a:avLst/>
          </a:prstGeom>
          <a:solidFill>
            <a:srgbClr val="BB223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9"/>
          <p:cNvSpPr/>
          <p:nvPr/>
        </p:nvSpPr>
        <p:spPr>
          <a:xfrm rot="10800000">
            <a:off x="1924225" y="0"/>
            <a:ext cx="3497400" cy="1923900"/>
          </a:xfrm>
          <a:prstGeom prst="triangle">
            <a:avLst>
              <a:gd fmla="val 50000" name="adj"/>
            </a:avLst>
          </a:prstGeom>
          <a:solidFill>
            <a:srgbClr val="BB223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9"/>
          <p:cNvSpPr/>
          <p:nvPr/>
        </p:nvSpPr>
        <p:spPr>
          <a:xfrm>
            <a:off x="-76200" y="250"/>
            <a:ext cx="4482713" cy="5143449"/>
          </a:xfrm>
          <a:custGeom>
            <a:rect b="b" l="l" r="r" t="t"/>
            <a:pathLst>
              <a:path extrusionOk="0" h="206502" w="175260">
                <a:moveTo>
                  <a:pt x="0" y="0"/>
                </a:moveTo>
                <a:lnTo>
                  <a:pt x="83058" y="762"/>
                </a:lnTo>
                <a:lnTo>
                  <a:pt x="175260" y="102108"/>
                </a:lnTo>
                <a:lnTo>
                  <a:pt x="75438" y="205740"/>
                </a:lnTo>
                <a:lnTo>
                  <a:pt x="1524" y="206502"/>
                </a:lnTo>
                <a:close/>
              </a:path>
            </a:pathLst>
          </a:custGeom>
          <a:solidFill>
            <a:srgbClr val="222945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sp>
      <p:sp>
        <p:nvSpPr>
          <p:cNvPr id="205" name="Google Shape;205;p9"/>
          <p:cNvSpPr/>
          <p:nvPr/>
        </p:nvSpPr>
        <p:spPr>
          <a:xfrm>
            <a:off x="0" y="275"/>
            <a:ext cx="9068100" cy="5143500"/>
          </a:xfrm>
          <a:prstGeom prst="rect">
            <a:avLst/>
          </a:prstGeom>
          <a:noFill/>
          <a:ln cap="flat" cmpd="sng" w="762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9"/>
          <p:cNvSpPr/>
          <p:nvPr/>
        </p:nvSpPr>
        <p:spPr>
          <a:xfrm>
            <a:off x="3724675" y="22350"/>
            <a:ext cx="2828150" cy="5142100"/>
          </a:xfrm>
          <a:custGeom>
            <a:rect b="b" l="l" r="r" t="t"/>
            <a:pathLst>
              <a:path extrusionOk="0" h="205684" w="113126">
                <a:moveTo>
                  <a:pt x="66624" y="0"/>
                </a:moveTo>
                <a:lnTo>
                  <a:pt x="0" y="71990"/>
                </a:lnTo>
                <a:lnTo>
                  <a:pt x="113126" y="205684"/>
                </a:lnTo>
              </a:path>
            </a:pathLst>
          </a:custGeom>
          <a:noFill/>
          <a:ln cap="flat" cmpd="sng" w="762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4">
  <p:cSld name="CUSTOM_3"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8" name="Google Shape;208;p10"/>
          <p:cNvGrpSpPr/>
          <p:nvPr/>
        </p:nvGrpSpPr>
        <p:grpSpPr>
          <a:xfrm>
            <a:off x="2232288" y="229850"/>
            <a:ext cx="4679400" cy="4683800"/>
            <a:chOff x="2232288" y="156500"/>
            <a:chExt cx="4679400" cy="4683800"/>
          </a:xfrm>
        </p:grpSpPr>
        <p:sp>
          <p:nvSpPr>
            <p:cNvPr id="209" name="Google Shape;209;p10"/>
            <p:cNvSpPr/>
            <p:nvPr/>
          </p:nvSpPr>
          <p:spPr>
            <a:xfrm rot="5400000">
              <a:off x="2824188" y="-435400"/>
              <a:ext cx="3495600" cy="4679400"/>
            </a:xfrm>
            <a:prstGeom prst="pie">
              <a:avLst>
                <a:gd fmla="val 5354383" name="adj1"/>
                <a:gd fmla="val 16200000" name="adj2"/>
              </a:avLst>
            </a:prstGeom>
            <a:solidFill>
              <a:srgbClr val="BB223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10"/>
            <p:cNvSpPr/>
            <p:nvPr/>
          </p:nvSpPr>
          <p:spPr>
            <a:xfrm rot="-5400000">
              <a:off x="2824188" y="752800"/>
              <a:ext cx="3495600" cy="4679400"/>
            </a:xfrm>
            <a:prstGeom prst="pie">
              <a:avLst>
                <a:gd fmla="val 5354383" name="adj1"/>
                <a:gd fmla="val 16200000" name="adj2"/>
              </a:avLst>
            </a:prstGeom>
            <a:solidFill>
              <a:srgbClr val="222945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10"/>
            <p:cNvSpPr/>
            <p:nvPr/>
          </p:nvSpPr>
          <p:spPr>
            <a:xfrm>
              <a:off x="4001550" y="439450"/>
              <a:ext cx="1140900" cy="11430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10"/>
            <p:cNvSpPr/>
            <p:nvPr/>
          </p:nvSpPr>
          <p:spPr>
            <a:xfrm>
              <a:off x="2727175" y="860725"/>
              <a:ext cx="804900" cy="8046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10"/>
            <p:cNvSpPr/>
            <p:nvPr/>
          </p:nvSpPr>
          <p:spPr>
            <a:xfrm>
              <a:off x="5611925" y="860725"/>
              <a:ext cx="804900" cy="8046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10"/>
            <p:cNvSpPr/>
            <p:nvPr/>
          </p:nvSpPr>
          <p:spPr>
            <a:xfrm rot="10800000">
              <a:off x="4001550" y="3558773"/>
              <a:ext cx="1140900" cy="11430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10"/>
            <p:cNvSpPr/>
            <p:nvPr/>
          </p:nvSpPr>
          <p:spPr>
            <a:xfrm rot="10800000">
              <a:off x="5611925" y="3475898"/>
              <a:ext cx="804900" cy="8046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10"/>
            <p:cNvSpPr/>
            <p:nvPr/>
          </p:nvSpPr>
          <p:spPr>
            <a:xfrm rot="10800000">
              <a:off x="2727175" y="3475898"/>
              <a:ext cx="804900" cy="8046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7" name="Google Shape;217;p10"/>
          <p:cNvSpPr/>
          <p:nvPr/>
        </p:nvSpPr>
        <p:spPr>
          <a:xfrm>
            <a:off x="0" y="175"/>
            <a:ext cx="9144000" cy="5143500"/>
          </a:xfrm>
          <a:prstGeom prst="rect">
            <a:avLst/>
          </a:prstGeom>
          <a:noFill/>
          <a:ln cap="flat" cmpd="sng" w="76200">
            <a:solidFill>
              <a:srgbClr val="222945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322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" name="Google Shape;9;p1"/>
          <p:cNvSpPr txBox="1"/>
          <p:nvPr/>
        </p:nvSpPr>
        <p:spPr>
          <a:xfrm>
            <a:off x="6527550" y="4669375"/>
            <a:ext cx="2155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PATRIOTISM</a:t>
            </a:r>
            <a:endParaRPr>
              <a:solidFill>
                <a:schemeClr val="lt1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www.youtube.com/watch?v=HCEn6gMOiig" TargetMode="External"/><Relationship Id="rId4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6.png"/><Relationship Id="rId6" Type="http://schemas.openxmlformats.org/officeDocument/2006/relationships/image" Target="../media/image5.png"/><Relationship Id="rId7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5"/>
          <p:cNvSpPr txBox="1"/>
          <p:nvPr/>
        </p:nvSpPr>
        <p:spPr>
          <a:xfrm>
            <a:off x="2403150" y="1927425"/>
            <a:ext cx="44025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</a:rPr>
              <a:t>PATRIOTISM</a:t>
            </a:r>
            <a:endParaRPr sz="48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FFFFFF"/>
                </a:solidFill>
              </a:rPr>
              <a:t>              9th - 12th</a:t>
            </a:r>
            <a:endParaRPr sz="2600">
              <a:solidFill>
                <a:srgbClr val="FFFFFF"/>
              </a:solidFill>
            </a:endParaRPr>
          </a:p>
        </p:txBody>
      </p:sp>
      <p:sp>
        <p:nvSpPr>
          <p:cNvPr id="276" name="Google Shape;276;p15"/>
          <p:cNvSpPr txBox="1"/>
          <p:nvPr/>
        </p:nvSpPr>
        <p:spPr>
          <a:xfrm>
            <a:off x="6165950" y="4237975"/>
            <a:ext cx="2291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</a:rPr>
              <a:t>MAY 2024</a:t>
            </a:r>
            <a:endParaRPr sz="3000">
              <a:solidFill>
                <a:schemeClr val="lt1"/>
              </a:solidFill>
            </a:endParaRPr>
          </a:p>
        </p:txBody>
      </p:sp>
      <p:sp>
        <p:nvSpPr>
          <p:cNvPr id="277" name="Google Shape;277;p15"/>
          <p:cNvSpPr txBox="1"/>
          <p:nvPr/>
        </p:nvSpPr>
        <p:spPr>
          <a:xfrm>
            <a:off x="470025" y="315125"/>
            <a:ext cx="3108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Bringing Out The Best - CFISD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6"/>
          <p:cNvSpPr txBox="1"/>
          <p:nvPr/>
        </p:nvSpPr>
        <p:spPr>
          <a:xfrm>
            <a:off x="-3199325" y="-550125"/>
            <a:ext cx="9165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16"/>
          <p:cNvSpPr txBox="1"/>
          <p:nvPr/>
        </p:nvSpPr>
        <p:spPr>
          <a:xfrm>
            <a:off x="7318925" y="3570050"/>
            <a:ext cx="17202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FFFFFF"/>
                </a:solidFill>
              </a:rPr>
              <a:t>PATRIOTISM</a:t>
            </a:r>
            <a:endParaRPr sz="1500">
              <a:solidFill>
                <a:srgbClr val="FFFFFF"/>
              </a:solidFill>
            </a:endParaRPr>
          </a:p>
        </p:txBody>
      </p:sp>
      <p:pic>
        <p:nvPicPr>
          <p:cNvPr id="284" name="Google Shape;284;p16" title="May - Patriotism (Secondary English)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3550" y="354425"/>
            <a:ext cx="6923822" cy="389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7"/>
          <p:cNvSpPr txBox="1"/>
          <p:nvPr/>
        </p:nvSpPr>
        <p:spPr>
          <a:xfrm>
            <a:off x="325800" y="1116300"/>
            <a:ext cx="8652600" cy="24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chemeClr val="lt1"/>
                </a:solidFill>
              </a:rPr>
              <a:t>Patriotism:</a:t>
            </a:r>
            <a:endParaRPr b="1" sz="4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073763"/>
                </a:solidFill>
              </a:rPr>
              <a:t>Love for or devotion to one’s country.</a:t>
            </a:r>
            <a:r>
              <a:rPr lang="en" sz="4800">
                <a:solidFill>
                  <a:srgbClr val="073763"/>
                </a:solidFill>
              </a:rPr>
              <a:t> </a:t>
            </a:r>
            <a:endParaRPr sz="4800">
              <a:solidFill>
                <a:srgbClr val="073763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8"/>
          <p:cNvSpPr txBox="1"/>
          <p:nvPr/>
        </p:nvSpPr>
        <p:spPr>
          <a:xfrm>
            <a:off x="2905575" y="571500"/>
            <a:ext cx="5784300" cy="38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1C4587"/>
                </a:solidFill>
              </a:rPr>
              <a:t>What national holidays do we as a country use to display patriotism?</a:t>
            </a:r>
            <a:endParaRPr sz="2400">
              <a:solidFill>
                <a:srgbClr val="1C458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C4587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800"/>
              <a:buChar char="●"/>
            </a:pPr>
            <a:r>
              <a:rPr b="1" lang="en" sz="1800">
                <a:solidFill>
                  <a:srgbClr val="1C4587"/>
                </a:solidFill>
              </a:rPr>
              <a:t>Independence Day</a:t>
            </a:r>
            <a:r>
              <a:rPr lang="en" sz="1800">
                <a:solidFill>
                  <a:srgbClr val="1C4587"/>
                </a:solidFill>
              </a:rPr>
              <a:t> - July 4th - Celebrates the passage of the Declaration of Independence.</a:t>
            </a:r>
            <a:endParaRPr sz="1800">
              <a:solidFill>
                <a:srgbClr val="1C4587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800"/>
              <a:buChar char="●"/>
            </a:pPr>
            <a:r>
              <a:rPr b="1" lang="en" sz="1800">
                <a:solidFill>
                  <a:srgbClr val="1C4587"/>
                </a:solidFill>
              </a:rPr>
              <a:t>Veterans Day</a:t>
            </a:r>
            <a:r>
              <a:rPr lang="en" sz="1800">
                <a:solidFill>
                  <a:srgbClr val="1C4587"/>
                </a:solidFill>
              </a:rPr>
              <a:t> - November 11th - Honors those who have served in the Armed Forces. </a:t>
            </a:r>
            <a:endParaRPr sz="1800">
              <a:solidFill>
                <a:srgbClr val="1C4587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800"/>
              <a:buChar char="●"/>
            </a:pPr>
            <a:r>
              <a:rPr b="1" lang="en" sz="1800">
                <a:solidFill>
                  <a:srgbClr val="1C4587"/>
                </a:solidFill>
              </a:rPr>
              <a:t>Memorial Day</a:t>
            </a:r>
            <a:r>
              <a:rPr lang="en" sz="1800">
                <a:solidFill>
                  <a:srgbClr val="1C4587"/>
                </a:solidFill>
              </a:rPr>
              <a:t> - Last Monday in May - Honors service personnel who have died in the line of duty.</a:t>
            </a:r>
            <a:endParaRPr sz="1800">
              <a:solidFill>
                <a:srgbClr val="1C4587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800"/>
              <a:buChar char="●"/>
            </a:pPr>
            <a:r>
              <a:rPr b="1" lang="en" sz="1800">
                <a:solidFill>
                  <a:srgbClr val="1C4587"/>
                </a:solidFill>
              </a:rPr>
              <a:t>Flag Day</a:t>
            </a:r>
            <a:r>
              <a:rPr lang="en" sz="1800">
                <a:solidFill>
                  <a:srgbClr val="1C4587"/>
                </a:solidFill>
              </a:rPr>
              <a:t> - June 14th - Formal observation of the origin of the US flag.</a:t>
            </a:r>
            <a:endParaRPr sz="1800">
              <a:solidFill>
                <a:srgbClr val="1C458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73763"/>
              </a:solidFill>
            </a:endParaRPr>
          </a:p>
        </p:txBody>
      </p:sp>
      <p:sp>
        <p:nvSpPr>
          <p:cNvPr id="295" name="Google Shape;295;p18"/>
          <p:cNvSpPr txBox="1"/>
          <p:nvPr/>
        </p:nvSpPr>
        <p:spPr>
          <a:xfrm>
            <a:off x="7427700" y="4237425"/>
            <a:ext cx="12624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73763"/>
                </a:solidFill>
              </a:rPr>
              <a:t>PATRIOTISM</a:t>
            </a:r>
            <a:endParaRPr sz="900">
              <a:solidFill>
                <a:srgbClr val="073763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9"/>
          <p:cNvSpPr txBox="1"/>
          <p:nvPr/>
        </p:nvSpPr>
        <p:spPr>
          <a:xfrm>
            <a:off x="-3199325" y="-550125"/>
            <a:ext cx="9165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01" name="Google Shape;30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2051000" cy="292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51000" y="0"/>
            <a:ext cx="2566225" cy="281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17225" y="60975"/>
            <a:ext cx="4572000" cy="269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2814775"/>
            <a:ext cx="4256901" cy="232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256900" y="2753775"/>
            <a:ext cx="4887100" cy="2389725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19"/>
          <p:cNvSpPr txBox="1"/>
          <p:nvPr/>
        </p:nvSpPr>
        <p:spPr>
          <a:xfrm>
            <a:off x="7867175" y="4546650"/>
            <a:ext cx="11718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</a:rPr>
              <a:t>PATRIOTISM</a:t>
            </a:r>
            <a:endParaRPr sz="9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0"/>
          <p:cNvSpPr txBox="1"/>
          <p:nvPr/>
        </p:nvSpPr>
        <p:spPr>
          <a:xfrm>
            <a:off x="630275" y="891975"/>
            <a:ext cx="7434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</a:rPr>
              <a:t>Ways people can demonstrate patriotism:</a:t>
            </a:r>
            <a:endParaRPr sz="3000">
              <a:solidFill>
                <a:schemeClr val="lt1"/>
              </a:solidFill>
            </a:endParaRPr>
          </a:p>
        </p:txBody>
      </p:sp>
      <p:sp>
        <p:nvSpPr>
          <p:cNvPr id="312" name="Google Shape;312;p20"/>
          <p:cNvSpPr txBox="1"/>
          <p:nvPr/>
        </p:nvSpPr>
        <p:spPr>
          <a:xfrm>
            <a:off x="421950" y="1228450"/>
            <a:ext cx="8059800" cy="33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" sz="2400">
                <a:solidFill>
                  <a:schemeClr val="lt1"/>
                </a:solidFill>
              </a:rPr>
              <a:t>Voting</a:t>
            </a:r>
            <a:endParaRPr sz="2400">
              <a:solidFill>
                <a:schemeClr val="lt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" sz="2400">
                <a:solidFill>
                  <a:schemeClr val="lt1"/>
                </a:solidFill>
              </a:rPr>
              <a:t>Being respectful when a national anthem is played</a:t>
            </a:r>
            <a:endParaRPr sz="2400">
              <a:solidFill>
                <a:schemeClr val="lt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" sz="2400">
                <a:solidFill>
                  <a:schemeClr val="lt1"/>
                </a:solidFill>
              </a:rPr>
              <a:t>Displaying a country's flag in a classroom, yard or community</a:t>
            </a:r>
            <a:endParaRPr sz="2400">
              <a:solidFill>
                <a:schemeClr val="lt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" sz="2400">
                <a:solidFill>
                  <a:schemeClr val="lt1"/>
                </a:solidFill>
              </a:rPr>
              <a:t>Appropriate handling of the American Flag</a:t>
            </a:r>
            <a:endParaRPr sz="2400">
              <a:solidFill>
                <a:schemeClr val="lt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" sz="2400">
                <a:solidFill>
                  <a:schemeClr val="lt1"/>
                </a:solidFill>
              </a:rPr>
              <a:t>Serving your country (ex. Military, Peace Corp, etc.)</a:t>
            </a:r>
            <a:endParaRPr sz="2400">
              <a:solidFill>
                <a:schemeClr val="lt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" sz="2400">
                <a:solidFill>
                  <a:schemeClr val="lt1"/>
                </a:solidFill>
              </a:rPr>
              <a:t>Public Service </a:t>
            </a:r>
            <a:endParaRPr sz="24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313" name="Google Shape;313;p20"/>
          <p:cNvSpPr txBox="1"/>
          <p:nvPr/>
        </p:nvSpPr>
        <p:spPr>
          <a:xfrm>
            <a:off x="7779100" y="4257500"/>
            <a:ext cx="12207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</a:rPr>
              <a:t>PATRIOTISM</a:t>
            </a:r>
            <a:endParaRPr sz="9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1"/>
          <p:cNvSpPr txBox="1"/>
          <p:nvPr/>
        </p:nvSpPr>
        <p:spPr>
          <a:xfrm>
            <a:off x="1479525" y="782400"/>
            <a:ext cx="7130400" cy="43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Patriotism:</a:t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It is a personal experience</a:t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Allows for celebration for one’s country of origin</a:t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Where do we see countries display patriotism: </a:t>
            </a:r>
            <a:endParaRPr sz="3000"/>
          </a:p>
          <a:p>
            <a:pPr indent="-419100" lvl="1" marL="914400" rtl="0" algn="l">
              <a:spcBef>
                <a:spcPts val="0"/>
              </a:spcBef>
              <a:spcAft>
                <a:spcPts val="0"/>
              </a:spcAft>
              <a:buSzPts val="3000"/>
              <a:buChar char="○"/>
            </a:pPr>
            <a:r>
              <a:rPr lang="en" sz="3000"/>
              <a:t>Olympics</a:t>
            </a:r>
            <a:endParaRPr sz="3000"/>
          </a:p>
          <a:p>
            <a:pPr indent="-419100" lvl="1" marL="914400" rtl="0" algn="l">
              <a:spcBef>
                <a:spcPts val="0"/>
              </a:spcBef>
              <a:spcAft>
                <a:spcPts val="0"/>
              </a:spcAft>
              <a:buSzPts val="3000"/>
              <a:buChar char="○"/>
            </a:pPr>
            <a:r>
              <a:rPr lang="en" sz="3000"/>
              <a:t>World Cup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</p:txBody>
      </p:sp>
      <p:sp>
        <p:nvSpPr>
          <p:cNvPr id="319" name="Google Shape;319;p21"/>
          <p:cNvSpPr txBox="1"/>
          <p:nvPr/>
        </p:nvSpPr>
        <p:spPr>
          <a:xfrm>
            <a:off x="7186225" y="4738200"/>
            <a:ext cx="12207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</a:rPr>
              <a:t>PATRIOTISM</a:t>
            </a:r>
            <a:endParaRPr sz="9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5394"/>
        </a:solidFill>
      </p:bgPr>
    </p:bg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2"/>
          <p:cNvSpPr txBox="1"/>
          <p:nvPr/>
        </p:nvSpPr>
        <p:spPr>
          <a:xfrm>
            <a:off x="99375" y="1644475"/>
            <a:ext cx="3678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lt1"/>
                </a:solidFill>
              </a:rPr>
              <a:t>DISCUSS:</a:t>
            </a:r>
            <a:endParaRPr sz="36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</a:rPr>
              <a:t>How do you display patriotism?</a:t>
            </a:r>
            <a:endParaRPr sz="30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3"/>
          <p:cNvSpPr txBox="1"/>
          <p:nvPr/>
        </p:nvSpPr>
        <p:spPr>
          <a:xfrm>
            <a:off x="1030825" y="124550"/>
            <a:ext cx="7175400" cy="22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3000">
                <a:solidFill>
                  <a:schemeClr val="lt1"/>
                </a:solidFill>
              </a:rPr>
              <a:t>“True patriotism springs from a belief in the dignity of the individual, freedom and equality not only for Americans but for all people on earth.” </a:t>
            </a:r>
            <a:endParaRPr i="1" sz="30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-Eleanor Roosevelt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