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Bangers"/>
      <p:regular r:id="rId15"/>
    </p:embeddedFont>
    <p:embeddedFont>
      <p:font typeface="Acme"/>
      <p:regular r:id="rId16"/>
    </p:embeddedFont>
    <p:embeddedFont>
      <p:font typeface="Autour One"/>
      <p:regular r:id="rId17"/>
    </p:embeddedFont>
    <p:embeddedFont>
      <p:font typeface="Allura"/>
      <p:regular r:id="rId18"/>
    </p:embeddedFont>
    <p:embeddedFont>
      <p:font typeface="Bowlby One SC"/>
      <p:regular r:id="rId19"/>
    </p:embeddedFont>
    <p:embeddedFont>
      <p:font typeface="Handlee"/>
      <p:regular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andlee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Bangers-regular.fntdata"/><Relationship Id="rId14" Type="http://schemas.openxmlformats.org/officeDocument/2006/relationships/slide" Target="slides/slide9.xml"/><Relationship Id="rId17" Type="http://schemas.openxmlformats.org/officeDocument/2006/relationships/font" Target="fonts/AutourOne-regular.fntdata"/><Relationship Id="rId16" Type="http://schemas.openxmlformats.org/officeDocument/2006/relationships/font" Target="fonts/Acme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BowlbyOneSC-regular.fntdata"/><Relationship Id="rId6" Type="http://schemas.openxmlformats.org/officeDocument/2006/relationships/slide" Target="slides/slide1.xml"/><Relationship Id="rId18" Type="http://schemas.openxmlformats.org/officeDocument/2006/relationships/font" Target="fonts/Allura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a120e61133_0_5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" name="Google Shape;273;ga120e61133_0_5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a120e61133_0_5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a120e61133_0_5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a120e61133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a120e61133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a120e61133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Google Shape;296;ga120e61133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a120e61133_0_4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1" name="Google Shape;301;ga120e61133_0_4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a120e61133_0_4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a120e61133_0_4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a120e61133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a120e61133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a120e61133_0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a120e61133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222945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598175" y="4572000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468625" y="4572000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rot="5400000">
            <a:off x="1535425" y="4572000"/>
            <a:ext cx="2533650" cy="971550"/>
          </a:xfrm>
          <a:prstGeom prst="flowChartManualOperation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1340175" y="3716975"/>
            <a:ext cx="781000" cy="1886100"/>
            <a:chOff x="1340175" y="3716975"/>
            <a:chExt cx="781000" cy="1886100"/>
          </a:xfrm>
        </p:grpSpPr>
        <p:grpSp>
          <p:nvGrpSpPr>
            <p:cNvPr id="15" name="Google Shape;15;p2"/>
            <p:cNvGrpSpPr/>
            <p:nvPr/>
          </p:nvGrpSpPr>
          <p:grpSpPr>
            <a:xfrm>
              <a:off x="134017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16" name="Google Shape;16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18" name="Google Shape;18;p2"/>
            <p:cNvGrpSpPr/>
            <p:nvPr/>
          </p:nvGrpSpPr>
          <p:grpSpPr>
            <a:xfrm>
              <a:off x="156400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19" name="Google Shape;19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1" name="Google Shape;21;p2"/>
            <p:cNvGrpSpPr/>
            <p:nvPr/>
          </p:nvGrpSpPr>
          <p:grpSpPr>
            <a:xfrm>
              <a:off x="178782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22" name="Google Shape;22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4" name="Google Shape;24;p2"/>
            <p:cNvGrpSpPr/>
            <p:nvPr/>
          </p:nvGrpSpPr>
          <p:grpSpPr>
            <a:xfrm>
              <a:off x="201165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25" name="Google Shape;25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6" name="Google Shape;26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27" name="Google Shape;27;p2"/>
          <p:cNvSpPr/>
          <p:nvPr/>
        </p:nvSpPr>
        <p:spPr>
          <a:xfrm rot="-5400000">
            <a:off x="7268550" y="-169225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"/>
          <p:cNvSpPr/>
          <p:nvPr/>
        </p:nvSpPr>
        <p:spPr>
          <a:xfrm rot="5400000">
            <a:off x="6201750" y="-169225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"/>
          <p:cNvSpPr/>
          <p:nvPr/>
        </p:nvSpPr>
        <p:spPr>
          <a:xfrm rot="-5400000">
            <a:off x="5134950" y="-169225"/>
            <a:ext cx="2533650" cy="971550"/>
          </a:xfrm>
          <a:prstGeom prst="flowChartManualOperation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0" name="Google Shape;30;p2"/>
          <p:cNvGrpSpPr/>
          <p:nvPr/>
        </p:nvGrpSpPr>
        <p:grpSpPr>
          <a:xfrm rot="10800000">
            <a:off x="7082850" y="-228750"/>
            <a:ext cx="781000" cy="1886100"/>
            <a:chOff x="1340175" y="3716975"/>
            <a:chExt cx="781000" cy="1886100"/>
          </a:xfrm>
        </p:grpSpPr>
        <p:grpSp>
          <p:nvGrpSpPr>
            <p:cNvPr id="31" name="Google Shape;31;p2"/>
            <p:cNvGrpSpPr/>
            <p:nvPr/>
          </p:nvGrpSpPr>
          <p:grpSpPr>
            <a:xfrm>
              <a:off x="134017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32" name="Google Shape;32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4" name="Google Shape;34;p2"/>
            <p:cNvGrpSpPr/>
            <p:nvPr/>
          </p:nvGrpSpPr>
          <p:grpSpPr>
            <a:xfrm>
              <a:off x="156400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35" name="Google Shape;35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6" name="Google Shape;36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37" name="Google Shape;37;p2"/>
            <p:cNvGrpSpPr/>
            <p:nvPr/>
          </p:nvGrpSpPr>
          <p:grpSpPr>
            <a:xfrm>
              <a:off x="178782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38" name="Google Shape;38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39" name="Google Shape;39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40" name="Google Shape;40;p2"/>
            <p:cNvGrpSpPr/>
            <p:nvPr/>
          </p:nvGrpSpPr>
          <p:grpSpPr>
            <a:xfrm>
              <a:off x="201165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41" name="Google Shape;41;p2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42" name="Google Shape;42;p2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222945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5">
  <p:cSld name="CUSTOM_4">
    <p:bg>
      <p:bgPr>
        <a:solidFill>
          <a:srgbClr val="BB2232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1"/>
          <p:cNvSpPr/>
          <p:nvPr/>
        </p:nvSpPr>
        <p:spPr>
          <a:xfrm>
            <a:off x="2496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1"/>
          <p:cNvSpPr/>
          <p:nvPr/>
        </p:nvSpPr>
        <p:spPr>
          <a:xfrm>
            <a:off x="10727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1"/>
          <p:cNvSpPr/>
          <p:nvPr/>
        </p:nvSpPr>
        <p:spPr>
          <a:xfrm>
            <a:off x="18958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11"/>
          <p:cNvSpPr/>
          <p:nvPr/>
        </p:nvSpPr>
        <p:spPr>
          <a:xfrm>
            <a:off x="27189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1"/>
          <p:cNvSpPr/>
          <p:nvPr/>
        </p:nvSpPr>
        <p:spPr>
          <a:xfrm>
            <a:off x="35420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1"/>
          <p:cNvSpPr/>
          <p:nvPr/>
        </p:nvSpPr>
        <p:spPr>
          <a:xfrm>
            <a:off x="43651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1"/>
          <p:cNvSpPr/>
          <p:nvPr/>
        </p:nvSpPr>
        <p:spPr>
          <a:xfrm>
            <a:off x="51882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11"/>
          <p:cNvSpPr/>
          <p:nvPr/>
        </p:nvSpPr>
        <p:spPr>
          <a:xfrm>
            <a:off x="60113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1"/>
          <p:cNvSpPr/>
          <p:nvPr/>
        </p:nvSpPr>
        <p:spPr>
          <a:xfrm>
            <a:off x="68344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1"/>
          <p:cNvSpPr/>
          <p:nvPr/>
        </p:nvSpPr>
        <p:spPr>
          <a:xfrm>
            <a:off x="76575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1"/>
          <p:cNvSpPr/>
          <p:nvPr/>
        </p:nvSpPr>
        <p:spPr>
          <a:xfrm>
            <a:off x="84806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1"/>
          <p:cNvSpPr/>
          <p:nvPr/>
        </p:nvSpPr>
        <p:spPr>
          <a:xfrm>
            <a:off x="-2237" y="0"/>
            <a:ext cx="9148475" cy="2682850"/>
          </a:xfrm>
          <a:prstGeom prst="flowChartOffpageConnector">
            <a:avLst/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1"/>
          <p:cNvSpPr/>
          <p:nvPr/>
        </p:nvSpPr>
        <p:spPr>
          <a:xfrm>
            <a:off x="-4475" y="2135100"/>
            <a:ext cx="9177550" cy="558925"/>
          </a:xfrm>
          <a:custGeom>
            <a:rect b="b" l="l" r="r" t="t"/>
            <a:pathLst>
              <a:path extrusionOk="0" h="22357" w="367102">
                <a:moveTo>
                  <a:pt x="0" y="447"/>
                </a:moveTo>
                <a:lnTo>
                  <a:pt x="182880" y="22357"/>
                </a:lnTo>
                <a:lnTo>
                  <a:pt x="367102" y="0"/>
                </a:lnTo>
              </a:path>
            </a:pathLst>
          </a:cu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5 1">
  <p:cSld name="CUSTOM_4_1">
    <p:bg>
      <p:bgPr>
        <a:solidFill>
          <a:srgbClr val="BB2232"/>
        </a:soli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"/>
          <p:cNvSpPr/>
          <p:nvPr/>
        </p:nvSpPr>
        <p:spPr>
          <a:xfrm>
            <a:off x="2496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2"/>
          <p:cNvSpPr/>
          <p:nvPr/>
        </p:nvSpPr>
        <p:spPr>
          <a:xfrm>
            <a:off x="10727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2"/>
          <p:cNvSpPr/>
          <p:nvPr/>
        </p:nvSpPr>
        <p:spPr>
          <a:xfrm>
            <a:off x="18958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p12"/>
          <p:cNvSpPr/>
          <p:nvPr/>
        </p:nvSpPr>
        <p:spPr>
          <a:xfrm>
            <a:off x="27189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2"/>
          <p:cNvSpPr/>
          <p:nvPr/>
        </p:nvSpPr>
        <p:spPr>
          <a:xfrm>
            <a:off x="35420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2"/>
          <p:cNvSpPr/>
          <p:nvPr/>
        </p:nvSpPr>
        <p:spPr>
          <a:xfrm>
            <a:off x="43651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2"/>
          <p:cNvSpPr/>
          <p:nvPr/>
        </p:nvSpPr>
        <p:spPr>
          <a:xfrm>
            <a:off x="51882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2"/>
          <p:cNvSpPr/>
          <p:nvPr/>
        </p:nvSpPr>
        <p:spPr>
          <a:xfrm>
            <a:off x="60113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12"/>
          <p:cNvSpPr/>
          <p:nvPr/>
        </p:nvSpPr>
        <p:spPr>
          <a:xfrm>
            <a:off x="68344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2"/>
          <p:cNvSpPr/>
          <p:nvPr/>
        </p:nvSpPr>
        <p:spPr>
          <a:xfrm>
            <a:off x="76575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2"/>
          <p:cNvSpPr/>
          <p:nvPr/>
        </p:nvSpPr>
        <p:spPr>
          <a:xfrm>
            <a:off x="8480650" y="1710300"/>
            <a:ext cx="413700" cy="34332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2"/>
          <p:cNvSpPr/>
          <p:nvPr/>
        </p:nvSpPr>
        <p:spPr>
          <a:xfrm>
            <a:off x="-2237" y="0"/>
            <a:ext cx="9148475" cy="2682850"/>
          </a:xfrm>
          <a:prstGeom prst="flowChartOffpageConnector">
            <a:avLst/>
          </a:prstGeom>
          <a:solidFill>
            <a:srgbClr val="1A55A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2"/>
          <p:cNvSpPr/>
          <p:nvPr/>
        </p:nvSpPr>
        <p:spPr>
          <a:xfrm>
            <a:off x="-4475" y="2135100"/>
            <a:ext cx="9177550" cy="558925"/>
          </a:xfrm>
          <a:custGeom>
            <a:rect b="b" l="l" r="r" t="t"/>
            <a:pathLst>
              <a:path extrusionOk="0" h="22357" w="367102">
                <a:moveTo>
                  <a:pt x="0" y="447"/>
                </a:moveTo>
                <a:lnTo>
                  <a:pt x="182880" y="22357"/>
                </a:lnTo>
                <a:lnTo>
                  <a:pt x="367102" y="0"/>
                </a:lnTo>
              </a:path>
            </a:pathLst>
          </a:cu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6">
  <p:cSld name="CUSTOM_5"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"/>
          <p:cNvSpPr/>
          <p:nvPr/>
        </p:nvSpPr>
        <p:spPr>
          <a:xfrm rot="5400000">
            <a:off x="1248125" y="-1903412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3"/>
          <p:cNvSpPr/>
          <p:nvPr/>
        </p:nvSpPr>
        <p:spPr>
          <a:xfrm rot="5400000">
            <a:off x="1248125" y="-1441900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13"/>
          <p:cNvSpPr/>
          <p:nvPr/>
        </p:nvSpPr>
        <p:spPr>
          <a:xfrm rot="5400000">
            <a:off x="1248125" y="-980387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3"/>
          <p:cNvSpPr/>
          <p:nvPr/>
        </p:nvSpPr>
        <p:spPr>
          <a:xfrm rot="5400000">
            <a:off x="1248125" y="-5188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13"/>
          <p:cNvSpPr/>
          <p:nvPr/>
        </p:nvSpPr>
        <p:spPr>
          <a:xfrm rot="5400000">
            <a:off x="1248125" y="-57362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13"/>
          <p:cNvSpPr/>
          <p:nvPr/>
        </p:nvSpPr>
        <p:spPr>
          <a:xfrm rot="5400000">
            <a:off x="1248125" y="473513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3"/>
          <p:cNvSpPr/>
          <p:nvPr/>
        </p:nvSpPr>
        <p:spPr>
          <a:xfrm rot="5400000">
            <a:off x="1248125" y="93502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3"/>
          <p:cNvSpPr/>
          <p:nvPr/>
        </p:nvSpPr>
        <p:spPr>
          <a:xfrm rot="5400000">
            <a:off x="1248125" y="1396538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13"/>
          <p:cNvSpPr/>
          <p:nvPr/>
        </p:nvSpPr>
        <p:spPr>
          <a:xfrm rot="5400000">
            <a:off x="1248125" y="1858050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5" name="Google Shape;255;p13"/>
          <p:cNvSpPr/>
          <p:nvPr/>
        </p:nvSpPr>
        <p:spPr>
          <a:xfrm rot="5400000">
            <a:off x="1248125" y="2319563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6" name="Google Shape;256;p13"/>
          <p:cNvSpPr/>
          <p:nvPr/>
        </p:nvSpPr>
        <p:spPr>
          <a:xfrm rot="5400000">
            <a:off x="1248125" y="2714000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6 1">
  <p:cSld name="CUSTOM_5_1"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4"/>
          <p:cNvSpPr/>
          <p:nvPr/>
        </p:nvSpPr>
        <p:spPr>
          <a:xfrm rot="5400000">
            <a:off x="3013200" y="-2763250"/>
            <a:ext cx="298500" cy="6324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4"/>
          <p:cNvSpPr/>
          <p:nvPr/>
        </p:nvSpPr>
        <p:spPr>
          <a:xfrm rot="5400000">
            <a:off x="3013200" y="-2301737"/>
            <a:ext cx="298500" cy="6324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4"/>
          <p:cNvSpPr/>
          <p:nvPr/>
        </p:nvSpPr>
        <p:spPr>
          <a:xfrm rot="5400000">
            <a:off x="3013200" y="-1840225"/>
            <a:ext cx="298500" cy="6324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14"/>
          <p:cNvSpPr/>
          <p:nvPr/>
        </p:nvSpPr>
        <p:spPr>
          <a:xfrm rot="-1284660">
            <a:off x="6170308" y="-241212"/>
            <a:ext cx="2861483" cy="276822"/>
          </a:xfrm>
          <a:prstGeom prst="trapezoid">
            <a:avLst>
              <a:gd fmla="val 35854" name="adj"/>
            </a:avLst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4"/>
          <p:cNvSpPr/>
          <p:nvPr/>
        </p:nvSpPr>
        <p:spPr>
          <a:xfrm rot="-1284726">
            <a:off x="6157286" y="151563"/>
            <a:ext cx="3238527" cy="276822"/>
          </a:xfrm>
          <a:prstGeom prst="trapezoid">
            <a:avLst>
              <a:gd fmla="val 35854" name="adj"/>
            </a:avLst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4"/>
          <p:cNvSpPr/>
          <p:nvPr/>
        </p:nvSpPr>
        <p:spPr>
          <a:xfrm rot="-1284684">
            <a:off x="6144217" y="543889"/>
            <a:ext cx="3617466" cy="276822"/>
          </a:xfrm>
          <a:prstGeom prst="trapezoid">
            <a:avLst>
              <a:gd fmla="val 35854" name="adj"/>
            </a:avLst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4"/>
          <p:cNvSpPr/>
          <p:nvPr/>
        </p:nvSpPr>
        <p:spPr>
          <a:xfrm rot="-5400000">
            <a:off x="5832300" y="1656249"/>
            <a:ext cx="298500" cy="6324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4"/>
          <p:cNvSpPr/>
          <p:nvPr/>
        </p:nvSpPr>
        <p:spPr>
          <a:xfrm rot="-5400000">
            <a:off x="5832300" y="1194736"/>
            <a:ext cx="298500" cy="6324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4"/>
          <p:cNvSpPr/>
          <p:nvPr/>
        </p:nvSpPr>
        <p:spPr>
          <a:xfrm rot="-5400000">
            <a:off x="5832300" y="733224"/>
            <a:ext cx="298500" cy="6324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4"/>
          <p:cNvSpPr/>
          <p:nvPr/>
        </p:nvSpPr>
        <p:spPr>
          <a:xfrm rot="9515340">
            <a:off x="112209" y="5182289"/>
            <a:ext cx="2861483" cy="276822"/>
          </a:xfrm>
          <a:prstGeom prst="trapezoid">
            <a:avLst>
              <a:gd fmla="val 35854" name="adj"/>
            </a:avLst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4"/>
          <p:cNvSpPr/>
          <p:nvPr/>
        </p:nvSpPr>
        <p:spPr>
          <a:xfrm rot="9515274">
            <a:off x="-251813" y="4789514"/>
            <a:ext cx="3238527" cy="276822"/>
          </a:xfrm>
          <a:prstGeom prst="trapezoid">
            <a:avLst>
              <a:gd fmla="val 35854" name="adj"/>
            </a:avLst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14"/>
          <p:cNvSpPr/>
          <p:nvPr/>
        </p:nvSpPr>
        <p:spPr>
          <a:xfrm rot="9515316">
            <a:off x="-617683" y="4397188"/>
            <a:ext cx="3617466" cy="276822"/>
          </a:xfrm>
          <a:prstGeom prst="trapezoid">
            <a:avLst>
              <a:gd fmla="val 35854" name="adj"/>
            </a:avLst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092_4th_of_July_Template_SlidesMania_5">
  <p:cSld name="0092_4th_of_July_Template_SlidesMania_5"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bg>
      <p:bgPr>
        <a:solidFill>
          <a:srgbClr val="BB2232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5" name="Google Shape;45;p3"/>
          <p:cNvSpPr/>
          <p:nvPr/>
        </p:nvSpPr>
        <p:spPr>
          <a:xfrm rot="5400000">
            <a:off x="-598175" y="4572000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"/>
          <p:cNvSpPr/>
          <p:nvPr/>
        </p:nvSpPr>
        <p:spPr>
          <a:xfrm rot="-5400000">
            <a:off x="468625" y="4572000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3"/>
          <p:cNvSpPr/>
          <p:nvPr/>
        </p:nvSpPr>
        <p:spPr>
          <a:xfrm rot="5400000">
            <a:off x="1535425" y="4572000"/>
            <a:ext cx="2533650" cy="971550"/>
          </a:xfrm>
          <a:prstGeom prst="flowChartManualOperation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8" name="Google Shape;48;p3"/>
          <p:cNvGrpSpPr/>
          <p:nvPr/>
        </p:nvGrpSpPr>
        <p:grpSpPr>
          <a:xfrm>
            <a:off x="1340175" y="3716975"/>
            <a:ext cx="781000" cy="1886100"/>
            <a:chOff x="1340175" y="3716975"/>
            <a:chExt cx="781000" cy="1886100"/>
          </a:xfrm>
        </p:grpSpPr>
        <p:grpSp>
          <p:nvGrpSpPr>
            <p:cNvPr id="49" name="Google Shape;49;p3"/>
            <p:cNvGrpSpPr/>
            <p:nvPr/>
          </p:nvGrpSpPr>
          <p:grpSpPr>
            <a:xfrm>
              <a:off x="134017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50" name="Google Shape;50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1" name="Google Shape;51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2" name="Google Shape;52;p3"/>
            <p:cNvGrpSpPr/>
            <p:nvPr/>
          </p:nvGrpSpPr>
          <p:grpSpPr>
            <a:xfrm>
              <a:off x="156400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53" name="Google Shape;53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4" name="Google Shape;54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5" name="Google Shape;55;p3"/>
            <p:cNvGrpSpPr/>
            <p:nvPr/>
          </p:nvGrpSpPr>
          <p:grpSpPr>
            <a:xfrm>
              <a:off x="178782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56" name="Google Shape;56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57" name="Google Shape;57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58" name="Google Shape;58;p3"/>
            <p:cNvGrpSpPr/>
            <p:nvPr/>
          </p:nvGrpSpPr>
          <p:grpSpPr>
            <a:xfrm>
              <a:off x="201165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59" name="Google Shape;59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0" name="Google Shape;60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61" name="Google Shape;61;p3"/>
          <p:cNvSpPr/>
          <p:nvPr/>
        </p:nvSpPr>
        <p:spPr>
          <a:xfrm rot="-5400000">
            <a:off x="7268550" y="-169225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3"/>
          <p:cNvSpPr/>
          <p:nvPr/>
        </p:nvSpPr>
        <p:spPr>
          <a:xfrm rot="5400000">
            <a:off x="6201750" y="-169225"/>
            <a:ext cx="2533650" cy="971550"/>
          </a:xfrm>
          <a:prstGeom prst="flowChartManualOperation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"/>
          <p:cNvSpPr/>
          <p:nvPr/>
        </p:nvSpPr>
        <p:spPr>
          <a:xfrm rot="-5400000">
            <a:off x="5134950" y="-169225"/>
            <a:ext cx="2533650" cy="971550"/>
          </a:xfrm>
          <a:prstGeom prst="flowChartManualOperation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4" name="Google Shape;64;p3"/>
          <p:cNvGrpSpPr/>
          <p:nvPr/>
        </p:nvGrpSpPr>
        <p:grpSpPr>
          <a:xfrm rot="10800000">
            <a:off x="7082850" y="-228750"/>
            <a:ext cx="781000" cy="1886100"/>
            <a:chOff x="1340175" y="3716975"/>
            <a:chExt cx="781000" cy="1886100"/>
          </a:xfrm>
        </p:grpSpPr>
        <p:grpSp>
          <p:nvGrpSpPr>
            <p:cNvPr id="65" name="Google Shape;65;p3"/>
            <p:cNvGrpSpPr/>
            <p:nvPr/>
          </p:nvGrpSpPr>
          <p:grpSpPr>
            <a:xfrm>
              <a:off x="134017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66" name="Google Shape;66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7" name="Google Shape;67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68" name="Google Shape;68;p3"/>
            <p:cNvGrpSpPr/>
            <p:nvPr/>
          </p:nvGrpSpPr>
          <p:grpSpPr>
            <a:xfrm>
              <a:off x="156400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69" name="Google Shape;69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0" name="Google Shape;70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1" name="Google Shape;71;p3"/>
            <p:cNvGrpSpPr/>
            <p:nvPr/>
          </p:nvGrpSpPr>
          <p:grpSpPr>
            <a:xfrm>
              <a:off x="1787825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72" name="Google Shape;72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3" name="Google Shape;73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74" name="Google Shape;74;p3"/>
            <p:cNvGrpSpPr/>
            <p:nvPr/>
          </p:nvGrpSpPr>
          <p:grpSpPr>
            <a:xfrm>
              <a:off x="2011650" y="3716975"/>
              <a:ext cx="109525" cy="1886100"/>
              <a:chOff x="1340175" y="3716975"/>
              <a:chExt cx="109525" cy="1886100"/>
            </a:xfrm>
          </p:grpSpPr>
          <p:cxnSp>
            <p:nvCxnSpPr>
              <p:cNvPr id="75" name="Google Shape;75;p3"/>
              <p:cNvCxnSpPr/>
              <p:nvPr/>
            </p:nvCxnSpPr>
            <p:spPr>
              <a:xfrm>
                <a:off x="1340175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76" name="Google Shape;76;p3"/>
              <p:cNvCxnSpPr/>
              <p:nvPr/>
            </p:nvCxnSpPr>
            <p:spPr>
              <a:xfrm>
                <a:off x="1449700" y="3716975"/>
                <a:ext cx="0" cy="18861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BB2232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"/>
          <p:cNvSpPr/>
          <p:nvPr/>
        </p:nvSpPr>
        <p:spPr>
          <a:xfrm rot="5400000">
            <a:off x="-319625" y="-47050"/>
            <a:ext cx="2174700" cy="1902000"/>
          </a:xfrm>
          <a:prstGeom prst="rtTriangle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4"/>
          <p:cNvSpPr/>
          <p:nvPr/>
        </p:nvSpPr>
        <p:spPr>
          <a:xfrm rot="-5400000">
            <a:off x="5957970" y="1959972"/>
            <a:ext cx="3217800" cy="3490200"/>
          </a:xfrm>
          <a:prstGeom prst="rtTriangle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/>
          <p:nvPr/>
        </p:nvSpPr>
        <p:spPr>
          <a:xfrm rot="-2700000">
            <a:off x="-848576" y="584738"/>
            <a:ext cx="3414901" cy="550270"/>
          </a:xfrm>
          <a:prstGeom prst="trapezoid">
            <a:avLst>
              <a:gd fmla="val 93355" name="adj"/>
            </a:avLst>
          </a:prstGeom>
          <a:solidFill>
            <a:srgbClr val="B5B9C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">
  <p:cSld name="CUSTOM_1">
    <p:bg>
      <p:bgPr>
        <a:solidFill>
          <a:srgbClr val="222945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"/>
          <p:cNvSpPr/>
          <p:nvPr/>
        </p:nvSpPr>
        <p:spPr>
          <a:xfrm>
            <a:off x="220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"/>
          <p:cNvSpPr/>
          <p:nvPr/>
        </p:nvSpPr>
        <p:spPr>
          <a:xfrm>
            <a:off x="683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5"/>
          <p:cNvSpPr/>
          <p:nvPr/>
        </p:nvSpPr>
        <p:spPr>
          <a:xfrm>
            <a:off x="1146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5"/>
          <p:cNvSpPr/>
          <p:nvPr/>
        </p:nvSpPr>
        <p:spPr>
          <a:xfrm>
            <a:off x="1609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5"/>
          <p:cNvSpPr/>
          <p:nvPr/>
        </p:nvSpPr>
        <p:spPr>
          <a:xfrm>
            <a:off x="2073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5"/>
          <p:cNvSpPr/>
          <p:nvPr/>
        </p:nvSpPr>
        <p:spPr>
          <a:xfrm>
            <a:off x="2536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"/>
          <p:cNvSpPr/>
          <p:nvPr/>
        </p:nvSpPr>
        <p:spPr>
          <a:xfrm>
            <a:off x="2999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5"/>
          <p:cNvSpPr/>
          <p:nvPr/>
        </p:nvSpPr>
        <p:spPr>
          <a:xfrm>
            <a:off x="3462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"/>
          <p:cNvSpPr/>
          <p:nvPr/>
        </p:nvSpPr>
        <p:spPr>
          <a:xfrm>
            <a:off x="3925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5"/>
          <p:cNvSpPr/>
          <p:nvPr/>
        </p:nvSpPr>
        <p:spPr>
          <a:xfrm>
            <a:off x="4389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5"/>
          <p:cNvSpPr/>
          <p:nvPr/>
        </p:nvSpPr>
        <p:spPr>
          <a:xfrm>
            <a:off x="4852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5"/>
          <p:cNvSpPr/>
          <p:nvPr/>
        </p:nvSpPr>
        <p:spPr>
          <a:xfrm>
            <a:off x="5315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5"/>
          <p:cNvSpPr/>
          <p:nvPr/>
        </p:nvSpPr>
        <p:spPr>
          <a:xfrm>
            <a:off x="5778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5"/>
          <p:cNvSpPr/>
          <p:nvPr/>
        </p:nvSpPr>
        <p:spPr>
          <a:xfrm>
            <a:off x="6241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5"/>
          <p:cNvSpPr/>
          <p:nvPr/>
        </p:nvSpPr>
        <p:spPr>
          <a:xfrm>
            <a:off x="6705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5"/>
          <p:cNvSpPr/>
          <p:nvPr/>
        </p:nvSpPr>
        <p:spPr>
          <a:xfrm>
            <a:off x="7168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7631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5"/>
          <p:cNvSpPr/>
          <p:nvPr/>
        </p:nvSpPr>
        <p:spPr>
          <a:xfrm>
            <a:off x="8094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"/>
          <p:cNvSpPr/>
          <p:nvPr/>
        </p:nvSpPr>
        <p:spPr>
          <a:xfrm>
            <a:off x="8557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5"/>
          <p:cNvSpPr/>
          <p:nvPr/>
        </p:nvSpPr>
        <p:spPr>
          <a:xfrm>
            <a:off x="220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5"/>
          <p:cNvSpPr/>
          <p:nvPr/>
        </p:nvSpPr>
        <p:spPr>
          <a:xfrm>
            <a:off x="683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5"/>
          <p:cNvSpPr/>
          <p:nvPr/>
        </p:nvSpPr>
        <p:spPr>
          <a:xfrm>
            <a:off x="1146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5"/>
          <p:cNvSpPr/>
          <p:nvPr/>
        </p:nvSpPr>
        <p:spPr>
          <a:xfrm>
            <a:off x="1609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"/>
          <p:cNvSpPr/>
          <p:nvPr/>
        </p:nvSpPr>
        <p:spPr>
          <a:xfrm>
            <a:off x="2073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"/>
          <p:cNvSpPr/>
          <p:nvPr/>
        </p:nvSpPr>
        <p:spPr>
          <a:xfrm>
            <a:off x="2536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5"/>
          <p:cNvSpPr/>
          <p:nvPr/>
        </p:nvSpPr>
        <p:spPr>
          <a:xfrm>
            <a:off x="2999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"/>
          <p:cNvSpPr/>
          <p:nvPr/>
        </p:nvSpPr>
        <p:spPr>
          <a:xfrm>
            <a:off x="3462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5"/>
          <p:cNvSpPr/>
          <p:nvPr/>
        </p:nvSpPr>
        <p:spPr>
          <a:xfrm>
            <a:off x="3925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5"/>
          <p:cNvSpPr/>
          <p:nvPr/>
        </p:nvSpPr>
        <p:spPr>
          <a:xfrm>
            <a:off x="4389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"/>
          <p:cNvSpPr/>
          <p:nvPr/>
        </p:nvSpPr>
        <p:spPr>
          <a:xfrm>
            <a:off x="4852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5"/>
          <p:cNvSpPr/>
          <p:nvPr/>
        </p:nvSpPr>
        <p:spPr>
          <a:xfrm>
            <a:off x="5315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5778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5"/>
          <p:cNvSpPr/>
          <p:nvPr/>
        </p:nvSpPr>
        <p:spPr>
          <a:xfrm>
            <a:off x="6241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"/>
          <p:cNvSpPr/>
          <p:nvPr/>
        </p:nvSpPr>
        <p:spPr>
          <a:xfrm>
            <a:off x="6705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5"/>
          <p:cNvSpPr/>
          <p:nvPr/>
        </p:nvSpPr>
        <p:spPr>
          <a:xfrm>
            <a:off x="7168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"/>
          <p:cNvSpPr/>
          <p:nvPr/>
        </p:nvSpPr>
        <p:spPr>
          <a:xfrm>
            <a:off x="7631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"/>
          <p:cNvSpPr/>
          <p:nvPr/>
        </p:nvSpPr>
        <p:spPr>
          <a:xfrm>
            <a:off x="8094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"/>
          <p:cNvSpPr/>
          <p:nvPr/>
        </p:nvSpPr>
        <p:spPr>
          <a:xfrm>
            <a:off x="8557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0" name="Google Shape;120;p5"/>
          <p:cNvCxnSpPr/>
          <p:nvPr/>
        </p:nvCxnSpPr>
        <p:spPr>
          <a:xfrm>
            <a:off x="-104400" y="595475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1" name="Google Shape;121;p5"/>
          <p:cNvCxnSpPr/>
          <p:nvPr/>
        </p:nvCxnSpPr>
        <p:spPr>
          <a:xfrm>
            <a:off x="-104400" y="4610325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2" name="Google Shape;122;p5"/>
          <p:cNvCxnSpPr/>
          <p:nvPr/>
        </p:nvCxnSpPr>
        <p:spPr>
          <a:xfrm>
            <a:off x="-104400" y="4425600"/>
            <a:ext cx="9352800" cy="0"/>
          </a:xfrm>
          <a:prstGeom prst="straightConnector1">
            <a:avLst/>
          </a:prstGeom>
          <a:noFill/>
          <a:ln cap="flat" cmpd="sng" w="152400">
            <a:solidFill>
              <a:srgbClr val="BB223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3" name="Google Shape;123;p5"/>
          <p:cNvCxnSpPr/>
          <p:nvPr/>
        </p:nvCxnSpPr>
        <p:spPr>
          <a:xfrm>
            <a:off x="-104400" y="763725"/>
            <a:ext cx="9352800" cy="0"/>
          </a:xfrm>
          <a:prstGeom prst="straightConnector1">
            <a:avLst/>
          </a:prstGeom>
          <a:noFill/>
          <a:ln cap="flat" cmpd="sng" w="152400">
            <a:solidFill>
              <a:srgbClr val="BB223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4" name="Google Shape;124;p5"/>
          <p:cNvCxnSpPr/>
          <p:nvPr/>
        </p:nvCxnSpPr>
        <p:spPr>
          <a:xfrm>
            <a:off x="-104400" y="959800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5" name="Google Shape;125;p5"/>
          <p:cNvCxnSpPr/>
          <p:nvPr/>
        </p:nvCxnSpPr>
        <p:spPr>
          <a:xfrm>
            <a:off x="-104400" y="4242600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 1">
  <p:cSld name="CUSTOM_1_1">
    <p:bg>
      <p:bgPr>
        <a:solidFill>
          <a:srgbClr val="BB2232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/>
          <p:nvPr/>
        </p:nvSpPr>
        <p:spPr>
          <a:xfrm>
            <a:off x="220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"/>
          <p:cNvSpPr/>
          <p:nvPr/>
        </p:nvSpPr>
        <p:spPr>
          <a:xfrm>
            <a:off x="683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"/>
          <p:cNvSpPr/>
          <p:nvPr/>
        </p:nvSpPr>
        <p:spPr>
          <a:xfrm>
            <a:off x="1146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"/>
          <p:cNvSpPr/>
          <p:nvPr/>
        </p:nvSpPr>
        <p:spPr>
          <a:xfrm>
            <a:off x="1609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2073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6"/>
          <p:cNvSpPr/>
          <p:nvPr/>
        </p:nvSpPr>
        <p:spPr>
          <a:xfrm>
            <a:off x="2536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/>
          <p:nvPr/>
        </p:nvSpPr>
        <p:spPr>
          <a:xfrm>
            <a:off x="2999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/>
          <p:nvPr/>
        </p:nvSpPr>
        <p:spPr>
          <a:xfrm>
            <a:off x="3462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6"/>
          <p:cNvSpPr/>
          <p:nvPr/>
        </p:nvSpPr>
        <p:spPr>
          <a:xfrm>
            <a:off x="3925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4389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4852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5315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"/>
          <p:cNvSpPr/>
          <p:nvPr/>
        </p:nvSpPr>
        <p:spPr>
          <a:xfrm>
            <a:off x="5778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6"/>
          <p:cNvSpPr/>
          <p:nvPr/>
        </p:nvSpPr>
        <p:spPr>
          <a:xfrm>
            <a:off x="6241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67050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"/>
          <p:cNvSpPr/>
          <p:nvPr/>
        </p:nvSpPr>
        <p:spPr>
          <a:xfrm>
            <a:off x="71682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6"/>
          <p:cNvSpPr/>
          <p:nvPr/>
        </p:nvSpPr>
        <p:spPr>
          <a:xfrm>
            <a:off x="76314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80946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"/>
          <p:cNvSpPr/>
          <p:nvPr/>
        </p:nvSpPr>
        <p:spPr>
          <a:xfrm>
            <a:off x="8557800" y="11405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"/>
          <p:cNvSpPr/>
          <p:nvPr/>
        </p:nvSpPr>
        <p:spPr>
          <a:xfrm>
            <a:off x="220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6"/>
          <p:cNvSpPr/>
          <p:nvPr/>
        </p:nvSpPr>
        <p:spPr>
          <a:xfrm>
            <a:off x="683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"/>
          <p:cNvSpPr/>
          <p:nvPr/>
        </p:nvSpPr>
        <p:spPr>
          <a:xfrm>
            <a:off x="1146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"/>
          <p:cNvSpPr/>
          <p:nvPr/>
        </p:nvSpPr>
        <p:spPr>
          <a:xfrm>
            <a:off x="1609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"/>
          <p:cNvSpPr/>
          <p:nvPr/>
        </p:nvSpPr>
        <p:spPr>
          <a:xfrm>
            <a:off x="2073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6"/>
          <p:cNvSpPr/>
          <p:nvPr/>
        </p:nvSpPr>
        <p:spPr>
          <a:xfrm>
            <a:off x="2536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"/>
          <p:cNvSpPr/>
          <p:nvPr/>
        </p:nvSpPr>
        <p:spPr>
          <a:xfrm>
            <a:off x="2999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"/>
          <p:cNvSpPr/>
          <p:nvPr/>
        </p:nvSpPr>
        <p:spPr>
          <a:xfrm>
            <a:off x="3462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3925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6"/>
          <p:cNvSpPr/>
          <p:nvPr/>
        </p:nvSpPr>
        <p:spPr>
          <a:xfrm>
            <a:off x="4389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6"/>
          <p:cNvSpPr/>
          <p:nvPr/>
        </p:nvSpPr>
        <p:spPr>
          <a:xfrm>
            <a:off x="4852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6"/>
          <p:cNvSpPr/>
          <p:nvPr/>
        </p:nvSpPr>
        <p:spPr>
          <a:xfrm>
            <a:off x="5315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"/>
          <p:cNvSpPr/>
          <p:nvPr/>
        </p:nvSpPr>
        <p:spPr>
          <a:xfrm>
            <a:off x="5778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6"/>
          <p:cNvSpPr/>
          <p:nvPr/>
        </p:nvSpPr>
        <p:spPr>
          <a:xfrm>
            <a:off x="6241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"/>
          <p:cNvSpPr/>
          <p:nvPr/>
        </p:nvSpPr>
        <p:spPr>
          <a:xfrm>
            <a:off x="67050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"/>
          <p:cNvSpPr/>
          <p:nvPr/>
        </p:nvSpPr>
        <p:spPr>
          <a:xfrm>
            <a:off x="71682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"/>
          <p:cNvSpPr/>
          <p:nvPr/>
        </p:nvSpPr>
        <p:spPr>
          <a:xfrm>
            <a:off x="76314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6"/>
          <p:cNvSpPr/>
          <p:nvPr/>
        </p:nvSpPr>
        <p:spPr>
          <a:xfrm>
            <a:off x="80946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6"/>
          <p:cNvSpPr/>
          <p:nvPr/>
        </p:nvSpPr>
        <p:spPr>
          <a:xfrm>
            <a:off x="8557800" y="47155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5" name="Google Shape;165;p6"/>
          <p:cNvCxnSpPr/>
          <p:nvPr/>
        </p:nvCxnSpPr>
        <p:spPr>
          <a:xfrm>
            <a:off x="-104400" y="595475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6"/>
          <p:cNvCxnSpPr/>
          <p:nvPr/>
        </p:nvCxnSpPr>
        <p:spPr>
          <a:xfrm>
            <a:off x="-104400" y="4610325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7" name="Google Shape;167;p6"/>
          <p:cNvCxnSpPr/>
          <p:nvPr/>
        </p:nvCxnSpPr>
        <p:spPr>
          <a:xfrm>
            <a:off x="-104400" y="4425600"/>
            <a:ext cx="9352800" cy="0"/>
          </a:xfrm>
          <a:prstGeom prst="straightConnector1">
            <a:avLst/>
          </a:prstGeom>
          <a:noFill/>
          <a:ln cap="flat" cmpd="sng" w="152400">
            <a:solidFill>
              <a:srgbClr val="22294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8" name="Google Shape;168;p6"/>
          <p:cNvCxnSpPr/>
          <p:nvPr/>
        </p:nvCxnSpPr>
        <p:spPr>
          <a:xfrm>
            <a:off x="-104400" y="763725"/>
            <a:ext cx="9352800" cy="0"/>
          </a:xfrm>
          <a:prstGeom prst="straightConnector1">
            <a:avLst/>
          </a:prstGeom>
          <a:noFill/>
          <a:ln cap="flat" cmpd="sng" w="152400">
            <a:solidFill>
              <a:srgbClr val="22294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69" name="Google Shape;169;p6"/>
          <p:cNvCxnSpPr/>
          <p:nvPr/>
        </p:nvCxnSpPr>
        <p:spPr>
          <a:xfrm>
            <a:off x="-104400" y="959800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0" name="Google Shape;170;p6"/>
          <p:cNvCxnSpPr/>
          <p:nvPr/>
        </p:nvCxnSpPr>
        <p:spPr>
          <a:xfrm>
            <a:off x="-104400" y="4242600"/>
            <a:ext cx="9352800" cy="0"/>
          </a:xfrm>
          <a:prstGeom prst="straightConnector1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 1 1">
  <p:cSld name="CUSTOM_1_1_1">
    <p:bg>
      <p:bgPr>
        <a:solidFill>
          <a:srgbClr val="FFFFFF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"/>
          <p:cNvSpPr/>
          <p:nvPr/>
        </p:nvSpPr>
        <p:spPr>
          <a:xfrm>
            <a:off x="6282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7"/>
          <p:cNvSpPr/>
          <p:nvPr/>
        </p:nvSpPr>
        <p:spPr>
          <a:xfrm>
            <a:off x="10914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7"/>
          <p:cNvSpPr/>
          <p:nvPr/>
        </p:nvSpPr>
        <p:spPr>
          <a:xfrm>
            <a:off x="15546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7"/>
          <p:cNvSpPr/>
          <p:nvPr/>
        </p:nvSpPr>
        <p:spPr>
          <a:xfrm>
            <a:off x="20178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"/>
          <p:cNvSpPr/>
          <p:nvPr/>
        </p:nvSpPr>
        <p:spPr>
          <a:xfrm>
            <a:off x="2044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7"/>
          <p:cNvSpPr/>
          <p:nvPr/>
        </p:nvSpPr>
        <p:spPr>
          <a:xfrm>
            <a:off x="2558275" y="269700"/>
            <a:ext cx="6318600" cy="4623375"/>
          </a:xfrm>
          <a:custGeom>
            <a:rect b="b" l="l" r="r" t="t"/>
            <a:pathLst>
              <a:path extrusionOk="0" h="184935" w="252744">
                <a:moveTo>
                  <a:pt x="0" y="0"/>
                </a:moveTo>
                <a:lnTo>
                  <a:pt x="15026" y="0"/>
                </a:lnTo>
                <a:lnTo>
                  <a:pt x="252744" y="0"/>
                </a:lnTo>
                <a:lnTo>
                  <a:pt x="252744" y="184549"/>
                </a:lnTo>
                <a:lnTo>
                  <a:pt x="53554" y="184935"/>
                </a:lnTo>
              </a:path>
            </a:pathLst>
          </a:custGeom>
          <a:noFill/>
          <a:ln cap="flat" cmpd="sng" w="114300">
            <a:solidFill>
              <a:srgbClr val="222945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sp>
      <p:sp>
        <p:nvSpPr>
          <p:cNvPr id="178" name="Google Shape;178;p7"/>
          <p:cNvSpPr/>
          <p:nvPr/>
        </p:nvSpPr>
        <p:spPr>
          <a:xfrm>
            <a:off x="202125" y="5600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7"/>
          <p:cNvSpPr/>
          <p:nvPr/>
        </p:nvSpPr>
        <p:spPr>
          <a:xfrm>
            <a:off x="663638" y="560075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7"/>
          <p:cNvSpPr/>
          <p:nvPr/>
        </p:nvSpPr>
        <p:spPr>
          <a:xfrm>
            <a:off x="1125150" y="5600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7"/>
          <p:cNvSpPr/>
          <p:nvPr/>
        </p:nvSpPr>
        <p:spPr>
          <a:xfrm>
            <a:off x="1586663" y="560075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"/>
          <p:cNvSpPr/>
          <p:nvPr/>
        </p:nvSpPr>
        <p:spPr>
          <a:xfrm>
            <a:off x="2048175" y="5600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2 1 1 1">
  <p:cSld name="CUSTOM_1_1_1_1">
    <p:bg>
      <p:bgPr>
        <a:solidFill>
          <a:srgbClr val="FFFFFF"/>
        </a:solidFill>
      </p:bgPr>
    </p:bg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8"/>
          <p:cNvSpPr/>
          <p:nvPr/>
        </p:nvSpPr>
        <p:spPr>
          <a:xfrm>
            <a:off x="6282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8"/>
          <p:cNvSpPr/>
          <p:nvPr/>
        </p:nvSpPr>
        <p:spPr>
          <a:xfrm>
            <a:off x="10914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8"/>
          <p:cNvSpPr/>
          <p:nvPr/>
        </p:nvSpPr>
        <p:spPr>
          <a:xfrm>
            <a:off x="15546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8"/>
          <p:cNvSpPr/>
          <p:nvPr/>
        </p:nvSpPr>
        <p:spPr>
          <a:xfrm>
            <a:off x="20178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8"/>
          <p:cNvSpPr/>
          <p:nvPr/>
        </p:nvSpPr>
        <p:spPr>
          <a:xfrm>
            <a:off x="204400" y="104100"/>
            <a:ext cx="366000" cy="3081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8"/>
          <p:cNvSpPr/>
          <p:nvPr/>
        </p:nvSpPr>
        <p:spPr>
          <a:xfrm>
            <a:off x="2558275" y="269700"/>
            <a:ext cx="6318600" cy="4623375"/>
          </a:xfrm>
          <a:custGeom>
            <a:rect b="b" l="l" r="r" t="t"/>
            <a:pathLst>
              <a:path extrusionOk="0" h="184935" w="252744">
                <a:moveTo>
                  <a:pt x="0" y="0"/>
                </a:moveTo>
                <a:lnTo>
                  <a:pt x="15026" y="0"/>
                </a:lnTo>
                <a:lnTo>
                  <a:pt x="252744" y="0"/>
                </a:lnTo>
                <a:lnTo>
                  <a:pt x="252744" y="184549"/>
                </a:lnTo>
                <a:lnTo>
                  <a:pt x="53554" y="184935"/>
                </a:lnTo>
              </a:path>
            </a:pathLst>
          </a:custGeom>
          <a:noFill/>
          <a:ln cap="flat" cmpd="sng" w="114300">
            <a:solidFill>
              <a:srgbClr val="BB2232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sp>
      <p:sp>
        <p:nvSpPr>
          <p:cNvPr id="190" name="Google Shape;190;p8"/>
          <p:cNvSpPr/>
          <p:nvPr/>
        </p:nvSpPr>
        <p:spPr>
          <a:xfrm>
            <a:off x="202125" y="560075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8"/>
          <p:cNvSpPr/>
          <p:nvPr/>
        </p:nvSpPr>
        <p:spPr>
          <a:xfrm>
            <a:off x="663638" y="5600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1125150" y="560075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1586663" y="560075"/>
            <a:ext cx="298500" cy="4332900"/>
          </a:xfrm>
          <a:prstGeom prst="rect">
            <a:avLst/>
          </a:prstGeom>
          <a:solidFill>
            <a:srgbClr val="BB223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8"/>
          <p:cNvSpPr/>
          <p:nvPr/>
        </p:nvSpPr>
        <p:spPr>
          <a:xfrm>
            <a:off x="2048175" y="560075"/>
            <a:ext cx="298500" cy="4332900"/>
          </a:xfrm>
          <a:prstGeom prst="rect">
            <a:avLst/>
          </a:prstGeom>
          <a:solidFill>
            <a:srgbClr val="22294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3">
  <p:cSld name="CUSTOM_2">
    <p:bg>
      <p:bgPr>
        <a:solidFill>
          <a:srgbClr val="1A55A5"/>
        </a:solid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9"/>
          <p:cNvSpPr/>
          <p:nvPr/>
        </p:nvSpPr>
        <p:spPr>
          <a:xfrm rot="-2510968">
            <a:off x="3869125" y="2369857"/>
            <a:ext cx="876525" cy="4412586"/>
          </a:xfrm>
          <a:prstGeom prst="flowChartInputOutput">
            <a:avLst/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9"/>
          <p:cNvSpPr/>
          <p:nvPr/>
        </p:nvSpPr>
        <p:spPr>
          <a:xfrm rot="-2510965">
            <a:off x="4472714" y="2343019"/>
            <a:ext cx="742949" cy="4273638"/>
          </a:xfrm>
          <a:prstGeom prst="flowChartInputOutpu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9"/>
          <p:cNvSpPr/>
          <p:nvPr/>
        </p:nvSpPr>
        <p:spPr>
          <a:xfrm rot="-2510965">
            <a:off x="3539264" y="2904994"/>
            <a:ext cx="742949" cy="4273638"/>
          </a:xfrm>
          <a:prstGeom prst="flowChartInputOutpu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9"/>
          <p:cNvSpPr/>
          <p:nvPr/>
        </p:nvSpPr>
        <p:spPr>
          <a:xfrm rot="-2510969">
            <a:off x="4781766" y="1829089"/>
            <a:ext cx="774243" cy="4412572"/>
          </a:xfrm>
          <a:prstGeom prst="flowChartInputOutput">
            <a:avLst/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9"/>
          <p:cNvSpPr/>
          <p:nvPr/>
        </p:nvSpPr>
        <p:spPr>
          <a:xfrm rot="-2510959">
            <a:off x="2693879" y="4033418"/>
            <a:ext cx="927692" cy="4273639"/>
          </a:xfrm>
          <a:prstGeom prst="flowChartInputOutput">
            <a:avLst/>
          </a:pr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9"/>
          <p:cNvSpPr/>
          <p:nvPr/>
        </p:nvSpPr>
        <p:spPr>
          <a:xfrm rot="-2510968">
            <a:off x="3184925" y="3389032"/>
            <a:ext cx="876525" cy="4412586"/>
          </a:xfrm>
          <a:prstGeom prst="flowChartInputOutput">
            <a:avLst/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9"/>
          <p:cNvSpPr/>
          <p:nvPr/>
        </p:nvSpPr>
        <p:spPr>
          <a:xfrm rot="10800000">
            <a:off x="1924225" y="0"/>
            <a:ext cx="3497400" cy="1923900"/>
          </a:xfrm>
          <a:prstGeom prst="triangle">
            <a:avLst>
              <a:gd fmla="val 50000" name="adj"/>
            </a:avLst>
          </a:prstGeom>
          <a:solidFill>
            <a:srgbClr val="BB2232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9"/>
          <p:cNvSpPr/>
          <p:nvPr/>
        </p:nvSpPr>
        <p:spPr>
          <a:xfrm>
            <a:off x="-76200" y="250"/>
            <a:ext cx="4482713" cy="5143449"/>
          </a:xfrm>
          <a:custGeom>
            <a:rect b="b" l="l" r="r" t="t"/>
            <a:pathLst>
              <a:path extrusionOk="0" h="206502" w="175260">
                <a:moveTo>
                  <a:pt x="0" y="0"/>
                </a:moveTo>
                <a:lnTo>
                  <a:pt x="83058" y="762"/>
                </a:lnTo>
                <a:lnTo>
                  <a:pt x="175260" y="102108"/>
                </a:lnTo>
                <a:lnTo>
                  <a:pt x="75438" y="205740"/>
                </a:lnTo>
                <a:lnTo>
                  <a:pt x="1524" y="206502"/>
                </a:lnTo>
                <a:close/>
              </a:path>
            </a:pathLst>
          </a:custGeom>
          <a:solidFill>
            <a:srgbClr val="222945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sp>
      <p:sp>
        <p:nvSpPr>
          <p:cNvPr id="204" name="Google Shape;204;p9"/>
          <p:cNvSpPr/>
          <p:nvPr/>
        </p:nvSpPr>
        <p:spPr>
          <a:xfrm>
            <a:off x="0" y="275"/>
            <a:ext cx="9068100" cy="5143500"/>
          </a:xfrm>
          <a:prstGeom prst="rect">
            <a:avLst/>
          </a:prstGeom>
          <a:noFill/>
          <a:ln cap="flat" cmpd="sng" w="76200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9"/>
          <p:cNvSpPr/>
          <p:nvPr/>
        </p:nvSpPr>
        <p:spPr>
          <a:xfrm>
            <a:off x="3724675" y="22350"/>
            <a:ext cx="2828150" cy="5142100"/>
          </a:xfrm>
          <a:custGeom>
            <a:rect b="b" l="l" r="r" t="t"/>
            <a:pathLst>
              <a:path extrusionOk="0" h="205684" w="113126">
                <a:moveTo>
                  <a:pt x="66624" y="0"/>
                </a:moveTo>
                <a:lnTo>
                  <a:pt x="0" y="71990"/>
                </a:lnTo>
                <a:lnTo>
                  <a:pt x="113126" y="205684"/>
                </a:lnTo>
              </a:path>
            </a:pathLst>
          </a:custGeom>
          <a:noFill/>
          <a:ln cap="flat" cmpd="sng" w="76200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4">
  <p:cSld name="CUSTOM_3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Google Shape;207;p10"/>
          <p:cNvGrpSpPr/>
          <p:nvPr/>
        </p:nvGrpSpPr>
        <p:grpSpPr>
          <a:xfrm>
            <a:off x="2232288" y="229850"/>
            <a:ext cx="4679400" cy="4683800"/>
            <a:chOff x="2232288" y="156500"/>
            <a:chExt cx="4679400" cy="4683800"/>
          </a:xfrm>
        </p:grpSpPr>
        <p:sp>
          <p:nvSpPr>
            <p:cNvPr id="208" name="Google Shape;208;p10"/>
            <p:cNvSpPr/>
            <p:nvPr/>
          </p:nvSpPr>
          <p:spPr>
            <a:xfrm rot="5400000">
              <a:off x="2824188" y="-435400"/>
              <a:ext cx="3495600" cy="4679400"/>
            </a:xfrm>
            <a:prstGeom prst="pie">
              <a:avLst>
                <a:gd fmla="val 5354383" name="adj1"/>
                <a:gd fmla="val 16200000" name="adj2"/>
              </a:avLst>
            </a:prstGeom>
            <a:solidFill>
              <a:srgbClr val="BB2232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10"/>
            <p:cNvSpPr/>
            <p:nvPr/>
          </p:nvSpPr>
          <p:spPr>
            <a:xfrm rot="-5400000">
              <a:off x="2824188" y="752800"/>
              <a:ext cx="3495600" cy="4679400"/>
            </a:xfrm>
            <a:prstGeom prst="pie">
              <a:avLst>
                <a:gd fmla="val 5354383" name="adj1"/>
                <a:gd fmla="val 16200000" name="adj2"/>
              </a:avLst>
            </a:prstGeom>
            <a:solidFill>
              <a:srgbClr val="222945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10"/>
            <p:cNvSpPr/>
            <p:nvPr/>
          </p:nvSpPr>
          <p:spPr>
            <a:xfrm>
              <a:off x="4001550" y="439450"/>
              <a:ext cx="1140900" cy="11430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10"/>
            <p:cNvSpPr/>
            <p:nvPr/>
          </p:nvSpPr>
          <p:spPr>
            <a:xfrm>
              <a:off x="2727175" y="860725"/>
              <a:ext cx="804900" cy="8046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2" name="Google Shape;212;p10"/>
            <p:cNvSpPr/>
            <p:nvPr/>
          </p:nvSpPr>
          <p:spPr>
            <a:xfrm>
              <a:off x="5611925" y="860725"/>
              <a:ext cx="804900" cy="8046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10"/>
            <p:cNvSpPr/>
            <p:nvPr/>
          </p:nvSpPr>
          <p:spPr>
            <a:xfrm rot="10800000">
              <a:off x="4001550" y="3558773"/>
              <a:ext cx="1140900" cy="11430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4" name="Google Shape;214;p10"/>
            <p:cNvSpPr/>
            <p:nvPr/>
          </p:nvSpPr>
          <p:spPr>
            <a:xfrm rot="10800000">
              <a:off x="5611925" y="3475898"/>
              <a:ext cx="804900" cy="8046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5" name="Google Shape;215;p10"/>
            <p:cNvSpPr/>
            <p:nvPr/>
          </p:nvSpPr>
          <p:spPr>
            <a:xfrm rot="10800000">
              <a:off x="2727175" y="3475898"/>
              <a:ext cx="804900" cy="804600"/>
            </a:xfrm>
            <a:prstGeom prst="star5">
              <a:avLst>
                <a:gd fmla="val 19098" name="adj"/>
                <a:gd fmla="val 105146" name="hf"/>
                <a:gd fmla="val 110557" name="vf"/>
              </a:avLst>
            </a:pr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6" name="Google Shape;216;p10"/>
          <p:cNvSpPr/>
          <p:nvPr/>
        </p:nvSpPr>
        <p:spPr>
          <a:xfrm>
            <a:off x="0" y="175"/>
            <a:ext cx="9144000" cy="5143500"/>
          </a:xfrm>
          <a:prstGeom prst="rect">
            <a:avLst/>
          </a:prstGeom>
          <a:noFill/>
          <a:ln cap="flat" cmpd="sng" w="76200">
            <a:solidFill>
              <a:srgbClr val="222945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gif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j6HhzXKBPlA" TargetMode="External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heelofnames.com/v6p-e4q" TargetMode="External"/><Relationship Id="rId4" Type="http://schemas.openxmlformats.org/officeDocument/2006/relationships/hyperlink" Target="https://wheelofnames.com/v6p-e4q" TargetMode="External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6"/>
          <p:cNvSpPr txBox="1"/>
          <p:nvPr/>
        </p:nvSpPr>
        <p:spPr>
          <a:xfrm>
            <a:off x="1175100" y="811850"/>
            <a:ext cx="67938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0">
                <a:solidFill>
                  <a:schemeClr val="lt1"/>
                </a:solidFill>
                <a:latin typeface="Bowlby One SC"/>
                <a:ea typeface="Bowlby One SC"/>
                <a:cs typeface="Bowlby One SC"/>
                <a:sym typeface="Bowlby One SC"/>
              </a:rPr>
              <a:t>Patriotism</a:t>
            </a:r>
            <a:endParaRPr sz="8000">
              <a:solidFill>
                <a:schemeClr val="lt1"/>
              </a:solidFill>
              <a:latin typeface="Bowlby One SC"/>
              <a:ea typeface="Bowlby One SC"/>
              <a:cs typeface="Bowlby One SC"/>
              <a:sym typeface="Bowlby One SC"/>
            </a:endParaRPr>
          </a:p>
        </p:txBody>
      </p:sp>
      <p:sp>
        <p:nvSpPr>
          <p:cNvPr id="276" name="Google Shape;276;p16"/>
          <p:cNvSpPr txBox="1"/>
          <p:nvPr/>
        </p:nvSpPr>
        <p:spPr>
          <a:xfrm>
            <a:off x="2392825" y="97825"/>
            <a:ext cx="42141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100">
                <a:solidFill>
                  <a:srgbClr val="FF0000"/>
                </a:solidFill>
                <a:latin typeface="Allura"/>
                <a:ea typeface="Allura"/>
                <a:cs typeface="Allura"/>
                <a:sym typeface="Allura"/>
              </a:rPr>
              <a:t>May</a:t>
            </a:r>
            <a:endParaRPr sz="6100">
              <a:solidFill>
                <a:srgbClr val="FF0000"/>
              </a:solidFill>
              <a:latin typeface="Allura"/>
              <a:ea typeface="Allura"/>
              <a:cs typeface="Allura"/>
              <a:sym typeface="Allura"/>
            </a:endParaRPr>
          </a:p>
        </p:txBody>
      </p:sp>
      <p:pic>
        <p:nvPicPr>
          <p:cNvPr id="277" name="Google Shape;277;p16"/>
          <p:cNvPicPr preferRelativeResize="0"/>
          <p:nvPr/>
        </p:nvPicPr>
        <p:blipFill rotWithShape="1">
          <a:blip r:embed="rId3">
            <a:alphaModFix/>
          </a:blip>
          <a:srcRect b="0" l="26451" r="26204" t="0"/>
          <a:stretch/>
        </p:blipFill>
        <p:spPr>
          <a:xfrm>
            <a:off x="6028625" y="3916900"/>
            <a:ext cx="2813800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6"/>
          <p:cNvSpPr/>
          <p:nvPr/>
        </p:nvSpPr>
        <p:spPr>
          <a:xfrm>
            <a:off x="389900" y="3792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16"/>
          <p:cNvSpPr/>
          <p:nvPr/>
        </p:nvSpPr>
        <p:spPr>
          <a:xfrm>
            <a:off x="8105325" y="3792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7"/>
          <p:cNvSpPr txBox="1"/>
          <p:nvPr/>
        </p:nvSpPr>
        <p:spPr>
          <a:xfrm>
            <a:off x="4022600" y="1342350"/>
            <a:ext cx="4194300" cy="34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solidFill>
                  <a:srgbClr val="073763"/>
                </a:solidFill>
                <a:latin typeface="Bowlby One SC"/>
                <a:ea typeface="Bowlby One SC"/>
                <a:cs typeface="Bowlby One SC"/>
                <a:sym typeface="Bowlby One SC"/>
              </a:rPr>
              <a:t>The learner will:</a:t>
            </a:r>
            <a:endParaRPr sz="3100">
              <a:solidFill>
                <a:srgbClr val="073763"/>
              </a:solidFill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100"/>
          </a:p>
          <a:p>
            <a:pPr indent="0" lvl="0" marL="457200" rtl="0" algn="ctr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BB2232"/>
                </a:solidFill>
                <a:latin typeface="Handlee"/>
                <a:ea typeface="Handlee"/>
                <a:cs typeface="Handlee"/>
                <a:sym typeface="Handlee"/>
              </a:rPr>
              <a:t>Define and identify examples of patriotism.</a:t>
            </a:r>
            <a:endParaRPr b="1" sz="3400">
              <a:solidFill>
                <a:srgbClr val="BB2232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85" name="Google Shape;2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6173" y="3532948"/>
            <a:ext cx="1709950" cy="1445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Google Shape;28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72325" y="0"/>
            <a:ext cx="1709950" cy="144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8"/>
          <p:cNvSpPr txBox="1"/>
          <p:nvPr/>
        </p:nvSpPr>
        <p:spPr>
          <a:xfrm>
            <a:off x="694350" y="1629050"/>
            <a:ext cx="7755300" cy="17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lt1"/>
                </a:solidFill>
                <a:latin typeface="Bangers"/>
                <a:ea typeface="Bangers"/>
                <a:cs typeface="Bangers"/>
                <a:sym typeface="Bangers"/>
              </a:rPr>
              <a:t>Patriotism:</a:t>
            </a:r>
            <a:endParaRPr sz="6000">
              <a:solidFill>
                <a:schemeClr val="lt1"/>
              </a:solidFill>
              <a:latin typeface="Bangers"/>
              <a:ea typeface="Bangers"/>
              <a:cs typeface="Bangers"/>
              <a:sym typeface="Banger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rPr>
              <a:t>Love for or devotion to one’s country</a:t>
            </a:r>
            <a:endParaRPr sz="3900">
              <a:solidFill>
                <a:schemeClr val="lt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292" name="Google Shape;292;p18"/>
          <p:cNvSpPr/>
          <p:nvPr/>
        </p:nvSpPr>
        <p:spPr>
          <a:xfrm>
            <a:off x="389900" y="3792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07376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8"/>
          <p:cNvSpPr/>
          <p:nvPr/>
        </p:nvSpPr>
        <p:spPr>
          <a:xfrm>
            <a:off x="7712550" y="40247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19" title="May Patriotism - Elementary (English)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3063" y="631725"/>
            <a:ext cx="6897875" cy="388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0"/>
          <p:cNvSpPr txBox="1"/>
          <p:nvPr/>
        </p:nvSpPr>
        <p:spPr>
          <a:xfrm>
            <a:off x="2667025" y="789125"/>
            <a:ext cx="5730900" cy="37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rPr>
              <a:t>T</a:t>
            </a:r>
            <a:r>
              <a:rPr lang="en" sz="3300">
                <a:solidFill>
                  <a:schemeClr val="dk1"/>
                </a:solidFill>
                <a:latin typeface="Bowlby One SC"/>
                <a:ea typeface="Bowlby One SC"/>
                <a:cs typeface="Bowlby One SC"/>
                <a:sym typeface="Bowlby One SC"/>
              </a:rPr>
              <a:t>urn and Talk: </a:t>
            </a:r>
            <a:endParaRPr sz="3300">
              <a:solidFill>
                <a:schemeClr val="dk1"/>
              </a:solidFill>
              <a:latin typeface="Bowlby One SC"/>
              <a:ea typeface="Bowlby One SC"/>
              <a:cs typeface="Bowlby One SC"/>
              <a:sym typeface="Bowlby One S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What acts of Patriotism were shown in the video?</a:t>
            </a:r>
            <a:endParaRPr b="1" sz="33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3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300">
                <a:solidFill>
                  <a:schemeClr val="dk1"/>
                </a:solidFill>
                <a:latin typeface="Handlee"/>
                <a:ea typeface="Handlee"/>
                <a:cs typeface="Handlee"/>
                <a:sym typeface="Handlee"/>
              </a:rPr>
              <a:t>What are some other ways to show Patriotism?</a:t>
            </a:r>
            <a:endParaRPr b="1" sz="3300">
              <a:solidFill>
                <a:schemeClr val="dk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sp>
        <p:nvSpPr>
          <p:cNvPr id="304" name="Google Shape;304;p20"/>
          <p:cNvSpPr/>
          <p:nvPr/>
        </p:nvSpPr>
        <p:spPr>
          <a:xfrm>
            <a:off x="7328025" y="47537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07376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20"/>
          <p:cNvSpPr/>
          <p:nvPr/>
        </p:nvSpPr>
        <p:spPr>
          <a:xfrm>
            <a:off x="2585100" y="39688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07376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7616800" y="396882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07376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20"/>
          <p:cNvSpPr/>
          <p:nvPr/>
        </p:nvSpPr>
        <p:spPr>
          <a:xfrm>
            <a:off x="2585100" y="475375"/>
            <a:ext cx="737100" cy="5607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07376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1"/>
          <p:cNvSpPr txBox="1"/>
          <p:nvPr/>
        </p:nvSpPr>
        <p:spPr>
          <a:xfrm>
            <a:off x="2184525" y="2117700"/>
            <a:ext cx="4775100" cy="10005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chemeClr val="lt1"/>
                </a:solidFill>
                <a:latin typeface="Bowlby One SC"/>
                <a:ea typeface="Bowlby One SC"/>
                <a:cs typeface="Bowlby One SC"/>
                <a:sym typeface="Bowlby One SC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Patriotism Trivia</a:t>
            </a:r>
            <a:r>
              <a:rPr b="1" lang="en" sz="5600" u="sng">
                <a:solidFill>
                  <a:schemeClr val="lt1"/>
                </a:solidFill>
                <a:latin typeface="Autour One"/>
                <a:ea typeface="Autour One"/>
                <a:cs typeface="Autour One"/>
                <a:sym typeface="Autour One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endParaRPr sz="1700">
              <a:solidFill>
                <a:schemeClr val="lt1"/>
              </a:solidFill>
            </a:endParaRPr>
          </a:p>
        </p:txBody>
      </p:sp>
      <p:pic>
        <p:nvPicPr>
          <p:cNvPr id="313" name="Google Shape;313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146352">
            <a:off x="923926" y="2391324"/>
            <a:ext cx="1879723" cy="18797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Google Shape;3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4463" y="241938"/>
            <a:ext cx="4135075" cy="4659625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22"/>
          <p:cNvSpPr/>
          <p:nvPr/>
        </p:nvSpPr>
        <p:spPr>
          <a:xfrm rot="-1281639">
            <a:off x="9049" y="410488"/>
            <a:ext cx="3418102" cy="2646572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BB223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  <a:latin typeface="Acme"/>
                <a:ea typeface="Acme"/>
                <a:cs typeface="Acme"/>
                <a:sym typeface="Acme"/>
              </a:rPr>
              <a:t>Activity:</a:t>
            </a:r>
            <a:endParaRPr>
              <a:solidFill>
                <a:schemeClr val="lt1"/>
              </a:solidFill>
              <a:latin typeface="Acme"/>
              <a:ea typeface="Acme"/>
              <a:cs typeface="Acme"/>
              <a:sym typeface="Acm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rPr>
              <a:t>Turn and talk about what the pledge means to you.</a:t>
            </a:r>
            <a:endParaRPr>
              <a:solidFill>
                <a:schemeClr val="lt1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3"/>
          <p:cNvSpPr txBox="1"/>
          <p:nvPr/>
        </p:nvSpPr>
        <p:spPr>
          <a:xfrm>
            <a:off x="1725198" y="-77325"/>
            <a:ext cx="5960700" cy="9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700">
                <a:solidFill>
                  <a:srgbClr val="1C4587"/>
                </a:solidFill>
                <a:latin typeface="Bowlby One SC"/>
                <a:ea typeface="Bowlby One SC"/>
                <a:cs typeface="Bowlby One SC"/>
                <a:sym typeface="Bowlby One SC"/>
              </a:rPr>
              <a:t>Take Home Activity</a:t>
            </a:r>
            <a:r>
              <a:rPr b="1" lang="en" sz="5000">
                <a:solidFill>
                  <a:srgbClr val="1A55A5"/>
                </a:solidFill>
                <a:latin typeface="Autour One"/>
                <a:ea typeface="Autour One"/>
                <a:cs typeface="Autour One"/>
                <a:sym typeface="Autour One"/>
              </a:rPr>
              <a:t> </a:t>
            </a:r>
            <a:endParaRPr sz="1100">
              <a:solidFill>
                <a:srgbClr val="1A55A5"/>
              </a:solidFill>
            </a:endParaRPr>
          </a:p>
        </p:txBody>
      </p:sp>
      <p:sp>
        <p:nvSpPr>
          <p:cNvPr id="325" name="Google Shape;325;p23"/>
          <p:cNvSpPr txBox="1"/>
          <p:nvPr/>
        </p:nvSpPr>
        <p:spPr>
          <a:xfrm>
            <a:off x="630250" y="830775"/>
            <a:ext cx="8417700" cy="37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u="sng">
                <a:solidFill>
                  <a:srgbClr val="1A55A5"/>
                </a:solidFill>
                <a:latin typeface="Handlee"/>
                <a:ea typeface="Handlee"/>
                <a:cs typeface="Handlee"/>
                <a:sym typeface="Handlee"/>
              </a:rPr>
              <a:t>Patriotism Trivia</a:t>
            </a:r>
            <a:endParaRPr sz="3300" u="sng">
              <a:solidFill>
                <a:srgbClr val="1A55A5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-37465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A55A5"/>
              </a:buClr>
              <a:buSzPts val="3300"/>
              <a:buFont typeface="Handlee"/>
              <a:buChar char="★"/>
            </a:pPr>
            <a:r>
              <a:rPr lang="en" sz="3300">
                <a:solidFill>
                  <a:srgbClr val="1A55A5"/>
                </a:solidFill>
                <a:latin typeface="Handlee"/>
                <a:ea typeface="Handlee"/>
                <a:cs typeface="Handlee"/>
                <a:sym typeface="Handlee"/>
              </a:rPr>
              <a:t>How many stars are on the United States Flag?</a:t>
            </a:r>
            <a:endParaRPr sz="3300">
              <a:solidFill>
                <a:srgbClr val="1A55A5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-37465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A55A5"/>
              </a:buClr>
              <a:buSzPts val="3300"/>
              <a:buFont typeface="Handlee"/>
              <a:buChar char="★"/>
            </a:pPr>
            <a:r>
              <a:rPr lang="en" sz="3300">
                <a:solidFill>
                  <a:srgbClr val="1A55A5"/>
                </a:solidFill>
                <a:latin typeface="Handlee"/>
                <a:ea typeface="Handlee"/>
                <a:cs typeface="Handlee"/>
                <a:sym typeface="Handlee"/>
              </a:rPr>
              <a:t>What is the United States’ National Bird?</a:t>
            </a:r>
            <a:endParaRPr sz="3300">
              <a:solidFill>
                <a:srgbClr val="1A55A5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-37465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A55A5"/>
              </a:buClr>
              <a:buSzPts val="3300"/>
              <a:buFont typeface="Handlee"/>
              <a:buChar char="★"/>
            </a:pPr>
            <a:r>
              <a:rPr lang="en" sz="3300">
                <a:solidFill>
                  <a:srgbClr val="1A55A5"/>
                </a:solidFill>
                <a:latin typeface="Handlee"/>
                <a:ea typeface="Handlee"/>
                <a:cs typeface="Handlee"/>
                <a:sym typeface="Handlee"/>
              </a:rPr>
              <a:t>What is the United States’ National Flower?</a:t>
            </a:r>
            <a:endParaRPr sz="3300">
              <a:solidFill>
                <a:srgbClr val="1A55A5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3429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A55A5"/>
              </a:solidFill>
              <a:latin typeface="Autour One"/>
              <a:ea typeface="Autour One"/>
              <a:cs typeface="Autour One"/>
              <a:sym typeface="Autour One"/>
            </a:endParaRPr>
          </a:p>
          <a:p>
            <a:pPr indent="0" lvl="0" marL="3429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B2232"/>
                </a:solidFill>
                <a:latin typeface="Handlee"/>
                <a:ea typeface="Handlee"/>
                <a:cs typeface="Handlee"/>
                <a:sym typeface="Handlee"/>
              </a:rPr>
              <a:t>Extension: </a:t>
            </a:r>
            <a:endParaRPr sz="2400">
              <a:solidFill>
                <a:srgbClr val="BB2232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3429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B2232"/>
                </a:solidFill>
                <a:latin typeface="Handlee"/>
                <a:ea typeface="Handlee"/>
                <a:cs typeface="Handlee"/>
                <a:sym typeface="Handlee"/>
              </a:rPr>
              <a:t>Research the National Symbols </a:t>
            </a:r>
            <a:endParaRPr sz="2400">
              <a:solidFill>
                <a:srgbClr val="BB2232"/>
              </a:solidFill>
              <a:latin typeface="Handlee"/>
              <a:ea typeface="Handlee"/>
              <a:cs typeface="Handlee"/>
              <a:sym typeface="Handlee"/>
            </a:endParaRPr>
          </a:p>
          <a:p>
            <a:pPr indent="0" lvl="0" marL="3429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BB2232"/>
                </a:solidFill>
                <a:latin typeface="Handlee"/>
                <a:ea typeface="Handlee"/>
                <a:cs typeface="Handlee"/>
                <a:sym typeface="Handlee"/>
              </a:rPr>
              <a:t>of another country. </a:t>
            </a:r>
            <a:endParaRPr sz="2400">
              <a:solidFill>
                <a:srgbClr val="BB2232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  <p:pic>
        <p:nvPicPr>
          <p:cNvPr id="326" name="Google Shape;326;p23"/>
          <p:cNvPicPr preferRelativeResize="0"/>
          <p:nvPr/>
        </p:nvPicPr>
        <p:blipFill rotWithShape="1">
          <a:blip r:embed="rId3">
            <a:alphaModFix/>
          </a:blip>
          <a:srcRect b="0" l="26451" r="26204" t="0"/>
          <a:stretch/>
        </p:blipFill>
        <p:spPr>
          <a:xfrm>
            <a:off x="6994825" y="4277975"/>
            <a:ext cx="2053125" cy="813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" name="Google Shape;33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88200" y="1342675"/>
            <a:ext cx="4367600" cy="2458150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24"/>
          <p:cNvSpPr txBox="1"/>
          <p:nvPr/>
        </p:nvSpPr>
        <p:spPr>
          <a:xfrm>
            <a:off x="2088300" y="3696050"/>
            <a:ext cx="4967400" cy="6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>
                <a:solidFill>
                  <a:schemeClr val="lt1"/>
                </a:solidFill>
                <a:latin typeface="Handlee"/>
                <a:ea typeface="Handlee"/>
                <a:cs typeface="Handlee"/>
                <a:sym typeface="Handlee"/>
              </a:rPr>
              <a:t>Go forth and show Patriotism!</a:t>
            </a:r>
            <a:endParaRPr sz="2700">
              <a:solidFill>
                <a:schemeClr val="lt1"/>
              </a:solidFill>
              <a:latin typeface="Handlee"/>
              <a:ea typeface="Handlee"/>
              <a:cs typeface="Handlee"/>
              <a:sym typeface="Handle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