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Poppins"/>
      <p:regular r:id="rId18"/>
      <p:bold r:id="rId19"/>
      <p:italic r:id="rId20"/>
      <p:boldItalic r:id="rId21"/>
    </p:embeddedFont>
    <p:embeddedFont>
      <p:font typeface="Barlow Condensed"/>
      <p:regular r:id="rId22"/>
      <p:bold r:id="rId23"/>
      <p:italic r:id="rId24"/>
      <p:boldItalic r:id="rId25"/>
    </p:embeddedFont>
    <p:embeddedFont>
      <p:font typeface="Autour One"/>
      <p:regular r:id="rId26"/>
    </p:embeddedFont>
    <p:embeddedFont>
      <p:font typeface="Homemade Apple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83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22" Type="http://schemas.openxmlformats.org/officeDocument/2006/relationships/font" Target="fonts/BarlowCondensed-regular.fntdata"/><Relationship Id="rId21" Type="http://schemas.openxmlformats.org/officeDocument/2006/relationships/font" Target="fonts/Poppins-boldItalic.fntdata"/><Relationship Id="rId24" Type="http://schemas.openxmlformats.org/officeDocument/2006/relationships/font" Target="fonts/BarlowCondensed-italic.fntdata"/><Relationship Id="rId23" Type="http://schemas.openxmlformats.org/officeDocument/2006/relationships/font" Target="fonts/BarlowCondense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utourOne-regular.fntdata"/><Relationship Id="rId25" Type="http://schemas.openxmlformats.org/officeDocument/2006/relationships/font" Target="fonts/BarlowCondensed-boldItalic.fntdata"/><Relationship Id="rId27" Type="http://schemas.openxmlformats.org/officeDocument/2006/relationships/font" Target="fonts/HomemadeAppl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oppins-bold.fntdata"/><Relationship Id="rId1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295be3b37d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2295be3b37d_0_1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524d42f4ea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2524d42f4ea_1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295be3b37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2295be3b37d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524d42f4ea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2524d42f4ea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295be3b37d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2295be3b37d_0_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524d42f4ea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2524d42f4ea_2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524d42f4ea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2524d42f4ea_2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524d42f4e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2524d42f4ea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9.png"/><Relationship Id="rId12" Type="http://schemas.openxmlformats.org/officeDocument/2006/relationships/image" Target="../media/image6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2_4th_of_July_Template_SlidesMania_4">
  <p:cSld name="0092_4th_of_July_Template_SlidesMania_4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;p2"/>
          <p:cNvGrpSpPr/>
          <p:nvPr/>
        </p:nvGrpSpPr>
        <p:grpSpPr>
          <a:xfrm>
            <a:off x="-155" y="-321689"/>
            <a:ext cx="7424483" cy="4120983"/>
            <a:chOff x="-155" y="-321689"/>
            <a:chExt cx="7424483" cy="4120983"/>
          </a:xfrm>
        </p:grpSpPr>
        <p:sp>
          <p:nvSpPr>
            <p:cNvPr id="9" name="Google Shape;9;p2"/>
            <p:cNvSpPr/>
            <p:nvPr/>
          </p:nvSpPr>
          <p:spPr>
            <a:xfrm rot="-1410425">
              <a:off x="-58792" y="1143266"/>
              <a:ext cx="7576369" cy="1108804"/>
            </a:xfrm>
            <a:custGeom>
              <a:rect b="b" l="l" r="r" t="t"/>
              <a:pathLst>
                <a:path extrusionOk="0" h="1653309" w="11296930">
                  <a:moveTo>
                    <a:pt x="0" y="0"/>
                  </a:moveTo>
                  <a:cubicBezTo>
                    <a:pt x="661169" y="430261"/>
                    <a:pt x="1322339" y="860522"/>
                    <a:pt x="2447636" y="1136073"/>
                  </a:cubicBezTo>
                  <a:cubicBezTo>
                    <a:pt x="3572933" y="1411624"/>
                    <a:pt x="5514108" y="1653309"/>
                    <a:pt x="6751781" y="1653309"/>
                  </a:cubicBezTo>
                  <a:cubicBezTo>
                    <a:pt x="7989454" y="1653309"/>
                    <a:pt x="9116148" y="1367791"/>
                    <a:pt x="9873673" y="1136072"/>
                  </a:cubicBezTo>
                  <a:cubicBezTo>
                    <a:pt x="10631198" y="904354"/>
                    <a:pt x="10965190" y="466967"/>
                    <a:pt x="11296930" y="262998"/>
                  </a:cubicBezTo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;p2"/>
            <p:cNvSpPr/>
            <p:nvPr/>
          </p:nvSpPr>
          <p:spPr>
            <a:xfrm flipH="1" rot="9115386">
              <a:off x="5002796" y="1518873"/>
              <a:ext cx="915318" cy="101705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 flipH="1" rot="9746996">
              <a:off x="3129004" y="2300186"/>
              <a:ext cx="915304" cy="1017297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flipH="1" rot="9553447">
              <a:off x="4057968" y="1968429"/>
              <a:ext cx="915105" cy="1017177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flipH="1" rot="10519141">
              <a:off x="1104054" y="2746544"/>
              <a:ext cx="915353" cy="10171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flipH="1" rot="10001827">
              <a:off x="2156259" y="2560586"/>
              <a:ext cx="915259" cy="1017279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flipH="1" rot="-10454561">
              <a:off x="48537" y="2734237"/>
              <a:ext cx="915116" cy="1017326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2492" y="-347272"/>
            <a:ext cx="11804595" cy="3105074"/>
            <a:chOff x="32492" y="-347272"/>
            <a:chExt cx="11804595" cy="3105074"/>
          </a:xfrm>
        </p:grpSpPr>
        <p:sp>
          <p:nvSpPr>
            <p:cNvPr id="17" name="Google Shape;17;p2"/>
            <p:cNvSpPr/>
            <p:nvPr/>
          </p:nvSpPr>
          <p:spPr>
            <a:xfrm rot="-109387">
              <a:off x="619930" y="-178213"/>
              <a:ext cx="10652749" cy="1559033"/>
            </a:xfrm>
            <a:custGeom>
              <a:rect b="b" l="l" r="r" t="t"/>
              <a:pathLst>
                <a:path extrusionOk="0" h="1653309" w="11296930">
                  <a:moveTo>
                    <a:pt x="0" y="0"/>
                  </a:moveTo>
                  <a:cubicBezTo>
                    <a:pt x="661169" y="430261"/>
                    <a:pt x="1322339" y="860522"/>
                    <a:pt x="2447636" y="1136073"/>
                  </a:cubicBezTo>
                  <a:cubicBezTo>
                    <a:pt x="3572933" y="1411624"/>
                    <a:pt x="5514108" y="1653309"/>
                    <a:pt x="6751781" y="1653309"/>
                  </a:cubicBezTo>
                  <a:cubicBezTo>
                    <a:pt x="7989454" y="1653309"/>
                    <a:pt x="9116148" y="1367791"/>
                    <a:pt x="9873673" y="1136072"/>
                  </a:cubicBezTo>
                  <a:cubicBezTo>
                    <a:pt x="10631198" y="904354"/>
                    <a:pt x="10965190" y="466967"/>
                    <a:pt x="11296930" y="262998"/>
                  </a:cubicBezTo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" name="Google Shape;18;p2"/>
            <p:cNvGrpSpPr/>
            <p:nvPr/>
          </p:nvGrpSpPr>
          <p:grpSpPr>
            <a:xfrm>
              <a:off x="32492" y="-14886"/>
              <a:ext cx="11804595" cy="2772688"/>
              <a:chOff x="32492" y="-14886"/>
              <a:chExt cx="11804595" cy="2772688"/>
            </a:xfrm>
          </p:grpSpPr>
          <p:sp>
            <p:nvSpPr>
              <p:cNvPr id="19" name="Google Shape;19;p2"/>
              <p:cNvSpPr/>
              <p:nvPr/>
            </p:nvSpPr>
            <p:spPr>
              <a:xfrm flipH="1" rot="8558733">
                <a:off x="5882147" y="951511"/>
                <a:ext cx="915213" cy="1017278"/>
              </a:xfrm>
              <a:prstGeom prst="triangle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50800" rotWithShape="0" algn="tl" dir="2700000" dist="889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flipH="1" rot="7502660">
                <a:off x="6653529" y="143256"/>
                <a:ext cx="915345" cy="1017216"/>
              </a:xfrm>
              <a:prstGeom prst="triangle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rotWithShape="0" algn="tl" dir="2700000" dist="889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flipH="1" rot="10413658">
                <a:off x="7393282" y="1211208"/>
                <a:ext cx="1286717" cy="1430101"/>
              </a:xfrm>
              <a:prstGeom prst="triangle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rotWithShape="0" algn="tl" dir="2700000" dist="889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flipH="1" rot="9856927">
                <a:off x="8836480" y="926106"/>
                <a:ext cx="1286818" cy="1430141"/>
              </a:xfrm>
              <a:prstGeom prst="triangle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50800" rotWithShape="0" algn="tl" dir="2700000" dist="889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flipH="1" rot="-10554520">
                <a:off x="4539611" y="1260634"/>
                <a:ext cx="1286679" cy="1430142"/>
              </a:xfrm>
              <a:prstGeom prst="triangle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rotWithShape="0" algn="tl" dir="2700000" dist="889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flipH="1" rot="10705400">
                <a:off x="5957331" y="1310332"/>
                <a:ext cx="1286587" cy="1430040"/>
              </a:xfrm>
              <a:prstGeom prst="triangle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50800" rotWithShape="0" algn="tl" dir="2700000" dist="889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flipH="1" rot="-9781615">
                <a:off x="1662329" y="793753"/>
                <a:ext cx="1286644" cy="1429945"/>
              </a:xfrm>
              <a:prstGeom prst="triangle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rotWithShape="0" algn="tl" dir="2700000" dist="889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flipH="1" rot="-10298817">
                <a:off x="3133626" y="1096675"/>
                <a:ext cx="1286548" cy="1429994"/>
              </a:xfrm>
              <a:prstGeom prst="triangle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50800" rotWithShape="0" algn="tl" dir="2700000" dist="889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flipH="1" rot="8801496">
                <a:off x="10263514" y="270538"/>
                <a:ext cx="1286545" cy="1429909"/>
              </a:xfrm>
              <a:prstGeom prst="triangle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rotWithShape="0" algn="tl" dir="2700000" dist="889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flipH="1" rot="-9155914">
                <a:off x="289406" y="230333"/>
                <a:ext cx="1286771" cy="1430074"/>
              </a:xfrm>
              <a:prstGeom prst="triangle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50800" rotWithShape="0" algn="tl" dir="2700000" dist="889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 rot="-144748">
                <a:off x="7853968" y="1633759"/>
                <a:ext cx="377735" cy="377735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3"/>
              </a:solidFill>
              <a:ln cap="flat" cmpd="sng" w="12700">
                <a:solidFill>
                  <a:schemeClr val="accent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 rot="-144748">
                <a:off x="6397806" y="1643303"/>
                <a:ext cx="377735" cy="377735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3"/>
              </a:solidFill>
              <a:ln cap="flat" cmpd="sng" w="12700">
                <a:solidFill>
                  <a:schemeClr val="accent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 rot="-726258">
                <a:off x="9298229" y="1293284"/>
                <a:ext cx="377697" cy="377697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3"/>
              </a:solidFill>
              <a:ln cap="flat" cmpd="sng" w="12700">
                <a:solidFill>
                  <a:schemeClr val="accent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636644">
                <a:off x="10668954" y="672315"/>
                <a:ext cx="377701" cy="377701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3"/>
              </a:solidFill>
              <a:ln cap="flat" cmpd="sng" w="12700">
                <a:solidFill>
                  <a:schemeClr val="accent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385840">
                <a:off x="5003879" y="1562610"/>
                <a:ext cx="377676" cy="377676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3"/>
              </a:solidFill>
              <a:ln cap="flat" cmpd="sng" w="12700">
                <a:solidFill>
                  <a:schemeClr val="accent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776607">
                <a:off x="3602363" y="1394658"/>
                <a:ext cx="377697" cy="377697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3"/>
              </a:solidFill>
              <a:ln cap="flat" cmpd="sng" w="12700">
                <a:solidFill>
                  <a:schemeClr val="accent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1365383">
                <a:off x="2199007" y="1086362"/>
                <a:ext cx="377701" cy="377701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3"/>
              </a:solidFill>
              <a:ln cap="flat" cmpd="sng" w="12700">
                <a:solidFill>
                  <a:schemeClr val="accent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1365383">
                <a:off x="857813" y="541386"/>
                <a:ext cx="377701" cy="377701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3"/>
              </a:solidFill>
              <a:ln cap="flat" cmpd="sng" w="12700">
                <a:solidFill>
                  <a:schemeClr val="accent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2_4th_of_July_Template_SlidesMania_3">
  <p:cSld name="0092_4th_of_July_Template_SlidesMania_3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3"/>
          <p:cNvGrpSpPr/>
          <p:nvPr/>
        </p:nvGrpSpPr>
        <p:grpSpPr>
          <a:xfrm>
            <a:off x="9380894" y="4904470"/>
            <a:ext cx="1880549" cy="2002580"/>
            <a:chOff x="9380894" y="4904470"/>
            <a:chExt cx="1880549" cy="2002580"/>
          </a:xfrm>
        </p:grpSpPr>
        <p:sp>
          <p:nvSpPr>
            <p:cNvPr id="39" name="Google Shape;39;p3"/>
            <p:cNvSpPr/>
            <p:nvPr/>
          </p:nvSpPr>
          <p:spPr>
            <a:xfrm rot="2612460">
              <a:off x="10070320" y="6096502"/>
              <a:ext cx="1016442" cy="533897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 rot="-2963922">
              <a:off x="9467945" y="5068423"/>
              <a:ext cx="629089" cy="489384"/>
            </a:xfrm>
            <a:custGeom>
              <a:rect b="b" l="l" r="r" t="t"/>
              <a:pathLst>
                <a:path extrusionOk="0" h="547726" w="665700">
                  <a:moveTo>
                    <a:pt x="337268" y="0"/>
                  </a:moveTo>
                  <a:lnTo>
                    <a:pt x="665029" y="470371"/>
                  </a:lnTo>
                  <a:lnTo>
                    <a:pt x="665700" y="472985"/>
                  </a:lnTo>
                  <a:cubicBezTo>
                    <a:pt x="665700" y="545202"/>
                    <a:pt x="524608" y="536689"/>
                    <a:pt x="332850" y="545071"/>
                  </a:cubicBezTo>
                  <a:cubicBezTo>
                    <a:pt x="141092" y="553453"/>
                    <a:pt x="0" y="545202"/>
                    <a:pt x="0" y="472985"/>
                  </a:cubicBezTo>
                  <a:lnTo>
                    <a:pt x="843" y="469701"/>
                  </a:lnTo>
                  <a:lnTo>
                    <a:pt x="337268" y="0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3"/>
            <p:cNvCxnSpPr>
              <a:stCxn id="42" idx="5"/>
            </p:cNvCxnSpPr>
            <p:nvPr/>
          </p:nvCxnSpPr>
          <p:spPr>
            <a:xfrm>
              <a:off x="10800643" y="6196260"/>
              <a:ext cx="460800" cy="396600"/>
            </a:xfrm>
            <a:prstGeom prst="straightConnector1">
              <a:avLst/>
            </a:prstGeom>
            <a:noFill/>
            <a:ln cap="rnd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3" name="Google Shape;43;p3"/>
            <p:cNvSpPr/>
            <p:nvPr/>
          </p:nvSpPr>
          <p:spPr>
            <a:xfrm rot="-8367651">
              <a:off x="9649552" y="5524657"/>
              <a:ext cx="1304022" cy="472783"/>
            </a:xfrm>
            <a:custGeom>
              <a:rect b="b" l="l" r="r" t="t"/>
              <a:pathLst>
                <a:path extrusionOk="0" h="472759" w="1303957">
                  <a:moveTo>
                    <a:pt x="1303957" y="4750"/>
                  </a:moveTo>
                  <a:cubicBezTo>
                    <a:pt x="1225219" y="4750"/>
                    <a:pt x="1236392" y="102042"/>
                    <a:pt x="1236392" y="231260"/>
                  </a:cubicBezTo>
                  <a:cubicBezTo>
                    <a:pt x="1236392" y="360477"/>
                    <a:pt x="1225218" y="472759"/>
                    <a:pt x="1303957" y="472759"/>
                  </a:cubicBezTo>
                  <a:lnTo>
                    <a:pt x="142516" y="468009"/>
                  </a:lnTo>
                  <a:cubicBezTo>
                    <a:pt x="63777" y="468009"/>
                    <a:pt x="0" y="363222"/>
                    <a:pt x="0" y="234005"/>
                  </a:cubicBezTo>
                  <a:cubicBezTo>
                    <a:pt x="0" y="104787"/>
                    <a:pt x="63777" y="0"/>
                    <a:pt x="142516" y="0"/>
                  </a:cubicBezTo>
                  <a:lnTo>
                    <a:pt x="1303957" y="47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8362042">
              <a:off x="9830832" y="5281537"/>
              <a:ext cx="404308" cy="482765"/>
            </a:xfrm>
            <a:custGeom>
              <a:rect b="b" l="l" r="r" t="t"/>
              <a:pathLst>
                <a:path extrusionOk="0" h="10000" w="10324">
                  <a:moveTo>
                    <a:pt x="679" y="0"/>
                  </a:moveTo>
                  <a:lnTo>
                    <a:pt x="6720" y="0"/>
                  </a:lnTo>
                  <a:cubicBezTo>
                    <a:pt x="5866" y="0"/>
                    <a:pt x="6256" y="3558"/>
                    <a:pt x="6857" y="5225"/>
                  </a:cubicBezTo>
                  <a:cubicBezTo>
                    <a:pt x="7457" y="6892"/>
                    <a:pt x="9470" y="10000"/>
                    <a:pt x="10324" y="10000"/>
                  </a:cubicBezTo>
                  <a:lnTo>
                    <a:pt x="3562" y="10000"/>
                  </a:lnTo>
                  <a:cubicBezTo>
                    <a:pt x="2709" y="10000"/>
                    <a:pt x="816" y="6592"/>
                    <a:pt x="335" y="4925"/>
                  </a:cubicBezTo>
                  <a:cubicBezTo>
                    <a:pt x="-146" y="3258"/>
                    <a:pt x="-175" y="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-8362042">
              <a:off x="10187231" y="5587357"/>
              <a:ext cx="404308" cy="482765"/>
            </a:xfrm>
            <a:custGeom>
              <a:rect b="b" l="l" r="r" t="t"/>
              <a:pathLst>
                <a:path extrusionOk="0" h="10000" w="10324">
                  <a:moveTo>
                    <a:pt x="679" y="0"/>
                  </a:moveTo>
                  <a:lnTo>
                    <a:pt x="6720" y="0"/>
                  </a:lnTo>
                  <a:cubicBezTo>
                    <a:pt x="5866" y="0"/>
                    <a:pt x="6256" y="3558"/>
                    <a:pt x="6857" y="5225"/>
                  </a:cubicBezTo>
                  <a:cubicBezTo>
                    <a:pt x="7457" y="6892"/>
                    <a:pt x="9470" y="10000"/>
                    <a:pt x="10324" y="10000"/>
                  </a:cubicBezTo>
                  <a:lnTo>
                    <a:pt x="3562" y="10000"/>
                  </a:lnTo>
                  <a:cubicBezTo>
                    <a:pt x="2709" y="10000"/>
                    <a:pt x="816" y="6592"/>
                    <a:pt x="335" y="4925"/>
                  </a:cubicBezTo>
                  <a:cubicBezTo>
                    <a:pt x="-146" y="3258"/>
                    <a:pt x="-175" y="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 rot="-8362078">
              <a:off x="10607695" y="5872798"/>
              <a:ext cx="228671" cy="482765"/>
            </a:xfrm>
            <a:custGeom>
              <a:rect b="b" l="l" r="r" t="t"/>
              <a:pathLst>
                <a:path extrusionOk="0" h="10000" w="10053">
                  <a:moveTo>
                    <a:pt x="1784" y="0"/>
                  </a:moveTo>
                  <a:lnTo>
                    <a:pt x="5732" y="0"/>
                  </a:lnTo>
                  <a:cubicBezTo>
                    <a:pt x="4709" y="0"/>
                    <a:pt x="5176" y="3558"/>
                    <a:pt x="5897" y="5225"/>
                  </a:cubicBezTo>
                  <a:cubicBezTo>
                    <a:pt x="6615" y="6892"/>
                    <a:pt x="9029" y="10000"/>
                    <a:pt x="10053" y="10000"/>
                  </a:cubicBezTo>
                  <a:lnTo>
                    <a:pt x="3592" y="10000"/>
                  </a:lnTo>
                  <a:cubicBezTo>
                    <a:pt x="2570" y="10000"/>
                    <a:pt x="355" y="6437"/>
                    <a:pt x="54" y="4770"/>
                  </a:cubicBezTo>
                  <a:cubicBezTo>
                    <a:pt x="-247" y="3103"/>
                    <a:pt x="760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-2967651">
              <a:off x="9437728" y="5066669"/>
              <a:ext cx="629241" cy="439394"/>
            </a:xfrm>
            <a:custGeom>
              <a:rect b="b" l="l" r="r" t="t"/>
              <a:pathLst>
                <a:path extrusionOk="0" h="439372" w="629210">
                  <a:moveTo>
                    <a:pt x="318781" y="0"/>
                  </a:moveTo>
                  <a:lnTo>
                    <a:pt x="628576" y="420595"/>
                  </a:lnTo>
                  <a:lnTo>
                    <a:pt x="629210" y="422933"/>
                  </a:lnTo>
                  <a:lnTo>
                    <a:pt x="624751" y="439372"/>
                  </a:lnTo>
                  <a:lnTo>
                    <a:pt x="622819" y="433203"/>
                  </a:lnTo>
                  <a:cubicBezTo>
                    <a:pt x="593483" y="387070"/>
                    <a:pt x="466638" y="382346"/>
                    <a:pt x="314605" y="382346"/>
                  </a:cubicBezTo>
                  <a:cubicBezTo>
                    <a:pt x="162572" y="382346"/>
                    <a:pt x="35728" y="387070"/>
                    <a:pt x="6392" y="433203"/>
                  </a:cubicBezTo>
                  <a:lnTo>
                    <a:pt x="4459" y="439372"/>
                  </a:lnTo>
                  <a:lnTo>
                    <a:pt x="0" y="422933"/>
                  </a:lnTo>
                  <a:lnTo>
                    <a:pt x="797" y="419996"/>
                  </a:lnTo>
                  <a:lnTo>
                    <a:pt x="318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-2962259">
              <a:off x="10853256" y="6596430"/>
              <a:ext cx="217938" cy="220081"/>
            </a:xfrm>
            <a:prstGeom prst="irregularSeal1">
              <a:avLst/>
            </a:prstGeom>
            <a:solidFill>
              <a:srgbClr val="FFD966"/>
            </a:solidFill>
            <a:ln cap="flat" cmpd="sng" w="12700">
              <a:solidFill>
                <a:srgbClr val="C55A1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48;p3"/>
          <p:cNvGrpSpPr/>
          <p:nvPr/>
        </p:nvGrpSpPr>
        <p:grpSpPr>
          <a:xfrm>
            <a:off x="10618021" y="4470556"/>
            <a:ext cx="1918256" cy="2103041"/>
            <a:chOff x="10438621" y="4533731"/>
            <a:chExt cx="1918256" cy="2103041"/>
          </a:xfrm>
        </p:grpSpPr>
        <p:sp>
          <p:nvSpPr>
            <p:cNvPr id="49" name="Google Shape;49;p3"/>
            <p:cNvSpPr/>
            <p:nvPr/>
          </p:nvSpPr>
          <p:spPr>
            <a:xfrm flipH="1" rot="-6925838">
              <a:off x="11269481" y="5358365"/>
              <a:ext cx="1016492" cy="799238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rot="-1695582">
              <a:off x="10524615" y="4667417"/>
              <a:ext cx="629188" cy="490140"/>
            </a:xfrm>
            <a:custGeom>
              <a:rect b="b" l="l" r="r" t="t"/>
              <a:pathLst>
                <a:path extrusionOk="0" h="547726" w="665700">
                  <a:moveTo>
                    <a:pt x="337268" y="0"/>
                  </a:moveTo>
                  <a:lnTo>
                    <a:pt x="665029" y="470371"/>
                  </a:lnTo>
                  <a:lnTo>
                    <a:pt x="665700" y="472985"/>
                  </a:lnTo>
                  <a:cubicBezTo>
                    <a:pt x="665700" y="545202"/>
                    <a:pt x="524608" y="536689"/>
                    <a:pt x="332850" y="545071"/>
                  </a:cubicBezTo>
                  <a:cubicBezTo>
                    <a:pt x="141092" y="553453"/>
                    <a:pt x="0" y="545202"/>
                    <a:pt x="0" y="472985"/>
                  </a:cubicBezTo>
                  <a:lnTo>
                    <a:pt x="843" y="469701"/>
                  </a:lnTo>
                  <a:lnTo>
                    <a:pt x="337268" y="0"/>
                  </a:lnTo>
                  <a:close/>
                </a:path>
              </a:pathLst>
            </a:custGeom>
            <a:solidFill>
              <a:srgbClr val="A31D2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1" name="Google Shape;51;p3"/>
            <p:cNvCxnSpPr>
              <a:stCxn id="52" idx="5"/>
            </p:cNvCxnSpPr>
            <p:nvPr/>
          </p:nvCxnSpPr>
          <p:spPr>
            <a:xfrm>
              <a:off x="11471751" y="6101573"/>
              <a:ext cx="288600" cy="535200"/>
            </a:xfrm>
            <a:prstGeom prst="straightConnector1">
              <a:avLst/>
            </a:prstGeom>
            <a:noFill/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3" name="Google Shape;53;p3"/>
            <p:cNvSpPr/>
            <p:nvPr/>
          </p:nvSpPr>
          <p:spPr>
            <a:xfrm rot="-7101538">
              <a:off x="10510961" y="5279751"/>
              <a:ext cx="1303973" cy="472765"/>
            </a:xfrm>
            <a:custGeom>
              <a:rect b="b" l="l" r="r" t="t"/>
              <a:pathLst>
                <a:path extrusionOk="0" h="472759" w="1303957">
                  <a:moveTo>
                    <a:pt x="1303957" y="4750"/>
                  </a:moveTo>
                  <a:cubicBezTo>
                    <a:pt x="1225219" y="4750"/>
                    <a:pt x="1236392" y="102042"/>
                    <a:pt x="1236392" y="231260"/>
                  </a:cubicBezTo>
                  <a:cubicBezTo>
                    <a:pt x="1236392" y="360477"/>
                    <a:pt x="1225218" y="472759"/>
                    <a:pt x="1303957" y="472759"/>
                  </a:cubicBezTo>
                  <a:lnTo>
                    <a:pt x="142516" y="468009"/>
                  </a:lnTo>
                  <a:cubicBezTo>
                    <a:pt x="63777" y="468009"/>
                    <a:pt x="0" y="363222"/>
                    <a:pt x="0" y="234005"/>
                  </a:cubicBezTo>
                  <a:cubicBezTo>
                    <a:pt x="0" y="104787"/>
                    <a:pt x="63777" y="0"/>
                    <a:pt x="142516" y="0"/>
                  </a:cubicBezTo>
                  <a:lnTo>
                    <a:pt x="1303957" y="47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rot="-7100111">
              <a:off x="10794772" y="4956175"/>
              <a:ext cx="404310" cy="482784"/>
            </a:xfrm>
            <a:custGeom>
              <a:rect b="b" l="l" r="r" t="t"/>
              <a:pathLst>
                <a:path extrusionOk="0" h="10000" w="10324">
                  <a:moveTo>
                    <a:pt x="679" y="0"/>
                  </a:moveTo>
                  <a:lnTo>
                    <a:pt x="6720" y="0"/>
                  </a:lnTo>
                  <a:cubicBezTo>
                    <a:pt x="5866" y="0"/>
                    <a:pt x="6256" y="3558"/>
                    <a:pt x="6857" y="5225"/>
                  </a:cubicBezTo>
                  <a:cubicBezTo>
                    <a:pt x="7457" y="6892"/>
                    <a:pt x="9470" y="10000"/>
                    <a:pt x="10324" y="10000"/>
                  </a:cubicBezTo>
                  <a:lnTo>
                    <a:pt x="3562" y="10000"/>
                  </a:lnTo>
                  <a:cubicBezTo>
                    <a:pt x="2709" y="10000"/>
                    <a:pt x="816" y="6592"/>
                    <a:pt x="335" y="4925"/>
                  </a:cubicBezTo>
                  <a:cubicBezTo>
                    <a:pt x="-146" y="3258"/>
                    <a:pt x="-175" y="0"/>
                    <a:pt x="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rot="-7100111">
              <a:off x="11017656" y="5369540"/>
              <a:ext cx="404310" cy="482784"/>
            </a:xfrm>
            <a:custGeom>
              <a:rect b="b" l="l" r="r" t="t"/>
              <a:pathLst>
                <a:path extrusionOk="0" h="10000" w="10324">
                  <a:moveTo>
                    <a:pt x="679" y="0"/>
                  </a:moveTo>
                  <a:lnTo>
                    <a:pt x="6720" y="0"/>
                  </a:lnTo>
                  <a:cubicBezTo>
                    <a:pt x="5866" y="0"/>
                    <a:pt x="6256" y="3558"/>
                    <a:pt x="6857" y="5225"/>
                  </a:cubicBezTo>
                  <a:cubicBezTo>
                    <a:pt x="7457" y="6892"/>
                    <a:pt x="9470" y="10000"/>
                    <a:pt x="10324" y="10000"/>
                  </a:cubicBezTo>
                  <a:lnTo>
                    <a:pt x="3562" y="10000"/>
                  </a:lnTo>
                  <a:cubicBezTo>
                    <a:pt x="2709" y="10000"/>
                    <a:pt x="816" y="6592"/>
                    <a:pt x="335" y="4925"/>
                  </a:cubicBezTo>
                  <a:cubicBezTo>
                    <a:pt x="-146" y="3258"/>
                    <a:pt x="-175" y="0"/>
                    <a:pt x="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-7100165">
              <a:off x="11313731" y="5755139"/>
              <a:ext cx="228673" cy="482778"/>
            </a:xfrm>
            <a:custGeom>
              <a:rect b="b" l="l" r="r" t="t"/>
              <a:pathLst>
                <a:path extrusionOk="0" h="10000" w="10053">
                  <a:moveTo>
                    <a:pt x="1784" y="0"/>
                  </a:moveTo>
                  <a:lnTo>
                    <a:pt x="5732" y="0"/>
                  </a:lnTo>
                  <a:cubicBezTo>
                    <a:pt x="4709" y="0"/>
                    <a:pt x="5176" y="3558"/>
                    <a:pt x="5897" y="5225"/>
                  </a:cubicBezTo>
                  <a:cubicBezTo>
                    <a:pt x="6615" y="6892"/>
                    <a:pt x="9029" y="10000"/>
                    <a:pt x="10053" y="10000"/>
                  </a:cubicBezTo>
                  <a:lnTo>
                    <a:pt x="3592" y="10000"/>
                  </a:lnTo>
                  <a:cubicBezTo>
                    <a:pt x="2570" y="10000"/>
                    <a:pt x="355" y="6437"/>
                    <a:pt x="54" y="4770"/>
                  </a:cubicBezTo>
                  <a:cubicBezTo>
                    <a:pt x="-247" y="3103"/>
                    <a:pt x="760" y="0"/>
                    <a:pt x="1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 rot="-1701538">
              <a:off x="10505215" y="4656804"/>
              <a:ext cx="629218" cy="439377"/>
            </a:xfrm>
            <a:custGeom>
              <a:rect b="b" l="l" r="r" t="t"/>
              <a:pathLst>
                <a:path extrusionOk="0" h="439372" w="629210">
                  <a:moveTo>
                    <a:pt x="318781" y="0"/>
                  </a:moveTo>
                  <a:lnTo>
                    <a:pt x="628576" y="420595"/>
                  </a:lnTo>
                  <a:lnTo>
                    <a:pt x="629210" y="422933"/>
                  </a:lnTo>
                  <a:lnTo>
                    <a:pt x="624751" y="439372"/>
                  </a:lnTo>
                  <a:lnTo>
                    <a:pt x="622819" y="433203"/>
                  </a:lnTo>
                  <a:cubicBezTo>
                    <a:pt x="593483" y="387070"/>
                    <a:pt x="466638" y="382346"/>
                    <a:pt x="314605" y="382346"/>
                  </a:cubicBezTo>
                  <a:cubicBezTo>
                    <a:pt x="162572" y="382346"/>
                    <a:pt x="35728" y="387070"/>
                    <a:pt x="6392" y="433203"/>
                  </a:cubicBezTo>
                  <a:lnTo>
                    <a:pt x="4459" y="439372"/>
                  </a:lnTo>
                  <a:lnTo>
                    <a:pt x="0" y="422933"/>
                  </a:lnTo>
                  <a:lnTo>
                    <a:pt x="797" y="419996"/>
                  </a:lnTo>
                  <a:lnTo>
                    <a:pt x="3187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rot="-1700165">
              <a:off x="11896794" y="6108574"/>
              <a:ext cx="217941" cy="220078"/>
            </a:xfrm>
            <a:prstGeom prst="irregularSeal1">
              <a:avLst/>
            </a:prstGeom>
            <a:solidFill>
              <a:srgbClr val="FFD966"/>
            </a:solidFill>
            <a:ln cap="flat" cmpd="sng" w="12700">
              <a:solidFill>
                <a:srgbClr val="C55A1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-259644" y="233596"/>
            <a:ext cx="3845674" cy="3592149"/>
            <a:chOff x="2783631" y="-948204"/>
            <a:chExt cx="3845674" cy="3592149"/>
          </a:xfrm>
        </p:grpSpPr>
        <p:sp>
          <p:nvSpPr>
            <p:cNvPr id="59" name="Google Shape;59;p3"/>
            <p:cNvSpPr/>
            <p:nvPr/>
          </p:nvSpPr>
          <p:spPr>
            <a:xfrm rot="-309734">
              <a:off x="3166136" y="2072227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 rot="3017127">
              <a:off x="5330507" y="-441558"/>
              <a:ext cx="353911" cy="1588011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 rot="5205983">
              <a:off x="5452964" y="81130"/>
              <a:ext cx="389223" cy="1706574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 rot="7103135">
              <a:off x="5121246" y="660913"/>
              <a:ext cx="401782" cy="1591308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10078164">
              <a:off x="4403180" y="931148"/>
              <a:ext cx="410799" cy="159008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971352">
              <a:off x="4913711" y="-874425"/>
              <a:ext cx="354354" cy="1589996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flipH="1" rot="-1024814">
              <a:off x="3977210" y="-883304"/>
              <a:ext cx="411127" cy="1586176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 flipH="1" rot="-3117808">
              <a:off x="3548891" y="-431238"/>
              <a:ext cx="409765" cy="1592405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flipH="1" rot="-4732249">
              <a:off x="3478820" y="79371"/>
              <a:ext cx="409476" cy="1586176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flipH="1" rot="-7431620">
              <a:off x="3777452" y="692653"/>
              <a:ext cx="409806" cy="158470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flipH="1" rot="567739">
              <a:off x="4404894" y="-407952"/>
              <a:ext cx="347222" cy="999260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3815863">
              <a:off x="5203492" y="159473"/>
              <a:ext cx="345615" cy="1000086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5860008">
              <a:off x="5119872" y="622673"/>
              <a:ext cx="345587" cy="994734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 rot="7869109">
              <a:off x="4882288" y="936322"/>
              <a:ext cx="346979" cy="998094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rot="1730560">
              <a:off x="4989360" y="-191028"/>
              <a:ext cx="345887" cy="1000862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 flipH="1" rot="-1700994">
              <a:off x="3963793" y="-236287"/>
              <a:ext cx="346764" cy="996148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 flipH="1" rot="-3463461">
              <a:off x="3779123" y="129234"/>
              <a:ext cx="345364" cy="992048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 flipH="1" rot="-5881634">
              <a:off x="3809625" y="620806"/>
              <a:ext cx="345887" cy="994734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 flipH="1" rot="-8347338">
              <a:off x="4197126" y="915134"/>
              <a:ext cx="345538" cy="99160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 flipH="1" rot="1133709">
              <a:off x="4570441" y="-667018"/>
              <a:ext cx="345761" cy="100003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 flipH="1" rot="-2530562">
              <a:off x="3421940" y="-448288"/>
              <a:ext cx="346618" cy="997316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 flipH="1" rot="-5400000">
              <a:off x="3486276" y="556438"/>
              <a:ext cx="346889" cy="994978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 flipH="1" rot="-9293726">
              <a:off x="4333715" y="1144741"/>
              <a:ext cx="346708" cy="1000425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 rot="8736231">
              <a:off x="4701954" y="1054763"/>
              <a:ext cx="345894" cy="100003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 rot="5792423">
              <a:off x="5585683" y="638915"/>
              <a:ext cx="346951" cy="991069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 rot="3776964">
              <a:off x="5616799" y="-44820"/>
              <a:ext cx="347590" cy="995709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 rot="-309734">
              <a:off x="6023293" y="-199874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 rot="-309734">
              <a:off x="5769748" y="1768101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 rot="-309734">
              <a:off x="2924575" y="-132174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 rot="-309734">
              <a:off x="3691849" y="-913609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 rot="-309734">
              <a:off x="3301339" y="1830403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 rot="-309734">
              <a:off x="4024676" y="1672828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 rot="-309734">
              <a:off x="5567765" y="1146061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 rot="-309734">
              <a:off x="5349267" y="-192793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 rot="-309734">
              <a:off x="3368083" y="346955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 rot="-309734">
              <a:off x="6326767" y="898013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 rot="-309734">
              <a:off x="5263745" y="-935742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 rot="-309734">
              <a:off x="2796092" y="709939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 rot="-309734">
              <a:off x="4464415" y="2341407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3"/>
          <p:cNvGrpSpPr/>
          <p:nvPr/>
        </p:nvGrpSpPr>
        <p:grpSpPr>
          <a:xfrm>
            <a:off x="2492231" y="-1023579"/>
            <a:ext cx="3845674" cy="3592149"/>
            <a:chOff x="2783631" y="-948204"/>
            <a:chExt cx="3845674" cy="3592149"/>
          </a:xfrm>
        </p:grpSpPr>
        <p:sp>
          <p:nvSpPr>
            <p:cNvPr id="99" name="Google Shape;99;p3"/>
            <p:cNvSpPr/>
            <p:nvPr/>
          </p:nvSpPr>
          <p:spPr>
            <a:xfrm rot="-309734">
              <a:off x="3166136" y="2072227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 rot="3017127">
              <a:off x="5330507" y="-441558"/>
              <a:ext cx="353911" cy="1588011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 rot="5205983">
              <a:off x="5452964" y="81130"/>
              <a:ext cx="389223" cy="1706574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 rot="7103135">
              <a:off x="5121246" y="660913"/>
              <a:ext cx="401782" cy="1591308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 rot="10078164">
              <a:off x="4403180" y="931148"/>
              <a:ext cx="410799" cy="159008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 rot="971352">
              <a:off x="4913711" y="-874425"/>
              <a:ext cx="354354" cy="1589996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 flipH="1" rot="-1024814">
              <a:off x="3977210" y="-883304"/>
              <a:ext cx="411127" cy="1586176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 flipH="1" rot="-3117808">
              <a:off x="3548891" y="-431238"/>
              <a:ext cx="409765" cy="1592405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 flipH="1" rot="-4732249">
              <a:off x="3478820" y="79371"/>
              <a:ext cx="409476" cy="1586176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 flipH="1" rot="-7431620">
              <a:off x="3777452" y="692653"/>
              <a:ext cx="409806" cy="158470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 flipH="1" rot="567739">
              <a:off x="4404894" y="-407952"/>
              <a:ext cx="347222" cy="999260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 rot="3815863">
              <a:off x="5203492" y="159473"/>
              <a:ext cx="345615" cy="1000086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 rot="5860008">
              <a:off x="5119872" y="622673"/>
              <a:ext cx="345587" cy="994734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 rot="7869109">
              <a:off x="4882288" y="936322"/>
              <a:ext cx="346979" cy="998094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 rot="1730560">
              <a:off x="4989360" y="-191028"/>
              <a:ext cx="345887" cy="1000862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 flipH="1" rot="-1700994">
              <a:off x="3963793" y="-236287"/>
              <a:ext cx="346764" cy="996148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flipH="1" rot="-3463461">
              <a:off x="3779123" y="129234"/>
              <a:ext cx="345364" cy="992048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flipH="1" rot="-5881634">
              <a:off x="3809625" y="620806"/>
              <a:ext cx="345887" cy="994734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 flipH="1" rot="-8347338">
              <a:off x="4197126" y="915134"/>
              <a:ext cx="345538" cy="99160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 flipH="1" rot="1133709">
              <a:off x="4570441" y="-667018"/>
              <a:ext cx="345761" cy="100003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flipH="1" rot="-2530562">
              <a:off x="3421940" y="-448288"/>
              <a:ext cx="346618" cy="997316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flipH="1" rot="-5400000">
              <a:off x="3486276" y="556438"/>
              <a:ext cx="346889" cy="994978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flipH="1" rot="-9293726">
              <a:off x="4333715" y="1144741"/>
              <a:ext cx="346708" cy="1000425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8736231">
              <a:off x="4701954" y="1054763"/>
              <a:ext cx="345894" cy="100003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5792423">
              <a:off x="5585683" y="638915"/>
              <a:ext cx="346951" cy="991069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 rot="3776964">
              <a:off x="5616799" y="-44820"/>
              <a:ext cx="347590" cy="995709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 rot="-309734">
              <a:off x="6023293" y="-199874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309734">
              <a:off x="5769748" y="1768101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-309734">
              <a:off x="2924575" y="-132174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 rot="-309734">
              <a:off x="3691849" y="-913609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 rot="-309734">
              <a:off x="3301339" y="1830403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 rot="-309734">
              <a:off x="4024676" y="1672828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309734">
              <a:off x="5567765" y="1146061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 rot="-309734">
              <a:off x="5349267" y="-192793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 rot="-309734">
              <a:off x="3368083" y="346955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 rot="-309734">
              <a:off x="6326767" y="898013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 rot="-309734">
              <a:off x="5263745" y="-935742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 rot="-309734">
              <a:off x="2796092" y="709939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 rot="-309734">
              <a:off x="4464415" y="2341407"/>
              <a:ext cx="290077" cy="29007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2_4th_of_July_Template_SlidesMania_2">
  <p:cSld name="0092_4th_of_July_Template_SlidesMania_2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/>
          <p:nvPr/>
        </p:nvSpPr>
        <p:spPr>
          <a:xfrm rot="-107187">
            <a:off x="619311" y="-175241"/>
            <a:ext cx="10664447" cy="1560745"/>
          </a:xfrm>
          <a:custGeom>
            <a:rect b="b" l="l" r="r" t="t"/>
            <a:pathLst>
              <a:path extrusionOk="0" h="1653309" w="11296930">
                <a:moveTo>
                  <a:pt x="0" y="0"/>
                </a:moveTo>
                <a:cubicBezTo>
                  <a:pt x="661169" y="430261"/>
                  <a:pt x="1322339" y="860522"/>
                  <a:pt x="2447636" y="1136073"/>
                </a:cubicBezTo>
                <a:cubicBezTo>
                  <a:pt x="3572933" y="1411624"/>
                  <a:pt x="5514108" y="1653309"/>
                  <a:pt x="6751781" y="1653309"/>
                </a:cubicBezTo>
                <a:cubicBezTo>
                  <a:pt x="7989454" y="1653309"/>
                  <a:pt x="9116148" y="1367791"/>
                  <a:pt x="9873673" y="1136072"/>
                </a:cubicBezTo>
                <a:cubicBezTo>
                  <a:pt x="10631198" y="904354"/>
                  <a:pt x="10965190" y="466967"/>
                  <a:pt x="11296930" y="262998"/>
                </a:cubicBez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 flipH="1" rot="10414247">
            <a:off x="7392586" y="1211751"/>
            <a:ext cx="1286629" cy="1429956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 flipH="1" rot="9857462">
            <a:off x="8835796" y="926842"/>
            <a:ext cx="1286629" cy="1429956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 flipH="1" rot="-10554024">
            <a:off x="4539080" y="1260927"/>
            <a:ext cx="1286629" cy="1429956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 flipH="1" rot="10706051">
            <a:off x="5956747" y="1310679"/>
            <a:ext cx="1286628" cy="1429956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 flipH="1" rot="-9781493">
            <a:off x="1661942" y="793535"/>
            <a:ext cx="1286629" cy="1429956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 flipH="1" rot="-10298345">
            <a:off x="3133060" y="1096686"/>
            <a:ext cx="1286629" cy="1429956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 flipH="1" rot="8801579">
            <a:off x="10262814" y="271043"/>
            <a:ext cx="1286629" cy="1429956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 flipH="1" rot="-9155323">
            <a:off x="289066" y="230188"/>
            <a:ext cx="1286629" cy="1429956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 rot="-143651">
            <a:off x="7853695" y="1633947"/>
            <a:ext cx="377686" cy="37768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 rot="-143651">
            <a:off x="6397566" y="1643456"/>
            <a:ext cx="377686" cy="37768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 rot="-726947">
            <a:off x="9298019" y="1293405"/>
            <a:ext cx="377686" cy="37768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 rot="-1635840">
            <a:off x="10668676" y="672588"/>
            <a:ext cx="377686" cy="37768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 rot="386831">
            <a:off x="5003670" y="1562718"/>
            <a:ext cx="377686" cy="37768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 rot="776614">
            <a:off x="3602253" y="1394689"/>
            <a:ext cx="377686" cy="37768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 rot="1365355">
            <a:off x="2198939" y="1086365"/>
            <a:ext cx="377686" cy="37768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rot="1365355">
            <a:off x="857789" y="541370"/>
            <a:ext cx="377686" cy="37768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>
            <a:off x="8931929" y="3513508"/>
            <a:ext cx="3346303" cy="3314504"/>
            <a:chOff x="8931929" y="3513508"/>
            <a:chExt cx="3346303" cy="3314504"/>
          </a:xfrm>
        </p:grpSpPr>
        <p:grpSp>
          <p:nvGrpSpPr>
            <p:cNvPr id="157" name="Google Shape;157;p4"/>
            <p:cNvGrpSpPr/>
            <p:nvPr/>
          </p:nvGrpSpPr>
          <p:grpSpPr>
            <a:xfrm rot="891589">
              <a:off x="9232326" y="3820397"/>
              <a:ext cx="2745509" cy="2700727"/>
              <a:chOff x="4900529" y="2592682"/>
              <a:chExt cx="3129330" cy="3078288"/>
            </a:xfrm>
          </p:grpSpPr>
          <p:sp>
            <p:nvSpPr>
              <p:cNvPr id="158" name="Google Shape;158;p4"/>
              <p:cNvSpPr/>
              <p:nvPr/>
            </p:nvSpPr>
            <p:spPr>
              <a:xfrm rot="-22277">
                <a:off x="4903388" y="4768365"/>
                <a:ext cx="3123612" cy="892494"/>
              </a:xfrm>
              <a:prstGeom prst="ellipse">
                <a:avLst/>
              </a:prstGeom>
              <a:solidFill>
                <a:srgbClr val="BA212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5391250" y="2597273"/>
                <a:ext cx="2204178" cy="2692098"/>
              </a:xfrm>
              <a:custGeom>
                <a:rect b="b" l="l" r="r" t="t"/>
                <a:pathLst>
                  <a:path extrusionOk="0" h="2692098" w="2204178">
                    <a:moveTo>
                      <a:pt x="0" y="227284"/>
                    </a:moveTo>
                    <a:cubicBezTo>
                      <a:pt x="0" y="352809"/>
                      <a:pt x="493422" y="454568"/>
                      <a:pt x="1102089" y="454568"/>
                    </a:cubicBezTo>
                    <a:cubicBezTo>
                      <a:pt x="1710756" y="454568"/>
                      <a:pt x="2204178" y="352809"/>
                      <a:pt x="2204178" y="227284"/>
                    </a:cubicBezTo>
                    <a:lnTo>
                      <a:pt x="1983181" y="2479502"/>
                    </a:lnTo>
                    <a:cubicBezTo>
                      <a:pt x="1983181" y="2605027"/>
                      <a:pt x="1688969" y="2692098"/>
                      <a:pt x="1080302" y="2692098"/>
                    </a:cubicBezTo>
                    <a:cubicBezTo>
                      <a:pt x="471635" y="2692098"/>
                      <a:pt x="143969" y="2569642"/>
                      <a:pt x="143969" y="2444117"/>
                    </a:cubicBezTo>
                    <a:lnTo>
                      <a:pt x="0" y="227284"/>
                    </a:lnTo>
                    <a:close/>
                  </a:path>
                  <a:path extrusionOk="0" fill="lighten" h="2692098" w="2204178">
                    <a:moveTo>
                      <a:pt x="0" y="227284"/>
                    </a:moveTo>
                    <a:cubicBezTo>
                      <a:pt x="0" y="101759"/>
                      <a:pt x="493422" y="0"/>
                      <a:pt x="1102089" y="0"/>
                    </a:cubicBezTo>
                    <a:cubicBezTo>
                      <a:pt x="1710756" y="0"/>
                      <a:pt x="2204178" y="101759"/>
                      <a:pt x="2204178" y="227284"/>
                    </a:cubicBezTo>
                    <a:cubicBezTo>
                      <a:pt x="2204178" y="352809"/>
                      <a:pt x="1710756" y="454568"/>
                      <a:pt x="1102089" y="454568"/>
                    </a:cubicBezTo>
                    <a:cubicBezTo>
                      <a:pt x="493422" y="454568"/>
                      <a:pt x="0" y="352809"/>
                      <a:pt x="0" y="227284"/>
                    </a:cubicBezTo>
                    <a:close/>
                  </a:path>
                  <a:path extrusionOk="0" fill="none" h="2692098" w="2204178">
                    <a:moveTo>
                      <a:pt x="2204178" y="227284"/>
                    </a:moveTo>
                    <a:cubicBezTo>
                      <a:pt x="2204178" y="352809"/>
                      <a:pt x="1710756" y="454568"/>
                      <a:pt x="1102089" y="454568"/>
                    </a:cubicBezTo>
                    <a:cubicBezTo>
                      <a:pt x="493422" y="454568"/>
                      <a:pt x="0" y="352809"/>
                      <a:pt x="0" y="227284"/>
                    </a:cubicBezTo>
                    <a:cubicBezTo>
                      <a:pt x="0" y="101759"/>
                      <a:pt x="493422" y="0"/>
                      <a:pt x="1102089" y="0"/>
                    </a:cubicBezTo>
                    <a:cubicBezTo>
                      <a:pt x="1710756" y="0"/>
                      <a:pt x="2204178" y="101759"/>
                      <a:pt x="2204178" y="227284"/>
                    </a:cubicBezTo>
                    <a:lnTo>
                      <a:pt x="2026404" y="2460702"/>
                    </a:lnTo>
                    <a:cubicBezTo>
                      <a:pt x="2026404" y="2586227"/>
                      <a:pt x="1334712" y="2672694"/>
                      <a:pt x="1018279" y="2667675"/>
                    </a:cubicBezTo>
                    <a:cubicBezTo>
                      <a:pt x="701846" y="2662656"/>
                      <a:pt x="127805" y="2556113"/>
                      <a:pt x="127805" y="2430588"/>
                    </a:cubicBezTo>
                    <a:cubicBezTo>
                      <a:pt x="127805" y="1715317"/>
                      <a:pt x="0" y="942555"/>
                      <a:pt x="0" y="227284"/>
                    </a:cubicBezTo>
                  </a:path>
                </a:pathLst>
              </a:custGeom>
              <a:solidFill>
                <a:srgbClr val="BA212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 rot="272017">
                <a:off x="6997100" y="2948871"/>
                <a:ext cx="335428" cy="2128622"/>
              </a:xfrm>
              <a:custGeom>
                <a:rect b="b" l="l" r="r" t="t"/>
                <a:pathLst>
                  <a:path extrusionOk="0" h="2128622" w="404360">
                    <a:moveTo>
                      <a:pt x="0" y="0"/>
                    </a:moveTo>
                    <a:lnTo>
                      <a:pt x="404360" y="0"/>
                    </a:lnTo>
                    <a:lnTo>
                      <a:pt x="404360" y="2114298"/>
                    </a:lnTo>
                    <a:lnTo>
                      <a:pt x="57875" y="21286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6211206" y="2980514"/>
                <a:ext cx="478297" cy="2066939"/>
              </a:xfrm>
              <a:custGeom>
                <a:rect b="b" l="l" r="r" t="t"/>
                <a:pathLst>
                  <a:path extrusionOk="0" h="2066939" w="576723">
                    <a:moveTo>
                      <a:pt x="0" y="0"/>
                    </a:moveTo>
                    <a:lnTo>
                      <a:pt x="576723" y="18853"/>
                    </a:lnTo>
                    <a:lnTo>
                      <a:pt x="539016" y="2066939"/>
                    </a:lnTo>
                    <a:lnTo>
                      <a:pt x="75414" y="20669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 flipH="1" rot="-200669">
                <a:off x="5593339" y="2879010"/>
                <a:ext cx="335428" cy="2128622"/>
              </a:xfrm>
              <a:custGeom>
                <a:rect b="b" l="l" r="r" t="t"/>
                <a:pathLst>
                  <a:path extrusionOk="0" h="2128622" w="404360">
                    <a:moveTo>
                      <a:pt x="0" y="0"/>
                    </a:moveTo>
                    <a:lnTo>
                      <a:pt x="404360" y="0"/>
                    </a:lnTo>
                    <a:lnTo>
                      <a:pt x="404360" y="2114298"/>
                    </a:lnTo>
                    <a:lnTo>
                      <a:pt x="57875" y="21286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396776" y="2592682"/>
                <a:ext cx="2201483" cy="483927"/>
              </a:xfrm>
              <a:prstGeom prst="ellipse">
                <a:avLst/>
              </a:prstGeom>
              <a:solidFill>
                <a:srgbClr val="BA212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 rot="-5400000">
                <a:off x="6161738" y="4035226"/>
                <a:ext cx="604030" cy="1921948"/>
              </a:xfrm>
              <a:custGeom>
                <a:rect b="b" l="l" r="r" t="t"/>
                <a:pathLst>
                  <a:path extrusionOk="0" h="10000" w="12113">
                    <a:moveTo>
                      <a:pt x="3780" y="0"/>
                    </a:moveTo>
                    <a:lnTo>
                      <a:pt x="12113" y="0"/>
                    </a:lnTo>
                    <a:cubicBezTo>
                      <a:pt x="11192" y="0"/>
                      <a:pt x="9099" y="2185"/>
                      <a:pt x="9099" y="4946"/>
                    </a:cubicBezTo>
                    <a:cubicBezTo>
                      <a:pt x="9099" y="7707"/>
                      <a:pt x="11192" y="10000"/>
                      <a:pt x="12113" y="10000"/>
                    </a:cubicBezTo>
                    <a:lnTo>
                      <a:pt x="3780" y="10000"/>
                    </a:lnTo>
                    <a:cubicBezTo>
                      <a:pt x="2859" y="10000"/>
                      <a:pt x="0" y="7745"/>
                      <a:pt x="0" y="4984"/>
                    </a:cubicBezTo>
                    <a:cubicBezTo>
                      <a:pt x="0" y="2223"/>
                      <a:pt x="2859" y="0"/>
                      <a:pt x="3780" y="0"/>
                    </a:cubicBezTo>
                    <a:close/>
                  </a:path>
                </a:pathLst>
              </a:custGeom>
              <a:solidFill>
                <a:srgbClr val="0850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 rot="517676">
                <a:off x="5556430" y="4841240"/>
                <a:ext cx="288000" cy="2880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 rot="245470">
                <a:off x="5924062" y="4894531"/>
                <a:ext cx="288000" cy="2880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6293444" y="4907501"/>
                <a:ext cx="288000" cy="2880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 rot="-373147">
                <a:off x="6677991" y="4898786"/>
                <a:ext cx="288000" cy="2880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 rot="-645353">
                <a:off x="7053829" y="4836184"/>
                <a:ext cx="288000" cy="2880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0" name="Google Shape;170;p4"/>
            <p:cNvSpPr/>
            <p:nvPr/>
          </p:nvSpPr>
          <p:spPr>
            <a:xfrm rot="869312">
              <a:off x="8988139" y="5698655"/>
              <a:ext cx="2740492" cy="7830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 rot="892097">
              <a:off x="9701331" y="3837452"/>
              <a:ext cx="1932753" cy="2360590"/>
            </a:xfrm>
            <a:custGeom>
              <a:rect b="b" l="l" r="r" t="t"/>
              <a:pathLst>
                <a:path extrusionOk="0" h="2692098" w="2204178">
                  <a:moveTo>
                    <a:pt x="0" y="227284"/>
                  </a:moveTo>
                  <a:cubicBezTo>
                    <a:pt x="0" y="352809"/>
                    <a:pt x="493422" y="454568"/>
                    <a:pt x="1102089" y="454568"/>
                  </a:cubicBezTo>
                  <a:cubicBezTo>
                    <a:pt x="1710756" y="454568"/>
                    <a:pt x="2204178" y="352809"/>
                    <a:pt x="2204178" y="227284"/>
                  </a:cubicBezTo>
                  <a:lnTo>
                    <a:pt x="1983181" y="2479502"/>
                  </a:lnTo>
                  <a:cubicBezTo>
                    <a:pt x="1983181" y="2605027"/>
                    <a:pt x="1688969" y="2692098"/>
                    <a:pt x="1080302" y="2692098"/>
                  </a:cubicBezTo>
                  <a:cubicBezTo>
                    <a:pt x="471635" y="2692098"/>
                    <a:pt x="143969" y="2569642"/>
                    <a:pt x="143969" y="2444117"/>
                  </a:cubicBezTo>
                  <a:lnTo>
                    <a:pt x="0" y="227284"/>
                  </a:lnTo>
                  <a:close/>
                </a:path>
                <a:path extrusionOk="0" fill="lighten" h="2692098" w="2204178">
                  <a:moveTo>
                    <a:pt x="0" y="227284"/>
                  </a:moveTo>
                  <a:cubicBezTo>
                    <a:pt x="0" y="101759"/>
                    <a:pt x="493422" y="0"/>
                    <a:pt x="1102089" y="0"/>
                  </a:cubicBezTo>
                  <a:cubicBezTo>
                    <a:pt x="1710756" y="0"/>
                    <a:pt x="2204178" y="101759"/>
                    <a:pt x="2204178" y="227284"/>
                  </a:cubicBezTo>
                  <a:cubicBezTo>
                    <a:pt x="2204178" y="352809"/>
                    <a:pt x="1710756" y="454568"/>
                    <a:pt x="1102089" y="454568"/>
                  </a:cubicBezTo>
                  <a:cubicBezTo>
                    <a:pt x="493422" y="454568"/>
                    <a:pt x="0" y="352809"/>
                    <a:pt x="0" y="227284"/>
                  </a:cubicBezTo>
                  <a:close/>
                </a:path>
                <a:path extrusionOk="0" fill="none" h="2692098" w="2204178">
                  <a:moveTo>
                    <a:pt x="2204178" y="227284"/>
                  </a:moveTo>
                  <a:cubicBezTo>
                    <a:pt x="2204178" y="352809"/>
                    <a:pt x="1710756" y="454568"/>
                    <a:pt x="1102089" y="454568"/>
                  </a:cubicBezTo>
                  <a:cubicBezTo>
                    <a:pt x="493422" y="454568"/>
                    <a:pt x="0" y="352809"/>
                    <a:pt x="0" y="227284"/>
                  </a:cubicBezTo>
                  <a:cubicBezTo>
                    <a:pt x="0" y="101759"/>
                    <a:pt x="493422" y="0"/>
                    <a:pt x="1102089" y="0"/>
                  </a:cubicBezTo>
                  <a:cubicBezTo>
                    <a:pt x="1710756" y="0"/>
                    <a:pt x="2204178" y="101759"/>
                    <a:pt x="2204178" y="227284"/>
                  </a:cubicBezTo>
                  <a:lnTo>
                    <a:pt x="2026404" y="2460702"/>
                  </a:lnTo>
                  <a:cubicBezTo>
                    <a:pt x="2026404" y="2586227"/>
                    <a:pt x="1334712" y="2672694"/>
                    <a:pt x="1018279" y="2667675"/>
                  </a:cubicBezTo>
                  <a:cubicBezTo>
                    <a:pt x="701846" y="2662656"/>
                    <a:pt x="127805" y="2556113"/>
                    <a:pt x="127805" y="2430588"/>
                  </a:cubicBezTo>
                  <a:cubicBezTo>
                    <a:pt x="127805" y="1715317"/>
                    <a:pt x="0" y="942555"/>
                    <a:pt x="0" y="22728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 rot="1163606">
              <a:off x="11074845" y="4294994"/>
              <a:ext cx="294287" cy="1867540"/>
            </a:xfrm>
            <a:custGeom>
              <a:rect b="b" l="l" r="r" t="t"/>
              <a:pathLst>
                <a:path extrusionOk="0" h="2128622" w="404360">
                  <a:moveTo>
                    <a:pt x="0" y="0"/>
                  </a:moveTo>
                  <a:lnTo>
                    <a:pt x="404360" y="0"/>
                  </a:lnTo>
                  <a:lnTo>
                    <a:pt x="404360" y="2114298"/>
                  </a:lnTo>
                  <a:lnTo>
                    <a:pt x="57875" y="2128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 rot="891589">
              <a:off x="10406126" y="4161979"/>
              <a:ext cx="419633" cy="1813423"/>
            </a:xfrm>
            <a:custGeom>
              <a:rect b="b" l="l" r="r" t="t"/>
              <a:pathLst>
                <a:path extrusionOk="0" h="2066939" w="576723">
                  <a:moveTo>
                    <a:pt x="0" y="0"/>
                  </a:moveTo>
                  <a:lnTo>
                    <a:pt x="576723" y="18853"/>
                  </a:lnTo>
                  <a:lnTo>
                    <a:pt x="539016" y="2066939"/>
                  </a:lnTo>
                  <a:lnTo>
                    <a:pt x="75414" y="2066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 flipH="1" rot="690920">
              <a:off x="9900166" y="3919905"/>
              <a:ext cx="294287" cy="1867540"/>
            </a:xfrm>
            <a:custGeom>
              <a:rect b="b" l="l" r="r" t="t"/>
              <a:pathLst>
                <a:path extrusionOk="0" h="2128622" w="404360">
                  <a:moveTo>
                    <a:pt x="0" y="0"/>
                  </a:moveTo>
                  <a:lnTo>
                    <a:pt x="404360" y="0"/>
                  </a:lnTo>
                  <a:lnTo>
                    <a:pt x="404360" y="2114298"/>
                  </a:lnTo>
                  <a:lnTo>
                    <a:pt x="57875" y="2128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 rot="891589">
              <a:off x="9955556" y="3866931"/>
              <a:ext cx="1931465" cy="4245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 rot="-4508411">
              <a:off x="10141334" y="5061521"/>
              <a:ext cx="529944" cy="1686216"/>
            </a:xfrm>
            <a:custGeom>
              <a:rect b="b" l="l" r="r" t="t"/>
              <a:pathLst>
                <a:path extrusionOk="0" h="10000" w="12113">
                  <a:moveTo>
                    <a:pt x="3780" y="0"/>
                  </a:moveTo>
                  <a:lnTo>
                    <a:pt x="12113" y="0"/>
                  </a:lnTo>
                  <a:cubicBezTo>
                    <a:pt x="11192" y="0"/>
                    <a:pt x="9099" y="2185"/>
                    <a:pt x="9099" y="4946"/>
                  </a:cubicBezTo>
                  <a:cubicBezTo>
                    <a:pt x="9099" y="7707"/>
                    <a:pt x="11192" y="10000"/>
                    <a:pt x="12113" y="10000"/>
                  </a:cubicBezTo>
                  <a:lnTo>
                    <a:pt x="3780" y="10000"/>
                  </a:lnTo>
                  <a:cubicBezTo>
                    <a:pt x="2859" y="10000"/>
                    <a:pt x="0" y="7745"/>
                    <a:pt x="0" y="4984"/>
                  </a:cubicBezTo>
                  <a:cubicBezTo>
                    <a:pt x="0" y="2223"/>
                    <a:pt x="2859" y="0"/>
                    <a:pt x="3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 rot="1409265">
              <a:off x="9635132" y="5597250"/>
              <a:ext cx="252676" cy="25267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 rot="1137059">
              <a:off x="9934895" y="5725158"/>
              <a:ext cx="252676" cy="25267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891589">
              <a:off x="10245215" y="5819268"/>
              <a:ext cx="252676" cy="25267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518442">
              <a:off x="10573274" y="5898400"/>
              <a:ext cx="252676" cy="25267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 rot="246236">
              <a:off x="10906072" y="5929877"/>
              <a:ext cx="252676" cy="25267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2_4th_of_July_Template_SlidesMania_5">
  <p:cSld name="0092_4th_of_July_Template_SlidesMania_5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2_4th_of_July_Template_SlidesMania_1">
  <p:cSld name="0092_4th_of_July_Template_SlidesMania_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/>
          <p:nvPr/>
        </p:nvSpPr>
        <p:spPr>
          <a:xfrm rot="-1410425">
            <a:off x="-58792" y="1143266"/>
            <a:ext cx="7576369" cy="1108804"/>
          </a:xfrm>
          <a:custGeom>
            <a:rect b="b" l="l" r="r" t="t"/>
            <a:pathLst>
              <a:path extrusionOk="0" h="1653309" w="11296930">
                <a:moveTo>
                  <a:pt x="0" y="0"/>
                </a:moveTo>
                <a:cubicBezTo>
                  <a:pt x="661169" y="430261"/>
                  <a:pt x="1322339" y="860522"/>
                  <a:pt x="2447636" y="1136073"/>
                </a:cubicBezTo>
                <a:cubicBezTo>
                  <a:pt x="3572933" y="1411624"/>
                  <a:pt x="5514108" y="1653309"/>
                  <a:pt x="6751781" y="1653309"/>
                </a:cubicBezTo>
                <a:cubicBezTo>
                  <a:pt x="7989454" y="1653309"/>
                  <a:pt x="9116148" y="1367791"/>
                  <a:pt x="9873673" y="1136072"/>
                </a:cubicBezTo>
                <a:cubicBezTo>
                  <a:pt x="10631198" y="904354"/>
                  <a:pt x="10965190" y="466967"/>
                  <a:pt x="11296930" y="262998"/>
                </a:cubicBez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"/>
          <p:cNvSpPr/>
          <p:nvPr/>
        </p:nvSpPr>
        <p:spPr>
          <a:xfrm flipH="1" rot="9115386">
            <a:off x="5002796" y="1518873"/>
            <a:ext cx="915318" cy="1017053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 flipH="1" rot="8558733">
            <a:off x="5882147" y="951511"/>
            <a:ext cx="915213" cy="101727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/>
          <p:nvPr/>
        </p:nvSpPr>
        <p:spPr>
          <a:xfrm flipH="1" rot="9746996">
            <a:off x="3129004" y="2300186"/>
            <a:ext cx="915304" cy="1017297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 flipH="1" rot="9553447">
            <a:off x="4057968" y="1968429"/>
            <a:ext cx="915105" cy="1017177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6"/>
          <p:cNvSpPr/>
          <p:nvPr/>
        </p:nvSpPr>
        <p:spPr>
          <a:xfrm flipH="1" rot="10519141">
            <a:off x="1104054" y="2746544"/>
            <a:ext cx="915353" cy="10171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/>
          <p:nvPr/>
        </p:nvSpPr>
        <p:spPr>
          <a:xfrm flipH="1" rot="10001827">
            <a:off x="2156259" y="2560586"/>
            <a:ext cx="915259" cy="1017279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 flipH="1" rot="7502660">
            <a:off x="6653529" y="143256"/>
            <a:ext cx="915345" cy="1017216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/>
          <p:nvPr/>
        </p:nvSpPr>
        <p:spPr>
          <a:xfrm flipH="1" rot="-10454561">
            <a:off x="48537" y="2734237"/>
            <a:ext cx="915116" cy="1017326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"/>
          <p:cNvSpPr/>
          <p:nvPr/>
        </p:nvSpPr>
        <p:spPr>
          <a:xfrm rot="-109387">
            <a:off x="619930" y="-178213"/>
            <a:ext cx="10652749" cy="1559033"/>
          </a:xfrm>
          <a:custGeom>
            <a:rect b="b" l="l" r="r" t="t"/>
            <a:pathLst>
              <a:path extrusionOk="0" h="1653309" w="11296930">
                <a:moveTo>
                  <a:pt x="0" y="0"/>
                </a:moveTo>
                <a:cubicBezTo>
                  <a:pt x="661169" y="430261"/>
                  <a:pt x="1322339" y="860522"/>
                  <a:pt x="2447636" y="1136073"/>
                </a:cubicBezTo>
                <a:cubicBezTo>
                  <a:pt x="3572933" y="1411624"/>
                  <a:pt x="5514108" y="1653309"/>
                  <a:pt x="6751781" y="1653309"/>
                </a:cubicBezTo>
                <a:cubicBezTo>
                  <a:pt x="7989454" y="1653309"/>
                  <a:pt x="9116148" y="1367791"/>
                  <a:pt x="9873673" y="1136072"/>
                </a:cubicBezTo>
                <a:cubicBezTo>
                  <a:pt x="10631198" y="904354"/>
                  <a:pt x="10965190" y="466967"/>
                  <a:pt x="11296930" y="262998"/>
                </a:cubicBez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/>
          <p:cNvSpPr/>
          <p:nvPr/>
        </p:nvSpPr>
        <p:spPr>
          <a:xfrm flipH="1" rot="10413658">
            <a:off x="7393282" y="1211208"/>
            <a:ext cx="1286717" cy="1430101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/>
          <p:nvPr/>
        </p:nvSpPr>
        <p:spPr>
          <a:xfrm flipH="1" rot="9856927">
            <a:off x="8836480" y="926106"/>
            <a:ext cx="1286818" cy="1430141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/>
          <p:nvPr/>
        </p:nvSpPr>
        <p:spPr>
          <a:xfrm flipH="1" rot="-10554520">
            <a:off x="4539611" y="1260634"/>
            <a:ext cx="1286679" cy="143014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 flipH="1" rot="10705400">
            <a:off x="5957331" y="1310332"/>
            <a:ext cx="1286587" cy="143004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/>
          <p:nvPr/>
        </p:nvSpPr>
        <p:spPr>
          <a:xfrm flipH="1" rot="-9781615">
            <a:off x="1662329" y="793753"/>
            <a:ext cx="1286644" cy="1429945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 flipH="1" rot="-10298817">
            <a:off x="3133626" y="1096675"/>
            <a:ext cx="1286548" cy="142999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 flipH="1" rot="8801496">
            <a:off x="10263514" y="270538"/>
            <a:ext cx="1286545" cy="1429909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/>
          <p:nvPr/>
        </p:nvSpPr>
        <p:spPr>
          <a:xfrm flipH="1" rot="-9155914">
            <a:off x="289406" y="230333"/>
            <a:ext cx="1286771" cy="143007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/>
          <p:nvPr/>
        </p:nvSpPr>
        <p:spPr>
          <a:xfrm rot="-144748">
            <a:off x="7853968" y="1633759"/>
            <a:ext cx="377735" cy="377735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/>
          <p:nvPr/>
        </p:nvSpPr>
        <p:spPr>
          <a:xfrm rot="-144748">
            <a:off x="6397806" y="1643303"/>
            <a:ext cx="377735" cy="377735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 rot="-726258">
            <a:off x="9298229" y="1293284"/>
            <a:ext cx="377697" cy="377697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 rot="-1636644">
            <a:off x="10668954" y="672315"/>
            <a:ext cx="377701" cy="377701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 rot="385840">
            <a:off x="5003879" y="1562610"/>
            <a:ext cx="377676" cy="37767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6"/>
          <p:cNvSpPr/>
          <p:nvPr/>
        </p:nvSpPr>
        <p:spPr>
          <a:xfrm rot="776607">
            <a:off x="3602363" y="1394658"/>
            <a:ext cx="377697" cy="377697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6"/>
          <p:cNvSpPr/>
          <p:nvPr/>
        </p:nvSpPr>
        <p:spPr>
          <a:xfrm rot="1365383">
            <a:off x="2199007" y="1086362"/>
            <a:ext cx="377701" cy="377701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/>
          <p:nvPr/>
        </p:nvSpPr>
        <p:spPr>
          <a:xfrm rot="1365383">
            <a:off x="857813" y="541386"/>
            <a:ext cx="377701" cy="377701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12" name="Google Shape;212;p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13" name="Google Shape;213;p7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7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s-ES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15" name="Google Shape;215;p7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216" name="Google Shape;216;p7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7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7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7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7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ordwall.net/resource/57737306" TargetMode="External"/><Relationship Id="rId4" Type="http://schemas.openxmlformats.org/officeDocument/2006/relationships/hyperlink" Target="https://wordwall.net/resource/57737306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j6HhzXKBPlA" TargetMode="External"/><Relationship Id="rId4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"/>
          <p:cNvSpPr txBox="1"/>
          <p:nvPr/>
        </p:nvSpPr>
        <p:spPr>
          <a:xfrm>
            <a:off x="1138800" y="2761599"/>
            <a:ext cx="1105320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6600">
                <a:solidFill>
                  <a:schemeClr val="accent1"/>
                </a:solidFill>
                <a:latin typeface="Autour One"/>
                <a:ea typeface="Autour One"/>
                <a:cs typeface="Autour One"/>
                <a:sym typeface="Autour One"/>
              </a:rPr>
              <a:t>Patriotism</a:t>
            </a:r>
            <a:r>
              <a:rPr b="1" i="0" lang="es-ES" sz="6600" u="none" cap="none" strike="noStrike">
                <a:solidFill>
                  <a:srgbClr val="085099"/>
                </a:solidFill>
                <a:latin typeface="Autour One"/>
                <a:ea typeface="Autour One"/>
                <a:cs typeface="Autour One"/>
                <a:sym typeface="Autour One"/>
              </a:rPr>
              <a:t> </a:t>
            </a:r>
            <a:endParaRPr b="1" i="0" sz="6600" u="none" cap="none" strike="noStrike">
              <a:solidFill>
                <a:srgbClr val="085099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800">
                <a:solidFill>
                  <a:schemeClr val="accent2"/>
                </a:solidFill>
                <a:latin typeface="Autour One"/>
                <a:ea typeface="Autour One"/>
                <a:cs typeface="Autour One"/>
                <a:sym typeface="Autour One"/>
              </a:rPr>
              <a:t>May 2024</a:t>
            </a:r>
            <a:endParaRPr b="1" sz="3800">
              <a:solidFill>
                <a:schemeClr val="accent2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800">
                <a:solidFill>
                  <a:schemeClr val="accent2"/>
                </a:solidFill>
                <a:latin typeface="Autour One"/>
                <a:ea typeface="Autour One"/>
                <a:cs typeface="Autour One"/>
                <a:sym typeface="Autour One"/>
              </a:rPr>
              <a:t>PK- 2nd</a:t>
            </a:r>
            <a:endParaRPr b="1" sz="3800">
              <a:solidFill>
                <a:schemeClr val="accent2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  <p:pic>
        <p:nvPicPr>
          <p:cNvPr id="226" name="Google Shape;22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525" y="5051200"/>
            <a:ext cx="9799592" cy="18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7"/>
          <p:cNvSpPr txBox="1"/>
          <p:nvPr/>
        </p:nvSpPr>
        <p:spPr>
          <a:xfrm rot="-431488">
            <a:off x="509841" y="2457996"/>
            <a:ext cx="2887717" cy="14160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>
                <a:solidFill>
                  <a:schemeClr val="accent1"/>
                </a:solidFill>
                <a:latin typeface="Autour One"/>
                <a:ea typeface="Autour One"/>
                <a:cs typeface="Autour One"/>
                <a:sym typeface="Autour One"/>
              </a:rPr>
              <a:t>National Anthem</a:t>
            </a:r>
            <a:r>
              <a:rPr b="1" lang="es-ES" sz="4000">
                <a:solidFill>
                  <a:schemeClr val="accent1"/>
                </a:solidFill>
                <a:latin typeface="Autour One"/>
                <a:ea typeface="Autour One"/>
                <a:cs typeface="Autour One"/>
                <a:sym typeface="Autour One"/>
              </a:rPr>
              <a:t> </a:t>
            </a:r>
            <a:endParaRPr/>
          </a:p>
        </p:txBody>
      </p:sp>
      <p:pic>
        <p:nvPicPr>
          <p:cNvPr id="342" name="Google Shape;34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5299" y="486925"/>
            <a:ext cx="8171902" cy="5607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E2F3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18"/>
          <p:cNvGrpSpPr/>
          <p:nvPr/>
        </p:nvGrpSpPr>
        <p:grpSpPr>
          <a:xfrm rot="-514738">
            <a:off x="758170" y="4151083"/>
            <a:ext cx="2187875" cy="1862491"/>
            <a:chOff x="485001" y="-1212776"/>
            <a:chExt cx="9542987" cy="8913891"/>
          </a:xfrm>
        </p:grpSpPr>
        <p:grpSp>
          <p:nvGrpSpPr>
            <p:cNvPr id="348" name="Google Shape;348;p18"/>
            <p:cNvGrpSpPr/>
            <p:nvPr/>
          </p:nvGrpSpPr>
          <p:grpSpPr>
            <a:xfrm>
              <a:off x="485001" y="-1212776"/>
              <a:ext cx="9542987" cy="8671804"/>
              <a:chOff x="485001" y="-1212776"/>
              <a:chExt cx="9542987" cy="8671804"/>
            </a:xfrm>
          </p:grpSpPr>
          <p:sp>
            <p:nvSpPr>
              <p:cNvPr id="349" name="Google Shape;349;p18"/>
              <p:cNvSpPr/>
              <p:nvPr/>
            </p:nvSpPr>
            <p:spPr>
              <a:xfrm rot="3020152">
                <a:off x="6803375" y="43498"/>
                <a:ext cx="878199" cy="3940507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0F54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18"/>
              <p:cNvSpPr/>
              <p:nvPr/>
            </p:nvSpPr>
            <p:spPr>
              <a:xfrm rot="5211304">
                <a:off x="7111390" y="1352646"/>
                <a:ext cx="967801" cy="4226481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0F54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8"/>
              <p:cNvSpPr/>
              <p:nvPr/>
            </p:nvSpPr>
            <p:spPr>
              <a:xfrm rot="7106603">
                <a:off x="6289257" y="2786199"/>
                <a:ext cx="995621" cy="3940507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0F54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18"/>
              <p:cNvSpPr/>
              <p:nvPr/>
            </p:nvSpPr>
            <p:spPr>
              <a:xfrm rot="10086332">
                <a:off x="4498812" y="3455575"/>
                <a:ext cx="1021295" cy="3940507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0F54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18"/>
              <p:cNvSpPr/>
              <p:nvPr/>
            </p:nvSpPr>
            <p:spPr>
              <a:xfrm rot="976320">
                <a:off x="5768352" y="-1029765"/>
                <a:ext cx="878199" cy="3940507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0F54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8"/>
              <p:cNvSpPr/>
              <p:nvPr/>
            </p:nvSpPr>
            <p:spPr>
              <a:xfrm flipH="1" rot="-1023876">
                <a:off x="3452796" y="-1053078"/>
                <a:ext cx="1017728" cy="3940507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0F54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18"/>
              <p:cNvSpPr/>
              <p:nvPr/>
            </p:nvSpPr>
            <p:spPr>
              <a:xfrm flipH="1" rot="-3112328">
                <a:off x="2380134" y="69731"/>
                <a:ext cx="1017728" cy="3940507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0F54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18"/>
              <p:cNvSpPr/>
              <p:nvPr/>
            </p:nvSpPr>
            <p:spPr>
              <a:xfrm flipH="1" rot="-4739769">
                <a:off x="2213028" y="1333127"/>
                <a:ext cx="1017728" cy="3940507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0F54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18"/>
              <p:cNvSpPr/>
              <p:nvPr/>
            </p:nvSpPr>
            <p:spPr>
              <a:xfrm flipH="1" rot="-7423030">
                <a:off x="2950845" y="2850067"/>
                <a:ext cx="1017728" cy="3940507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0F54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18"/>
              <p:cNvSpPr/>
              <p:nvPr/>
            </p:nvSpPr>
            <p:spPr>
              <a:xfrm flipH="1" rot="570673">
                <a:off x="4513910" y="128354"/>
                <a:ext cx="859284" cy="2471685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18"/>
              <p:cNvSpPr/>
              <p:nvPr/>
            </p:nvSpPr>
            <p:spPr>
              <a:xfrm rot="3821872">
                <a:off x="6492825" y="1539622"/>
                <a:ext cx="859284" cy="2471685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18"/>
              <p:cNvSpPr/>
              <p:nvPr/>
            </p:nvSpPr>
            <p:spPr>
              <a:xfrm rot="5869272">
                <a:off x="6277882" y="2687327"/>
                <a:ext cx="859284" cy="2471685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18"/>
              <p:cNvSpPr/>
              <p:nvPr/>
            </p:nvSpPr>
            <p:spPr>
              <a:xfrm rot="7874577">
                <a:off x="5693136" y="3469210"/>
                <a:ext cx="859284" cy="2471685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18"/>
              <p:cNvSpPr/>
              <p:nvPr/>
            </p:nvSpPr>
            <p:spPr>
              <a:xfrm rot="1734688">
                <a:off x="5959385" y="666887"/>
                <a:ext cx="859284" cy="2471685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18"/>
              <p:cNvSpPr/>
              <p:nvPr/>
            </p:nvSpPr>
            <p:spPr>
              <a:xfrm flipH="1" rot="-1713785">
                <a:off x="3419519" y="552780"/>
                <a:ext cx="859284" cy="2471685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18"/>
              <p:cNvSpPr/>
              <p:nvPr/>
            </p:nvSpPr>
            <p:spPr>
              <a:xfrm flipH="1" rot="-3463072">
                <a:off x="2959308" y="1456917"/>
                <a:ext cx="859284" cy="2471685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18"/>
              <p:cNvSpPr/>
              <p:nvPr/>
            </p:nvSpPr>
            <p:spPr>
              <a:xfrm flipH="1" rot="-5879340">
                <a:off x="3031783" y="2678937"/>
                <a:ext cx="859284" cy="2471685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18"/>
              <p:cNvSpPr/>
              <p:nvPr/>
            </p:nvSpPr>
            <p:spPr>
              <a:xfrm flipH="1" rot="-8341822">
                <a:off x="3995365" y="3402415"/>
                <a:ext cx="859284" cy="2471685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18"/>
              <p:cNvSpPr/>
              <p:nvPr/>
            </p:nvSpPr>
            <p:spPr>
              <a:xfrm flipH="1" rot="1141824">
                <a:off x="4918192" y="-516192"/>
                <a:ext cx="859284" cy="2471685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18"/>
              <p:cNvSpPr/>
              <p:nvPr/>
            </p:nvSpPr>
            <p:spPr>
              <a:xfrm flipH="1" rot="-2530335">
                <a:off x="2068152" y="28357"/>
                <a:ext cx="859284" cy="2471685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18"/>
              <p:cNvSpPr/>
              <p:nvPr/>
            </p:nvSpPr>
            <p:spPr>
              <a:xfrm flipH="1" rot="-5400000">
                <a:off x="2230657" y="2518886"/>
                <a:ext cx="859284" cy="2471685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18"/>
              <p:cNvSpPr/>
              <p:nvPr/>
            </p:nvSpPr>
            <p:spPr>
              <a:xfrm flipH="1" rot="-9291945">
                <a:off x="4330667" y="3991813"/>
                <a:ext cx="859284" cy="2471685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18"/>
              <p:cNvSpPr/>
              <p:nvPr/>
            </p:nvSpPr>
            <p:spPr>
              <a:xfrm rot="8747347">
                <a:off x="5245262" y="3766246"/>
                <a:ext cx="859284" cy="2471685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18"/>
              <p:cNvSpPr/>
              <p:nvPr/>
            </p:nvSpPr>
            <p:spPr>
              <a:xfrm rot="5782645">
                <a:off x="7434157" y="2715930"/>
                <a:ext cx="859284" cy="2471685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18"/>
              <p:cNvSpPr/>
              <p:nvPr/>
            </p:nvSpPr>
            <p:spPr>
              <a:xfrm rot="3781339">
                <a:off x="7514242" y="1025793"/>
                <a:ext cx="859284" cy="2471685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18"/>
              <p:cNvSpPr/>
              <p:nvPr/>
            </p:nvSpPr>
            <p:spPr>
              <a:xfrm rot="-310504">
                <a:off x="8523948" y="644203"/>
                <a:ext cx="720000" cy="7200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18"/>
              <p:cNvSpPr/>
              <p:nvPr/>
            </p:nvSpPr>
            <p:spPr>
              <a:xfrm rot="-310504">
                <a:off x="7894803" y="5527517"/>
                <a:ext cx="720000" cy="7200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18"/>
              <p:cNvSpPr/>
              <p:nvPr/>
            </p:nvSpPr>
            <p:spPr>
              <a:xfrm rot="-310504">
                <a:off x="834820" y="812193"/>
                <a:ext cx="720000" cy="7200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18"/>
              <p:cNvSpPr/>
              <p:nvPr/>
            </p:nvSpPr>
            <p:spPr>
              <a:xfrm rot="-310504">
                <a:off x="2738726" y="-1126851"/>
                <a:ext cx="720000" cy="7200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18"/>
              <p:cNvSpPr/>
              <p:nvPr/>
            </p:nvSpPr>
            <p:spPr>
              <a:xfrm rot="-310504">
                <a:off x="1769719" y="5682112"/>
                <a:ext cx="720000" cy="7200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18"/>
              <p:cNvSpPr/>
              <p:nvPr/>
            </p:nvSpPr>
            <p:spPr>
              <a:xfrm rot="-310504">
                <a:off x="3564600" y="5291107"/>
                <a:ext cx="720000" cy="7200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0F54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18"/>
              <p:cNvSpPr/>
              <p:nvPr/>
            </p:nvSpPr>
            <p:spPr>
              <a:xfrm rot="-310504">
                <a:off x="7393604" y="3983993"/>
                <a:ext cx="720000" cy="7200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0F54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18"/>
              <p:cNvSpPr/>
              <p:nvPr/>
            </p:nvSpPr>
            <p:spPr>
              <a:xfrm rot="-310504">
                <a:off x="6851426" y="661773"/>
                <a:ext cx="720000" cy="7200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0F54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18"/>
              <p:cNvSpPr/>
              <p:nvPr/>
            </p:nvSpPr>
            <p:spPr>
              <a:xfrm rot="-310504">
                <a:off x="1935336" y="2001100"/>
                <a:ext cx="720000" cy="7200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0F54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18"/>
              <p:cNvSpPr/>
              <p:nvPr/>
            </p:nvSpPr>
            <p:spPr>
              <a:xfrm rot="-310504">
                <a:off x="9276983" y="3368488"/>
                <a:ext cx="720000" cy="7200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18"/>
              <p:cNvSpPr/>
              <p:nvPr/>
            </p:nvSpPr>
            <p:spPr>
              <a:xfrm rot="-310504">
                <a:off x="6639211" y="-1181772"/>
                <a:ext cx="720000" cy="7200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18"/>
              <p:cNvSpPr/>
              <p:nvPr/>
            </p:nvSpPr>
            <p:spPr>
              <a:xfrm rot="-310504">
                <a:off x="516005" y="2901804"/>
                <a:ext cx="720000" cy="7200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6" name="Google Shape;386;p18"/>
            <p:cNvSpPr/>
            <p:nvPr/>
          </p:nvSpPr>
          <p:spPr>
            <a:xfrm rot="-310504">
              <a:off x="4655764" y="6950111"/>
              <a:ext cx="720000" cy="7200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7" name="Google Shape;387;p18"/>
          <p:cNvSpPr txBox="1"/>
          <p:nvPr/>
        </p:nvSpPr>
        <p:spPr>
          <a:xfrm rot="122">
            <a:off x="2748250" y="297946"/>
            <a:ext cx="8458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 u="sng">
                <a:solidFill>
                  <a:schemeClr val="hlink"/>
                </a:solidFill>
                <a:latin typeface="Autour One"/>
                <a:ea typeface="Autour One"/>
                <a:cs typeface="Autour One"/>
                <a:sym typeface="Autour One"/>
                <a:hlinkClick r:id="rId3"/>
              </a:rPr>
              <a:t>Let’s play Fun with Flags</a:t>
            </a:r>
            <a:r>
              <a:rPr b="1" lang="es-ES" sz="4000" u="sng">
                <a:solidFill>
                  <a:schemeClr val="hlink"/>
                </a:solidFill>
                <a:latin typeface="Autour One"/>
                <a:ea typeface="Autour One"/>
                <a:cs typeface="Autour One"/>
                <a:sym typeface="Autour One"/>
                <a:hlinkClick r:id="rId4"/>
              </a:rPr>
              <a:t> </a:t>
            </a:r>
            <a:endParaRPr/>
          </a:p>
        </p:txBody>
      </p:sp>
      <p:pic>
        <p:nvPicPr>
          <p:cNvPr id="388" name="Google Shape;38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68707">
            <a:off x="267234" y="-35592"/>
            <a:ext cx="2715058" cy="2715058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8"/>
          <p:cNvSpPr txBox="1"/>
          <p:nvPr/>
        </p:nvSpPr>
        <p:spPr>
          <a:xfrm>
            <a:off x="2588000" y="1241025"/>
            <a:ext cx="94407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>
                <a:solidFill>
                  <a:srgbClr val="0C0C0C"/>
                </a:solidFill>
                <a:latin typeface="Autour One"/>
                <a:ea typeface="Autour One"/>
                <a:cs typeface="Autour One"/>
                <a:sym typeface="Autour One"/>
              </a:rPr>
              <a:t>Guess what country the flag represents. If you identify with the country, stand up. </a:t>
            </a:r>
            <a:endParaRPr sz="1100"/>
          </a:p>
        </p:txBody>
      </p:sp>
      <p:pic>
        <p:nvPicPr>
          <p:cNvPr id="390" name="Google Shape;39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4250" y="2087350"/>
            <a:ext cx="5032675" cy="503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9"/>
          <p:cNvGrpSpPr/>
          <p:nvPr/>
        </p:nvGrpSpPr>
        <p:grpSpPr>
          <a:xfrm>
            <a:off x="32542" y="-145830"/>
            <a:ext cx="11804595" cy="2743332"/>
            <a:chOff x="32492" y="14470"/>
            <a:chExt cx="11804595" cy="2743332"/>
          </a:xfrm>
        </p:grpSpPr>
        <p:sp>
          <p:nvSpPr>
            <p:cNvPr id="396" name="Google Shape;396;p19"/>
            <p:cNvSpPr/>
            <p:nvPr/>
          </p:nvSpPr>
          <p:spPr>
            <a:xfrm flipH="1" rot="10413658">
              <a:off x="7393282" y="1211208"/>
              <a:ext cx="1286717" cy="1430101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9"/>
            <p:cNvSpPr/>
            <p:nvPr/>
          </p:nvSpPr>
          <p:spPr>
            <a:xfrm flipH="1" rot="9856927">
              <a:off x="8836480" y="926106"/>
              <a:ext cx="1286818" cy="1430141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9"/>
            <p:cNvSpPr/>
            <p:nvPr/>
          </p:nvSpPr>
          <p:spPr>
            <a:xfrm flipH="1" rot="-10554520">
              <a:off x="4539611" y="1260634"/>
              <a:ext cx="1286679" cy="1430142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9"/>
            <p:cNvSpPr/>
            <p:nvPr/>
          </p:nvSpPr>
          <p:spPr>
            <a:xfrm flipH="1" rot="10705400">
              <a:off x="5957331" y="1310332"/>
              <a:ext cx="1286587" cy="1430040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9"/>
            <p:cNvSpPr/>
            <p:nvPr/>
          </p:nvSpPr>
          <p:spPr>
            <a:xfrm flipH="1" rot="-9781615">
              <a:off x="1662329" y="793753"/>
              <a:ext cx="1286644" cy="1429945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9"/>
            <p:cNvSpPr/>
            <p:nvPr/>
          </p:nvSpPr>
          <p:spPr>
            <a:xfrm flipH="1" rot="-10298817">
              <a:off x="3133626" y="1096675"/>
              <a:ext cx="1286548" cy="1429994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9"/>
            <p:cNvSpPr/>
            <p:nvPr/>
          </p:nvSpPr>
          <p:spPr>
            <a:xfrm flipH="1" rot="8801496">
              <a:off x="10263514" y="270538"/>
              <a:ext cx="1286545" cy="1429909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9"/>
            <p:cNvSpPr/>
            <p:nvPr/>
          </p:nvSpPr>
          <p:spPr>
            <a:xfrm flipH="1" rot="-9155914">
              <a:off x="289406" y="230333"/>
              <a:ext cx="1286771" cy="1430074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9"/>
            <p:cNvSpPr/>
            <p:nvPr/>
          </p:nvSpPr>
          <p:spPr>
            <a:xfrm rot="-144748">
              <a:off x="7853968" y="1633759"/>
              <a:ext cx="377735" cy="37773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9"/>
            <p:cNvSpPr/>
            <p:nvPr/>
          </p:nvSpPr>
          <p:spPr>
            <a:xfrm rot="-144748">
              <a:off x="6397806" y="1643303"/>
              <a:ext cx="377735" cy="37773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9"/>
            <p:cNvSpPr/>
            <p:nvPr/>
          </p:nvSpPr>
          <p:spPr>
            <a:xfrm rot="-726258">
              <a:off x="9298229" y="1293284"/>
              <a:ext cx="377697" cy="37769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9"/>
            <p:cNvSpPr/>
            <p:nvPr/>
          </p:nvSpPr>
          <p:spPr>
            <a:xfrm rot="-1636644">
              <a:off x="10668954" y="672315"/>
              <a:ext cx="377701" cy="377701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9"/>
            <p:cNvSpPr/>
            <p:nvPr/>
          </p:nvSpPr>
          <p:spPr>
            <a:xfrm rot="385840">
              <a:off x="5003879" y="1562610"/>
              <a:ext cx="377676" cy="37767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9"/>
            <p:cNvSpPr/>
            <p:nvPr/>
          </p:nvSpPr>
          <p:spPr>
            <a:xfrm rot="776607">
              <a:off x="3602363" y="1394658"/>
              <a:ext cx="377697" cy="37769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9"/>
            <p:cNvSpPr/>
            <p:nvPr/>
          </p:nvSpPr>
          <p:spPr>
            <a:xfrm rot="1365383">
              <a:off x="2199007" y="1086362"/>
              <a:ext cx="377701" cy="377701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9"/>
            <p:cNvSpPr/>
            <p:nvPr/>
          </p:nvSpPr>
          <p:spPr>
            <a:xfrm rot="1365383">
              <a:off x="857813" y="541386"/>
              <a:ext cx="377701" cy="377701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2" name="Google Shape;412;p19"/>
          <p:cNvSpPr txBox="1"/>
          <p:nvPr/>
        </p:nvSpPr>
        <p:spPr>
          <a:xfrm>
            <a:off x="2827283" y="-145825"/>
            <a:ext cx="6893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 u="sng">
                <a:solidFill>
                  <a:schemeClr val="accent1"/>
                </a:solidFill>
                <a:latin typeface="Autour One"/>
                <a:ea typeface="Autour One"/>
                <a:cs typeface="Autour One"/>
                <a:sym typeface="Autour One"/>
              </a:rPr>
              <a:t>Home Activity</a:t>
            </a:r>
            <a:r>
              <a:rPr b="1" lang="es-ES" sz="6600">
                <a:solidFill>
                  <a:schemeClr val="accent1"/>
                </a:solidFill>
                <a:latin typeface="Autour One"/>
                <a:ea typeface="Autour One"/>
                <a:cs typeface="Autour One"/>
                <a:sym typeface="Autour One"/>
              </a:rPr>
              <a:t> </a:t>
            </a:r>
            <a:endParaRPr/>
          </a:p>
        </p:txBody>
      </p:sp>
      <p:sp>
        <p:nvSpPr>
          <p:cNvPr id="413" name="Google Shape;413;p19"/>
          <p:cNvSpPr txBox="1"/>
          <p:nvPr/>
        </p:nvSpPr>
        <p:spPr>
          <a:xfrm>
            <a:off x="290125" y="2568300"/>
            <a:ext cx="11547000" cy="3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u="sng">
                <a:solidFill>
                  <a:srgbClr val="0C0C0C"/>
                </a:solidFill>
                <a:latin typeface="Autour One"/>
                <a:ea typeface="Autour One"/>
                <a:cs typeface="Autour One"/>
                <a:sym typeface="Autour One"/>
              </a:rPr>
              <a:t>P</a:t>
            </a:r>
            <a:r>
              <a:rPr lang="es-ES" sz="3200" u="sng">
                <a:solidFill>
                  <a:srgbClr val="0C0C0C"/>
                </a:solidFill>
                <a:latin typeface="Autour One"/>
                <a:ea typeface="Autour One"/>
                <a:cs typeface="Autour One"/>
                <a:sym typeface="Autour One"/>
              </a:rPr>
              <a:t>atriotism Trivia</a:t>
            </a:r>
            <a:endParaRPr sz="3200" u="sng">
              <a:solidFill>
                <a:srgbClr val="0C0C0C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Autour One"/>
              <a:buAutoNum type="arabicPeriod"/>
            </a:pPr>
            <a:r>
              <a:rPr lang="es-ES" sz="3200">
                <a:solidFill>
                  <a:srgbClr val="0C0C0C"/>
                </a:solidFill>
                <a:latin typeface="Autour One"/>
                <a:ea typeface="Autour One"/>
                <a:cs typeface="Autour One"/>
                <a:sym typeface="Autour One"/>
              </a:rPr>
              <a:t>How many stars are on the United States Flag?</a:t>
            </a:r>
            <a:endParaRPr sz="3200">
              <a:solidFill>
                <a:srgbClr val="0C0C0C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Autour One"/>
              <a:buAutoNum type="arabicPeriod"/>
            </a:pPr>
            <a:r>
              <a:rPr lang="es-ES" sz="3200">
                <a:solidFill>
                  <a:srgbClr val="0C0C0C"/>
                </a:solidFill>
                <a:latin typeface="Autour One"/>
                <a:ea typeface="Autour One"/>
                <a:cs typeface="Autour One"/>
                <a:sym typeface="Autour One"/>
              </a:rPr>
              <a:t>What is the United States’ National Bird?</a:t>
            </a:r>
            <a:endParaRPr sz="3200">
              <a:solidFill>
                <a:srgbClr val="0C0C0C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Autour One"/>
              <a:buAutoNum type="arabicPeriod"/>
            </a:pPr>
            <a:r>
              <a:rPr lang="es-ES" sz="3200">
                <a:solidFill>
                  <a:srgbClr val="0C0C0C"/>
                </a:solidFill>
                <a:latin typeface="Autour One"/>
                <a:ea typeface="Autour One"/>
                <a:cs typeface="Autour One"/>
                <a:sym typeface="Autour One"/>
              </a:rPr>
              <a:t>What is the United States’ National Flower?</a:t>
            </a:r>
            <a:endParaRPr sz="3200">
              <a:solidFill>
                <a:srgbClr val="0C0C0C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C0C0C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0C0C0C"/>
                </a:solidFill>
                <a:latin typeface="Autour One"/>
                <a:ea typeface="Autour One"/>
                <a:cs typeface="Autour One"/>
                <a:sym typeface="Autour One"/>
              </a:rPr>
              <a:t>Extension: Research the National Symbols of another country. </a:t>
            </a:r>
            <a:endParaRPr sz="3200">
              <a:solidFill>
                <a:srgbClr val="0C0C0C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E2F3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9"/>
          <p:cNvGrpSpPr/>
          <p:nvPr/>
        </p:nvGrpSpPr>
        <p:grpSpPr>
          <a:xfrm>
            <a:off x="103795" y="105748"/>
            <a:ext cx="3845740" cy="3592214"/>
            <a:chOff x="485001" y="-1212633"/>
            <a:chExt cx="9542778" cy="8913683"/>
          </a:xfrm>
        </p:grpSpPr>
        <p:grpSp>
          <p:nvGrpSpPr>
            <p:cNvPr id="232" name="Google Shape;232;p9"/>
            <p:cNvGrpSpPr/>
            <p:nvPr/>
          </p:nvGrpSpPr>
          <p:grpSpPr>
            <a:xfrm>
              <a:off x="485001" y="-1212633"/>
              <a:ext cx="9542778" cy="8671929"/>
              <a:chOff x="485001" y="-1212633"/>
              <a:chExt cx="9542778" cy="8671929"/>
            </a:xfrm>
          </p:grpSpPr>
          <p:sp>
            <p:nvSpPr>
              <p:cNvPr id="233" name="Google Shape;233;p9"/>
              <p:cNvSpPr/>
              <p:nvPr/>
            </p:nvSpPr>
            <p:spPr>
              <a:xfrm rot="3022674">
                <a:off x="6802787" y="42721"/>
                <a:ext cx="877894" cy="3939140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0F54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9"/>
              <p:cNvSpPr/>
              <p:nvPr/>
            </p:nvSpPr>
            <p:spPr>
              <a:xfrm rot="5212672">
                <a:off x="7113248" y="1356520"/>
                <a:ext cx="967455" cy="4222966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0F54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9"/>
              <p:cNvSpPr/>
              <p:nvPr/>
            </p:nvSpPr>
            <p:spPr>
              <a:xfrm rot="7105743">
                <a:off x="6287589" y="2781729"/>
                <a:ext cx="996129" cy="3945245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0F54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9"/>
              <p:cNvSpPr/>
              <p:nvPr/>
            </p:nvSpPr>
            <p:spPr>
              <a:xfrm rot="10085158">
                <a:off x="4501382" y="3460170"/>
                <a:ext cx="1020944" cy="3935640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0F54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9"/>
              <p:cNvSpPr/>
              <p:nvPr/>
            </p:nvSpPr>
            <p:spPr>
              <a:xfrm rot="975612">
                <a:off x="5768767" y="-1029738"/>
                <a:ext cx="878199" cy="3940507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0F54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9"/>
              <p:cNvSpPr/>
              <p:nvPr/>
            </p:nvSpPr>
            <p:spPr>
              <a:xfrm flipH="1" rot="-1023982">
                <a:off x="3451244" y="-1052646"/>
                <a:ext cx="1017406" cy="3935739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0F54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9"/>
              <p:cNvSpPr/>
              <p:nvPr/>
            </p:nvSpPr>
            <p:spPr>
              <a:xfrm flipH="1" rot="-3115147">
                <a:off x="2381898" y="68839"/>
                <a:ext cx="1018060" cy="3943387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0F54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9"/>
              <p:cNvSpPr/>
              <p:nvPr/>
            </p:nvSpPr>
            <p:spPr>
              <a:xfrm flipH="1" rot="-4743226">
                <a:off x="2215433" y="1329986"/>
                <a:ext cx="1017463" cy="3943277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0F54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9"/>
              <p:cNvSpPr/>
              <p:nvPr/>
            </p:nvSpPr>
            <p:spPr>
              <a:xfrm flipH="1" rot="-7419348">
                <a:off x="2951708" y="2849651"/>
                <a:ext cx="1018117" cy="3942637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0F54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9"/>
              <p:cNvSpPr/>
              <p:nvPr/>
            </p:nvSpPr>
            <p:spPr>
              <a:xfrm flipH="1" rot="573515">
                <a:off x="4516120" y="128336"/>
                <a:ext cx="859394" cy="2466558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9"/>
              <p:cNvSpPr/>
              <p:nvPr/>
            </p:nvSpPr>
            <p:spPr>
              <a:xfrm rot="3825741">
                <a:off x="6492060" y="1538957"/>
                <a:ext cx="859138" cy="2471589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9"/>
              <p:cNvSpPr/>
              <p:nvPr/>
            </p:nvSpPr>
            <p:spPr>
              <a:xfrm rot="5866701">
                <a:off x="6275791" y="2686292"/>
                <a:ext cx="859764" cy="2475728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9"/>
              <p:cNvSpPr/>
              <p:nvPr/>
            </p:nvSpPr>
            <p:spPr>
              <a:xfrm rot="7876116">
                <a:off x="5691726" y="3470943"/>
                <a:ext cx="858774" cy="2471589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9"/>
              <p:cNvSpPr/>
              <p:nvPr/>
            </p:nvSpPr>
            <p:spPr>
              <a:xfrm rot="1731340">
                <a:off x="5961030" y="667587"/>
                <a:ext cx="859811" cy="2473453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9"/>
              <p:cNvSpPr/>
              <p:nvPr/>
            </p:nvSpPr>
            <p:spPr>
              <a:xfrm flipH="1" rot="-1711723">
                <a:off x="3419259" y="552328"/>
                <a:ext cx="859629" cy="2468721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9"/>
              <p:cNvSpPr/>
              <p:nvPr/>
            </p:nvSpPr>
            <p:spPr>
              <a:xfrm flipH="1" rot="-3463852">
                <a:off x="2958679" y="1457525"/>
                <a:ext cx="859452" cy="2470685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9"/>
              <p:cNvSpPr/>
              <p:nvPr/>
            </p:nvSpPr>
            <p:spPr>
              <a:xfrm flipH="1" rot="-5875396">
                <a:off x="3028667" y="2680935"/>
                <a:ext cx="860064" cy="2467325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9"/>
              <p:cNvSpPr/>
              <p:nvPr/>
            </p:nvSpPr>
            <p:spPr>
              <a:xfrm flipH="1" rot="-8342044">
                <a:off x="3997656" y="3405073"/>
                <a:ext cx="860638" cy="2471589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9"/>
              <p:cNvSpPr/>
              <p:nvPr/>
            </p:nvSpPr>
            <p:spPr>
              <a:xfrm flipH="1" rot="1144971">
                <a:off x="4917111" y="-516965"/>
                <a:ext cx="859570" cy="2470548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9"/>
              <p:cNvSpPr/>
              <p:nvPr/>
            </p:nvSpPr>
            <p:spPr>
              <a:xfrm flipH="1" rot="-2532287">
                <a:off x="2065912" y="30154"/>
                <a:ext cx="859528" cy="2469114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9"/>
              <p:cNvSpPr/>
              <p:nvPr/>
            </p:nvSpPr>
            <p:spPr>
              <a:xfrm flipH="1" rot="-5400000">
                <a:off x="2231571" y="2517972"/>
                <a:ext cx="858440" cy="2472668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9"/>
              <p:cNvSpPr/>
              <p:nvPr/>
            </p:nvSpPr>
            <p:spPr>
              <a:xfrm flipH="1" rot="-9292612">
                <a:off x="4332874" y="3991995"/>
                <a:ext cx="858414" cy="2472217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9"/>
              <p:cNvSpPr/>
              <p:nvPr/>
            </p:nvSpPr>
            <p:spPr>
              <a:xfrm rot="8749381">
                <a:off x="5244949" y="3770762"/>
                <a:ext cx="859828" cy="2467344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9"/>
              <p:cNvSpPr/>
              <p:nvPr/>
            </p:nvSpPr>
            <p:spPr>
              <a:xfrm rot="5778471">
                <a:off x="7436406" y="2716957"/>
                <a:ext cx="859251" cy="2468426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9"/>
              <p:cNvSpPr/>
              <p:nvPr/>
            </p:nvSpPr>
            <p:spPr>
              <a:xfrm rot="3778627">
                <a:off x="7512333" y="1024740"/>
                <a:ext cx="860134" cy="2476022"/>
              </a:xfrm>
              <a:custGeom>
                <a:rect b="b" l="l" r="r" t="t"/>
                <a:pathLst>
                  <a:path extrusionOk="0" h="3940507" w="878199">
                    <a:moveTo>
                      <a:pt x="753820" y="516"/>
                    </a:moveTo>
                    <a:cubicBezTo>
                      <a:pt x="791183" y="6324"/>
                      <a:pt x="891883" y="128104"/>
                      <a:pt x="876642" y="245987"/>
                    </a:cubicBezTo>
                    <a:cubicBezTo>
                      <a:pt x="836000" y="560343"/>
                      <a:pt x="395338" y="1715493"/>
                      <a:pt x="265708" y="2205477"/>
                    </a:cubicBezTo>
                    <a:cubicBezTo>
                      <a:pt x="136078" y="2695462"/>
                      <a:pt x="143068" y="2820183"/>
                      <a:pt x="98861" y="3185894"/>
                    </a:cubicBezTo>
                    <a:cubicBezTo>
                      <a:pt x="76757" y="3368750"/>
                      <a:pt x="56793" y="3671045"/>
                      <a:pt x="40036" y="3928209"/>
                    </a:cubicBezTo>
                    <a:lnTo>
                      <a:pt x="39229" y="3940507"/>
                    </a:lnTo>
                    <a:lnTo>
                      <a:pt x="0" y="3935551"/>
                    </a:lnTo>
                    <a:cubicBezTo>
                      <a:pt x="221" y="3927803"/>
                      <a:pt x="443" y="3920055"/>
                      <a:pt x="664" y="3912307"/>
                    </a:cubicBezTo>
                    <a:cubicBezTo>
                      <a:pt x="15169" y="3392774"/>
                      <a:pt x="37897" y="2612817"/>
                      <a:pt x="103139" y="2112105"/>
                    </a:cubicBezTo>
                    <a:cubicBezTo>
                      <a:pt x="190128" y="1444488"/>
                      <a:pt x="394052" y="641479"/>
                      <a:pt x="509561" y="319343"/>
                    </a:cubicBezTo>
                    <a:cubicBezTo>
                      <a:pt x="581755" y="118007"/>
                      <a:pt x="691549" y="-9165"/>
                      <a:pt x="753820" y="5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9"/>
              <p:cNvSpPr/>
              <p:nvPr/>
            </p:nvSpPr>
            <p:spPr>
              <a:xfrm rot="-309850">
                <a:off x="8523883" y="644281"/>
                <a:ext cx="719922" cy="719922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9"/>
              <p:cNvSpPr/>
              <p:nvPr/>
            </p:nvSpPr>
            <p:spPr>
              <a:xfrm rot="-309850">
                <a:off x="7894737" y="5527595"/>
                <a:ext cx="719922" cy="719922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9"/>
              <p:cNvSpPr/>
              <p:nvPr/>
            </p:nvSpPr>
            <p:spPr>
              <a:xfrm rot="-309850">
                <a:off x="834755" y="812271"/>
                <a:ext cx="719922" cy="719922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 rot="-309850">
                <a:off x="2738661" y="-1126773"/>
                <a:ext cx="719922" cy="719922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 rot="-309850">
                <a:off x="1769654" y="5682190"/>
                <a:ext cx="719922" cy="719922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C127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 rot="-309850">
                <a:off x="3564535" y="5291185"/>
                <a:ext cx="719922" cy="719922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0F54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 rot="-309850">
                <a:off x="7393539" y="3984071"/>
                <a:ext cx="719922" cy="719922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0F54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 rot="-309850">
                <a:off x="6851361" y="661851"/>
                <a:ext cx="719922" cy="719922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0F54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 rot="-309850">
                <a:off x="1935271" y="2001178"/>
                <a:ext cx="719922" cy="719922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0F54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 rot="-309850">
                <a:off x="9276918" y="3368566"/>
                <a:ext cx="719922" cy="719922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 rot="-309850">
                <a:off x="6639146" y="-1181694"/>
                <a:ext cx="719922" cy="719922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 rot="-309850">
                <a:off x="515940" y="2901882"/>
                <a:ext cx="719922" cy="719922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0" name="Google Shape;270;p9"/>
            <p:cNvSpPr/>
            <p:nvPr/>
          </p:nvSpPr>
          <p:spPr>
            <a:xfrm rot="-309850">
              <a:off x="4655699" y="6950189"/>
              <a:ext cx="719922" cy="71992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1" name="Google Shape;271;p9" title="May Patriotism - Elementary (English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7500" y="932350"/>
            <a:ext cx="9484725" cy="533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10"/>
          <p:cNvGrpSpPr/>
          <p:nvPr/>
        </p:nvGrpSpPr>
        <p:grpSpPr>
          <a:xfrm>
            <a:off x="32492" y="14470"/>
            <a:ext cx="11804595" cy="2743332"/>
            <a:chOff x="32492" y="14470"/>
            <a:chExt cx="11804595" cy="2743332"/>
          </a:xfrm>
        </p:grpSpPr>
        <p:sp>
          <p:nvSpPr>
            <p:cNvPr id="277" name="Google Shape;277;p10"/>
            <p:cNvSpPr/>
            <p:nvPr/>
          </p:nvSpPr>
          <p:spPr>
            <a:xfrm flipH="1" rot="10413658">
              <a:off x="7393282" y="1211208"/>
              <a:ext cx="1286717" cy="1430101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0"/>
            <p:cNvSpPr/>
            <p:nvPr/>
          </p:nvSpPr>
          <p:spPr>
            <a:xfrm flipH="1" rot="9856927">
              <a:off x="8836480" y="926106"/>
              <a:ext cx="1286818" cy="1430141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0"/>
            <p:cNvSpPr/>
            <p:nvPr/>
          </p:nvSpPr>
          <p:spPr>
            <a:xfrm flipH="1" rot="-10554520">
              <a:off x="4539611" y="1260634"/>
              <a:ext cx="1286679" cy="1430142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 flipH="1" rot="10705400">
              <a:off x="5957331" y="1310332"/>
              <a:ext cx="1286587" cy="1430040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0"/>
            <p:cNvSpPr/>
            <p:nvPr/>
          </p:nvSpPr>
          <p:spPr>
            <a:xfrm flipH="1" rot="-9781615">
              <a:off x="1662329" y="793753"/>
              <a:ext cx="1286644" cy="1429945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0"/>
            <p:cNvSpPr/>
            <p:nvPr/>
          </p:nvSpPr>
          <p:spPr>
            <a:xfrm flipH="1" rot="-10298817">
              <a:off x="3133626" y="1096675"/>
              <a:ext cx="1286548" cy="1429994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 flipH="1" rot="8801496">
              <a:off x="10263514" y="270538"/>
              <a:ext cx="1286545" cy="1429909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0"/>
            <p:cNvSpPr/>
            <p:nvPr/>
          </p:nvSpPr>
          <p:spPr>
            <a:xfrm flipH="1" rot="-9155914">
              <a:off x="289406" y="230333"/>
              <a:ext cx="1286771" cy="1430074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0"/>
            <p:cNvSpPr/>
            <p:nvPr/>
          </p:nvSpPr>
          <p:spPr>
            <a:xfrm rot="-144748">
              <a:off x="7853968" y="1633759"/>
              <a:ext cx="377735" cy="37773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 rot="-144748">
              <a:off x="6397806" y="1643303"/>
              <a:ext cx="377735" cy="37773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 rot="-726258">
              <a:off x="9298229" y="1293284"/>
              <a:ext cx="377697" cy="37769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 rot="-1636644">
              <a:off x="10668954" y="672315"/>
              <a:ext cx="377701" cy="377701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 rot="385840">
              <a:off x="5003879" y="1562610"/>
              <a:ext cx="377676" cy="37767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0"/>
            <p:cNvSpPr/>
            <p:nvPr/>
          </p:nvSpPr>
          <p:spPr>
            <a:xfrm rot="776607">
              <a:off x="3602363" y="1394658"/>
              <a:ext cx="377697" cy="37769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0"/>
            <p:cNvSpPr/>
            <p:nvPr/>
          </p:nvSpPr>
          <p:spPr>
            <a:xfrm rot="1365383">
              <a:off x="2199007" y="1086362"/>
              <a:ext cx="377701" cy="377701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 rot="1365383">
              <a:off x="857813" y="541386"/>
              <a:ext cx="377701" cy="377701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3" name="Google Shape;293;p10"/>
          <p:cNvSpPr txBox="1"/>
          <p:nvPr/>
        </p:nvSpPr>
        <p:spPr>
          <a:xfrm>
            <a:off x="786600" y="2828700"/>
            <a:ext cx="2745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 u="sng">
                <a:solidFill>
                  <a:schemeClr val="accent1"/>
                </a:solidFill>
                <a:latin typeface="Autour One"/>
                <a:ea typeface="Autour One"/>
                <a:cs typeface="Autour One"/>
                <a:sym typeface="Autour One"/>
              </a:rPr>
              <a:t>Define:</a:t>
            </a:r>
            <a:r>
              <a:rPr b="1" lang="es-ES" sz="6600">
                <a:solidFill>
                  <a:schemeClr val="accent1"/>
                </a:solidFill>
                <a:latin typeface="Autour One"/>
                <a:ea typeface="Autour One"/>
                <a:cs typeface="Autour One"/>
                <a:sym typeface="Autour One"/>
              </a:rPr>
              <a:t> </a:t>
            </a:r>
            <a:endParaRPr/>
          </a:p>
        </p:txBody>
      </p:sp>
      <p:sp>
        <p:nvSpPr>
          <p:cNvPr id="294" name="Google Shape;294;p10"/>
          <p:cNvSpPr txBox="1"/>
          <p:nvPr/>
        </p:nvSpPr>
        <p:spPr>
          <a:xfrm>
            <a:off x="4986400" y="2828700"/>
            <a:ext cx="2745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 u="sng">
                <a:solidFill>
                  <a:schemeClr val="accent1"/>
                </a:solidFill>
                <a:latin typeface="Autour One"/>
                <a:ea typeface="Autour One"/>
                <a:cs typeface="Autour One"/>
                <a:sym typeface="Autour One"/>
              </a:rPr>
              <a:t>Identify:</a:t>
            </a:r>
            <a:r>
              <a:rPr b="1" lang="es-ES" sz="6600">
                <a:solidFill>
                  <a:schemeClr val="accent1"/>
                </a:solidFill>
                <a:latin typeface="Autour One"/>
                <a:ea typeface="Autour One"/>
                <a:cs typeface="Autour One"/>
                <a:sym typeface="Autour One"/>
              </a:rPr>
              <a:t> </a:t>
            </a:r>
            <a:endParaRPr/>
          </a:p>
        </p:txBody>
      </p:sp>
      <p:sp>
        <p:nvSpPr>
          <p:cNvPr id="295" name="Google Shape;295;p10"/>
          <p:cNvSpPr txBox="1"/>
          <p:nvPr/>
        </p:nvSpPr>
        <p:spPr>
          <a:xfrm>
            <a:off x="8651938" y="2757800"/>
            <a:ext cx="2745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 u="sng">
                <a:solidFill>
                  <a:schemeClr val="accent1"/>
                </a:solidFill>
                <a:latin typeface="Autour One"/>
                <a:ea typeface="Autour One"/>
                <a:cs typeface="Autour One"/>
                <a:sym typeface="Autour One"/>
              </a:rPr>
              <a:t>Apply</a:t>
            </a:r>
            <a:r>
              <a:rPr b="1" lang="es-ES" sz="4000" u="sng">
                <a:solidFill>
                  <a:schemeClr val="accent1"/>
                </a:solidFill>
                <a:latin typeface="Autour One"/>
                <a:ea typeface="Autour One"/>
                <a:cs typeface="Autour One"/>
                <a:sym typeface="Autour One"/>
              </a:rPr>
              <a:t>:</a:t>
            </a:r>
            <a:r>
              <a:rPr b="1" lang="es-ES" sz="6600" u="sng">
                <a:solidFill>
                  <a:schemeClr val="accent1"/>
                </a:solidFill>
                <a:latin typeface="Autour One"/>
                <a:ea typeface="Autour One"/>
                <a:cs typeface="Autour One"/>
                <a:sym typeface="Autour One"/>
              </a:rPr>
              <a:t> </a:t>
            </a:r>
            <a:endParaRPr u="sng"/>
          </a:p>
        </p:txBody>
      </p:sp>
      <p:sp>
        <p:nvSpPr>
          <p:cNvPr id="296" name="Google Shape;296;p10"/>
          <p:cNvSpPr txBox="1"/>
          <p:nvPr/>
        </p:nvSpPr>
        <p:spPr>
          <a:xfrm>
            <a:off x="539450" y="4100200"/>
            <a:ext cx="3491400" cy="20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0C0C0C"/>
                </a:solidFill>
                <a:latin typeface="Autour One"/>
                <a:ea typeface="Autour One"/>
                <a:cs typeface="Autour One"/>
                <a:sym typeface="Autour One"/>
              </a:rPr>
              <a:t>Students will define patriotism </a:t>
            </a:r>
            <a:endParaRPr/>
          </a:p>
        </p:txBody>
      </p:sp>
      <p:sp>
        <p:nvSpPr>
          <p:cNvPr id="297" name="Google Shape;297;p10"/>
          <p:cNvSpPr txBox="1"/>
          <p:nvPr/>
        </p:nvSpPr>
        <p:spPr>
          <a:xfrm>
            <a:off x="4492788" y="4100200"/>
            <a:ext cx="3491400" cy="20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0C0C0C"/>
                </a:solidFill>
                <a:latin typeface="Autour One"/>
                <a:ea typeface="Autour One"/>
                <a:cs typeface="Autour One"/>
                <a:sym typeface="Autour One"/>
              </a:rPr>
              <a:t>Students will</a:t>
            </a:r>
            <a:endParaRPr sz="3200">
              <a:solidFill>
                <a:srgbClr val="0C0C0C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0C0C0C"/>
                </a:solidFill>
                <a:latin typeface="Autour One"/>
                <a:ea typeface="Autour One"/>
                <a:cs typeface="Autour One"/>
                <a:sym typeface="Autour One"/>
              </a:rPr>
              <a:t>learn the national symbols </a:t>
            </a:r>
            <a:endParaRPr/>
          </a:p>
        </p:txBody>
      </p:sp>
      <p:sp>
        <p:nvSpPr>
          <p:cNvPr id="298" name="Google Shape;298;p10"/>
          <p:cNvSpPr txBox="1"/>
          <p:nvPr/>
        </p:nvSpPr>
        <p:spPr>
          <a:xfrm>
            <a:off x="8111975" y="4100200"/>
            <a:ext cx="3491400" cy="20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0C0C0C"/>
                </a:solidFill>
                <a:latin typeface="Autour One"/>
                <a:ea typeface="Autour One"/>
                <a:cs typeface="Autour One"/>
                <a:sym typeface="Autour One"/>
              </a:rPr>
              <a:t>Students will match country flags with names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"/>
          <p:cNvSpPr txBox="1"/>
          <p:nvPr/>
        </p:nvSpPr>
        <p:spPr>
          <a:xfrm>
            <a:off x="699775" y="3884350"/>
            <a:ext cx="95478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0C0C0C"/>
                </a:solidFill>
                <a:latin typeface="Autour One"/>
                <a:ea typeface="Autour One"/>
                <a:cs typeface="Autour One"/>
                <a:sym typeface="Autour One"/>
              </a:rPr>
              <a:t>Love for or devotion to one’s country</a:t>
            </a:r>
            <a:endParaRPr/>
          </a:p>
        </p:txBody>
      </p:sp>
      <p:sp>
        <p:nvSpPr>
          <p:cNvPr id="304" name="Google Shape;304;p11"/>
          <p:cNvSpPr txBox="1"/>
          <p:nvPr/>
        </p:nvSpPr>
        <p:spPr>
          <a:xfrm>
            <a:off x="4919225" y="2101925"/>
            <a:ext cx="6774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6600">
                <a:solidFill>
                  <a:schemeClr val="accent1"/>
                </a:solidFill>
                <a:latin typeface="Autour One"/>
                <a:ea typeface="Autour One"/>
                <a:cs typeface="Autour One"/>
                <a:sym typeface="Autour One"/>
              </a:rPr>
              <a:t>Patriotism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2"/>
          <p:cNvSpPr txBox="1"/>
          <p:nvPr/>
        </p:nvSpPr>
        <p:spPr>
          <a:xfrm rot="-431488">
            <a:off x="115841" y="2104048"/>
            <a:ext cx="2887717" cy="20316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>
                <a:solidFill>
                  <a:schemeClr val="accent1"/>
                </a:solidFill>
                <a:latin typeface="Autour One"/>
                <a:ea typeface="Autour One"/>
                <a:cs typeface="Autour One"/>
                <a:sym typeface="Autour One"/>
              </a:rPr>
              <a:t>United States Flag </a:t>
            </a:r>
            <a:endParaRPr/>
          </a:p>
        </p:txBody>
      </p:sp>
      <p:pic>
        <p:nvPicPr>
          <p:cNvPr id="310" name="Google Shape;31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9000" y="1202638"/>
            <a:ext cx="8454549" cy="445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8575" y="1143988"/>
            <a:ext cx="8542800" cy="496371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3"/>
          <p:cNvSpPr txBox="1"/>
          <p:nvPr/>
        </p:nvSpPr>
        <p:spPr>
          <a:xfrm rot="-431488">
            <a:off x="77291" y="2106471"/>
            <a:ext cx="2887717" cy="14160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>
                <a:solidFill>
                  <a:schemeClr val="accent1"/>
                </a:solidFill>
                <a:latin typeface="Autour One"/>
                <a:ea typeface="Autour One"/>
                <a:cs typeface="Autour One"/>
                <a:sym typeface="Autour One"/>
              </a:rPr>
              <a:t>The Pledge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"/>
          <p:cNvSpPr txBox="1"/>
          <p:nvPr/>
        </p:nvSpPr>
        <p:spPr>
          <a:xfrm rot="-431488">
            <a:off x="219791" y="2177721"/>
            <a:ext cx="2887717" cy="14160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>
                <a:solidFill>
                  <a:schemeClr val="accent1"/>
                </a:solidFill>
                <a:latin typeface="Autour One"/>
                <a:ea typeface="Autour One"/>
                <a:cs typeface="Autour One"/>
                <a:sym typeface="Autour One"/>
              </a:rPr>
              <a:t>National Bird</a:t>
            </a:r>
            <a:endParaRPr/>
          </a:p>
        </p:txBody>
      </p:sp>
      <p:pic>
        <p:nvPicPr>
          <p:cNvPr id="322" name="Google Shape;32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5125" y="277438"/>
            <a:ext cx="6832900" cy="5662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4"/>
          <p:cNvSpPr txBox="1"/>
          <p:nvPr/>
        </p:nvSpPr>
        <p:spPr>
          <a:xfrm>
            <a:off x="4497150" y="6113700"/>
            <a:ext cx="5277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700"/>
              <a:t>Bald eagle</a:t>
            </a:r>
            <a:endParaRPr b="1" sz="2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"/>
          <p:cNvSpPr txBox="1"/>
          <p:nvPr/>
        </p:nvSpPr>
        <p:spPr>
          <a:xfrm rot="-431488">
            <a:off x="825441" y="2106471"/>
            <a:ext cx="2887717" cy="14160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>
                <a:solidFill>
                  <a:schemeClr val="accent1"/>
                </a:solidFill>
                <a:latin typeface="Autour One"/>
                <a:ea typeface="Autour One"/>
                <a:cs typeface="Autour One"/>
                <a:sym typeface="Autour One"/>
              </a:rPr>
              <a:t>National Flower</a:t>
            </a:r>
            <a:endParaRPr/>
          </a:p>
        </p:txBody>
      </p:sp>
      <p:pic>
        <p:nvPicPr>
          <p:cNvPr id="329" name="Google Shape;32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9575" y="295550"/>
            <a:ext cx="3865500" cy="55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5"/>
          <p:cNvSpPr txBox="1"/>
          <p:nvPr/>
        </p:nvSpPr>
        <p:spPr>
          <a:xfrm>
            <a:off x="4393675" y="5953375"/>
            <a:ext cx="5277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700"/>
              <a:t>Rose</a:t>
            </a:r>
            <a:endParaRPr b="1" sz="2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6"/>
          <p:cNvSpPr txBox="1"/>
          <p:nvPr/>
        </p:nvSpPr>
        <p:spPr>
          <a:xfrm rot="-431488">
            <a:off x="451366" y="1874296"/>
            <a:ext cx="2887717" cy="14160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>
                <a:solidFill>
                  <a:schemeClr val="accent1"/>
                </a:solidFill>
                <a:latin typeface="Autour One"/>
                <a:ea typeface="Autour One"/>
                <a:cs typeface="Autour One"/>
                <a:sym typeface="Autour One"/>
              </a:rPr>
              <a:t>National Seal</a:t>
            </a:r>
            <a:endParaRPr/>
          </a:p>
        </p:txBody>
      </p:sp>
      <p:pic>
        <p:nvPicPr>
          <p:cNvPr id="336" name="Google Shape;33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8774" y="68775"/>
            <a:ext cx="6553201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0092_4th_of_July_Template_SlidesMania">
  <a:themeElements>
    <a:clrScheme name="Office">
      <a:dk1>
        <a:srgbClr val="000000"/>
      </a:dk1>
      <a:lt1>
        <a:srgbClr val="D8E2F3"/>
      </a:lt1>
      <a:dk2>
        <a:srgbClr val="44546A"/>
      </a:dk2>
      <a:lt2>
        <a:srgbClr val="E7E6E6"/>
      </a:lt2>
      <a:accent1>
        <a:srgbClr val="085099"/>
      </a:accent1>
      <a:accent2>
        <a:srgbClr val="BA212C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