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arents.c1.genesisedu.net/mansfieldtsd/sis/view?gohome=true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4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389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Aplicar 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HOW TO APPLY ONLINE VIA SCHOOL DISTRICT WEBSITE]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SFA CONTACT INFORMATION]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INSTRUCTIONS ON HOW/WHERE TO OBTAIN A PAPER SCHOOL MEALS APPLICATION IN PERSON]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[INSERT WHERE APPLICANTS SHOULD RETURN COMPLETED APPLICATION ] 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050" b="1" i="0" u="none" strike="noStrike" dirty="0">
                <a:solidFill>
                  <a:srgbClr val="5657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Inicie sesión en su</a:t>
            </a:r>
            <a:r>
              <a:rPr lang="es-ES" sz="1050" b="1" i="0" u="none" strike="noStrike" dirty="0">
                <a:solidFill>
                  <a:srgbClr val="5657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 </a:t>
            </a:r>
            <a:r>
              <a:rPr lang="es-ES" sz="1050" b="1" i="0" u="sng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Portal para padres de Génesis</a:t>
            </a:r>
            <a:r>
              <a:rPr lang="es-ES" sz="1050" b="1" i="0" u="none" strike="noStrike" dirty="0">
                <a:solidFill>
                  <a:srgbClr val="5657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complete la Solicitud de comidas.</a:t>
            </a:r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050" b="1" i="0" u="none" strike="noStrike" dirty="0">
                <a:solidFill>
                  <a:srgbClr val="56575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También puede solicitar una solicitud impresa en la oficina principal.</a:t>
            </a:r>
            <a:endParaRPr lang="es-ES" sz="105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s-ES" sz="1050" dirty="0"/>
            </a:b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851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Annette Stankavish</cp:lastModifiedBy>
  <cp:revision>167</cp:revision>
  <dcterms:created xsi:type="dcterms:W3CDTF">2024-02-23T19:42:38Z</dcterms:created>
  <dcterms:modified xsi:type="dcterms:W3CDTF">2024-03-18T10:52:28Z</dcterms:modified>
</cp:coreProperties>
</file>