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35" r:id="rId6"/>
    <p:sldId id="547" r:id="rId7"/>
    <p:sldId id="468" r:id="rId8"/>
    <p:sldId id="542" r:id="rId9"/>
    <p:sldId id="476" r:id="rId10"/>
    <p:sldId id="477" r:id="rId11"/>
    <p:sldId id="478" r:id="rId12"/>
    <p:sldId id="543" r:id="rId13"/>
    <p:sldId id="539" r:id="rId14"/>
    <p:sldId id="532" r:id="rId15"/>
    <p:sldId id="257" r:id="rId16"/>
    <p:sldId id="533" r:id="rId17"/>
    <p:sldId id="534" r:id="rId18"/>
    <p:sldId id="536" r:id="rId19"/>
    <p:sldId id="537" r:id="rId20"/>
    <p:sldId id="544" r:id="rId21"/>
    <p:sldId id="535" r:id="rId22"/>
    <p:sldId id="538" r:id="rId23"/>
    <p:sldId id="54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824CB1-F51D-26FB-A717-121F475D234C}" name="Aneeka Ferrell" initials="AF" userId="S::aferrell@rentonschools.us::418307e5-abde-4c5d-aef7-8f245cdfbe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Ganyo" initials="EG" lastIdx="2" clrIdx="0">
    <p:extLst>
      <p:ext uri="{19B8F6BF-5375-455C-9EA6-DF929625EA0E}">
        <p15:presenceInfo xmlns:p15="http://schemas.microsoft.com/office/powerpoint/2012/main" userId="S::eganyo@rentonschools.us::ea5e09b8-5499-4770-b8c2-7dcb6bf00f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23500-5FF5-4C79-81A3-0399B3B13DFD}" v="2" dt="2024-03-13T21:32:34.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0" autoAdjust="0"/>
    <p:restoredTop sz="86438" autoAdjust="0"/>
  </p:normalViewPr>
  <p:slideViewPr>
    <p:cSldViewPr snapToGrid="0">
      <p:cViewPr varScale="1">
        <p:scale>
          <a:sx n="88" d="100"/>
          <a:sy n="88" d="100"/>
        </p:scale>
        <p:origin x="101" y="40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nda Scheuffele" userId="de64088c-3c64-4b48-b7af-ef11f0cd4379" providerId="ADAL" clId="{28923500-5FF5-4C79-81A3-0399B3B13DFD}"/>
    <pc:docChg chg="undo custSel modSld">
      <pc:chgData name="Melinda Scheuffele" userId="de64088c-3c64-4b48-b7af-ef11f0cd4379" providerId="ADAL" clId="{28923500-5FF5-4C79-81A3-0399B3B13DFD}" dt="2024-03-13T21:33:51.837" v="46" actId="33553"/>
      <pc:docMkLst>
        <pc:docMk/>
      </pc:docMkLst>
      <pc:sldChg chg="modSp mod">
        <pc:chgData name="Melinda Scheuffele" userId="de64088c-3c64-4b48-b7af-ef11f0cd4379" providerId="ADAL" clId="{28923500-5FF5-4C79-81A3-0399B3B13DFD}" dt="2024-03-13T21:32:13.625" v="37" actId="33553"/>
        <pc:sldMkLst>
          <pc:docMk/>
          <pc:sldMk cId="3541195613" sldId="257"/>
        </pc:sldMkLst>
        <pc:spChg chg="mod">
          <ac:chgData name="Melinda Scheuffele" userId="de64088c-3c64-4b48-b7af-ef11f0cd4379" providerId="ADAL" clId="{28923500-5FF5-4C79-81A3-0399B3B13DFD}" dt="2024-03-13T21:32:13.625" v="37" actId="33553"/>
          <ac:spMkLst>
            <pc:docMk/>
            <pc:sldMk cId="3541195613" sldId="257"/>
            <ac:spMk id="14" creationId="{85123CC1-22A5-442F-8C40-FD8CDE2AC10D}"/>
          </ac:spMkLst>
        </pc:spChg>
        <pc:picChg chg="mod">
          <ac:chgData name="Melinda Scheuffele" userId="de64088c-3c64-4b48-b7af-ef11f0cd4379" providerId="ADAL" clId="{28923500-5FF5-4C79-81A3-0399B3B13DFD}" dt="2024-03-13T21:29:02.403" v="16" actId="962"/>
          <ac:picMkLst>
            <pc:docMk/>
            <pc:sldMk cId="3541195613" sldId="257"/>
            <ac:picMk id="13" creationId="{755AE2F1-27BD-4BB3-BE03-4B2E4EFA2B84}"/>
          </ac:picMkLst>
        </pc:picChg>
      </pc:sldChg>
      <pc:sldChg chg="delSp modSp mod">
        <pc:chgData name="Melinda Scheuffele" userId="de64088c-3c64-4b48-b7af-ef11f0cd4379" providerId="ADAL" clId="{28923500-5FF5-4C79-81A3-0399B3B13DFD}" dt="2024-03-13T21:26:11.041" v="5" actId="962"/>
        <pc:sldMkLst>
          <pc:docMk/>
          <pc:sldMk cId="4280306685" sldId="468"/>
        </pc:sldMkLst>
        <pc:spChg chg="del">
          <ac:chgData name="Melinda Scheuffele" userId="de64088c-3c64-4b48-b7af-ef11f0cd4379" providerId="ADAL" clId="{28923500-5FF5-4C79-81A3-0399B3B13DFD}" dt="2024-03-13T21:26:03.637" v="4" actId="21"/>
          <ac:spMkLst>
            <pc:docMk/>
            <pc:sldMk cId="4280306685" sldId="468"/>
            <ac:spMk id="11" creationId="{00000000-0000-0000-0000-000000000000}"/>
          </ac:spMkLst>
        </pc:spChg>
        <pc:picChg chg="mod">
          <ac:chgData name="Melinda Scheuffele" userId="de64088c-3c64-4b48-b7af-ef11f0cd4379" providerId="ADAL" clId="{28923500-5FF5-4C79-81A3-0399B3B13DFD}" dt="2024-03-13T21:26:11.041" v="5" actId="962"/>
          <ac:picMkLst>
            <pc:docMk/>
            <pc:sldMk cId="4280306685" sldId="468"/>
            <ac:picMk id="6" creationId="{5AB4CAB8-7953-4FF9-84E4-4658927DF933}"/>
          </ac:picMkLst>
        </pc:picChg>
      </pc:sldChg>
      <pc:sldChg chg="delSp modSp mod">
        <pc:chgData name="Melinda Scheuffele" userId="de64088c-3c64-4b48-b7af-ef11f0cd4379" providerId="ADAL" clId="{28923500-5FF5-4C79-81A3-0399B3B13DFD}" dt="2024-03-13T21:30:57.221" v="31" actId="33553"/>
        <pc:sldMkLst>
          <pc:docMk/>
          <pc:sldMk cId="1712653050" sldId="476"/>
        </pc:sldMkLst>
        <pc:spChg chg="mod">
          <ac:chgData name="Melinda Scheuffele" userId="de64088c-3c64-4b48-b7af-ef11f0cd4379" providerId="ADAL" clId="{28923500-5FF5-4C79-81A3-0399B3B13DFD}" dt="2024-03-13T21:30:57.221" v="31" actId="33553"/>
          <ac:spMkLst>
            <pc:docMk/>
            <pc:sldMk cId="1712653050" sldId="476"/>
            <ac:spMk id="3" creationId="{B32C0CFF-6239-49A8-86FD-23A44AB0F6C5}"/>
          </ac:spMkLst>
        </pc:spChg>
        <pc:spChg chg="del">
          <ac:chgData name="Melinda Scheuffele" userId="de64088c-3c64-4b48-b7af-ef11f0cd4379" providerId="ADAL" clId="{28923500-5FF5-4C79-81A3-0399B3B13DFD}" dt="2024-03-13T21:26:27.702" v="7" actId="21"/>
          <ac:spMkLst>
            <pc:docMk/>
            <pc:sldMk cId="1712653050" sldId="476"/>
            <ac:spMk id="11" creationId="{00000000-0000-0000-0000-000000000000}"/>
          </ac:spMkLst>
        </pc:spChg>
      </pc:sldChg>
      <pc:sldChg chg="delSp modSp mod">
        <pc:chgData name="Melinda Scheuffele" userId="de64088c-3c64-4b48-b7af-ef11f0cd4379" providerId="ADAL" clId="{28923500-5FF5-4C79-81A3-0399B3B13DFD}" dt="2024-03-13T21:31:03.087" v="32" actId="33553"/>
        <pc:sldMkLst>
          <pc:docMk/>
          <pc:sldMk cId="556927515" sldId="477"/>
        </pc:sldMkLst>
        <pc:spChg chg="mod">
          <ac:chgData name="Melinda Scheuffele" userId="de64088c-3c64-4b48-b7af-ef11f0cd4379" providerId="ADAL" clId="{28923500-5FF5-4C79-81A3-0399B3B13DFD}" dt="2024-03-13T21:31:03.087" v="32" actId="33553"/>
          <ac:spMkLst>
            <pc:docMk/>
            <pc:sldMk cId="556927515" sldId="477"/>
            <ac:spMk id="4" creationId="{BE4698CE-8C1B-4790-B1A3-A68AE2DCA9DE}"/>
          </ac:spMkLst>
        </pc:spChg>
        <pc:spChg chg="del">
          <ac:chgData name="Melinda Scheuffele" userId="de64088c-3c64-4b48-b7af-ef11f0cd4379" providerId="ADAL" clId="{28923500-5FF5-4C79-81A3-0399B3B13DFD}" dt="2024-03-13T21:28:01.846" v="8" actId="21"/>
          <ac:spMkLst>
            <pc:docMk/>
            <pc:sldMk cId="556927515" sldId="477"/>
            <ac:spMk id="11" creationId="{00000000-0000-0000-0000-000000000000}"/>
          </ac:spMkLst>
        </pc:spChg>
      </pc:sldChg>
      <pc:sldChg chg="delSp modSp mod">
        <pc:chgData name="Melinda Scheuffele" userId="de64088c-3c64-4b48-b7af-ef11f0cd4379" providerId="ADAL" clId="{28923500-5FF5-4C79-81A3-0399B3B13DFD}" dt="2024-03-13T21:31:07.635" v="33" actId="33553"/>
        <pc:sldMkLst>
          <pc:docMk/>
          <pc:sldMk cId="1778753666" sldId="478"/>
        </pc:sldMkLst>
        <pc:spChg chg="mod">
          <ac:chgData name="Melinda Scheuffele" userId="de64088c-3c64-4b48-b7af-ef11f0cd4379" providerId="ADAL" clId="{28923500-5FF5-4C79-81A3-0399B3B13DFD}" dt="2024-03-13T21:31:07.635" v="33" actId="33553"/>
          <ac:spMkLst>
            <pc:docMk/>
            <pc:sldMk cId="1778753666" sldId="478"/>
            <ac:spMk id="4" creationId="{BE4698CE-8C1B-4790-B1A3-A68AE2DCA9DE}"/>
          </ac:spMkLst>
        </pc:spChg>
        <pc:spChg chg="del">
          <ac:chgData name="Melinda Scheuffele" userId="de64088c-3c64-4b48-b7af-ef11f0cd4379" providerId="ADAL" clId="{28923500-5FF5-4C79-81A3-0399B3B13DFD}" dt="2024-03-13T21:28:10.517" v="9" actId="21"/>
          <ac:spMkLst>
            <pc:docMk/>
            <pc:sldMk cId="1778753666" sldId="478"/>
            <ac:spMk id="11" creationId="{00000000-0000-0000-0000-000000000000}"/>
          </ac:spMkLst>
        </pc:spChg>
        <pc:picChg chg="mod">
          <ac:chgData name="Melinda Scheuffele" userId="de64088c-3c64-4b48-b7af-ef11f0cd4379" providerId="ADAL" clId="{28923500-5FF5-4C79-81A3-0399B3B13DFD}" dt="2024-03-13T21:28:15.028" v="10" actId="962"/>
          <ac:picMkLst>
            <pc:docMk/>
            <pc:sldMk cId="1778753666" sldId="478"/>
            <ac:picMk id="2" creationId="{57C65200-912A-4235-A9FC-40BC5E2CA103}"/>
          </ac:picMkLst>
        </pc:picChg>
      </pc:sldChg>
      <pc:sldChg chg="modSp mod">
        <pc:chgData name="Melinda Scheuffele" userId="de64088c-3c64-4b48-b7af-ef11f0cd4379" providerId="ADAL" clId="{28923500-5FF5-4C79-81A3-0399B3B13DFD}" dt="2024-03-13T21:32:09.704" v="36" actId="33553"/>
        <pc:sldMkLst>
          <pc:docMk/>
          <pc:sldMk cId="404987556" sldId="532"/>
        </pc:sldMkLst>
        <pc:spChg chg="mod">
          <ac:chgData name="Melinda Scheuffele" userId="de64088c-3c64-4b48-b7af-ef11f0cd4379" providerId="ADAL" clId="{28923500-5FF5-4C79-81A3-0399B3B13DFD}" dt="2024-03-13T21:32:09.704" v="36" actId="33553"/>
          <ac:spMkLst>
            <pc:docMk/>
            <pc:sldMk cId="404987556" sldId="532"/>
            <ac:spMk id="8" creationId="{AA442E03-8F16-4874-9338-3FDA0FA840DD}"/>
          </ac:spMkLst>
        </pc:spChg>
        <pc:picChg chg="mod">
          <ac:chgData name="Melinda Scheuffele" userId="de64088c-3c64-4b48-b7af-ef11f0cd4379" providerId="ADAL" clId="{28923500-5FF5-4C79-81A3-0399B3B13DFD}" dt="2024-03-13T21:28:47.269" v="14" actId="962"/>
          <ac:picMkLst>
            <pc:docMk/>
            <pc:sldMk cId="404987556" sldId="532"/>
            <ac:picMk id="3" creationId="{38219B67-2F7E-DC70-2BDF-121F490C5C2B}"/>
          </ac:picMkLst>
        </pc:picChg>
        <pc:picChg chg="mod">
          <ac:chgData name="Melinda Scheuffele" userId="de64088c-3c64-4b48-b7af-ef11f0cd4379" providerId="ADAL" clId="{28923500-5FF5-4C79-81A3-0399B3B13DFD}" dt="2024-03-13T21:28:51.066" v="15" actId="962"/>
          <ac:picMkLst>
            <pc:docMk/>
            <pc:sldMk cId="404987556" sldId="532"/>
            <ac:picMk id="10" creationId="{48268859-10B5-3EA0-AF74-3B7D0DC6B443}"/>
          </ac:picMkLst>
        </pc:picChg>
      </pc:sldChg>
      <pc:sldChg chg="delSp modSp mod">
        <pc:chgData name="Melinda Scheuffele" userId="de64088c-3c64-4b48-b7af-ef11f0cd4379" providerId="ADAL" clId="{28923500-5FF5-4C79-81A3-0399B3B13DFD}" dt="2024-03-13T21:32:34.944" v="39"/>
        <pc:sldMkLst>
          <pc:docMk/>
          <pc:sldMk cId="21981866" sldId="533"/>
        </pc:sldMkLst>
        <pc:spChg chg="mod">
          <ac:chgData name="Melinda Scheuffele" userId="de64088c-3c64-4b48-b7af-ef11f0cd4379" providerId="ADAL" clId="{28923500-5FF5-4C79-81A3-0399B3B13DFD}" dt="2024-03-13T21:32:34.944" v="39"/>
          <ac:spMkLst>
            <pc:docMk/>
            <pc:sldMk cId="21981866" sldId="533"/>
            <ac:spMk id="7" creationId="{D88511E9-3CFB-4F33-9902-40DCD0A524FB}"/>
          </ac:spMkLst>
        </pc:spChg>
        <pc:spChg chg="del">
          <ac:chgData name="Melinda Scheuffele" userId="de64088c-3c64-4b48-b7af-ef11f0cd4379" providerId="ADAL" clId="{28923500-5FF5-4C79-81A3-0399B3B13DFD}" dt="2024-03-13T21:29:09.309" v="17" actId="21"/>
          <ac:spMkLst>
            <pc:docMk/>
            <pc:sldMk cId="21981866" sldId="533"/>
            <ac:spMk id="11" creationId="{00000000-0000-0000-0000-000000000000}"/>
          </ac:spMkLst>
        </pc:spChg>
      </pc:sldChg>
      <pc:sldChg chg="delSp modSp mod">
        <pc:chgData name="Melinda Scheuffele" userId="de64088c-3c64-4b48-b7af-ef11f0cd4379" providerId="ADAL" clId="{28923500-5FF5-4C79-81A3-0399B3B13DFD}" dt="2024-03-13T21:33:09.715" v="40" actId="33553"/>
        <pc:sldMkLst>
          <pc:docMk/>
          <pc:sldMk cId="2360636806" sldId="534"/>
        </pc:sldMkLst>
        <pc:spChg chg="mod">
          <ac:chgData name="Melinda Scheuffele" userId="de64088c-3c64-4b48-b7af-ef11f0cd4379" providerId="ADAL" clId="{28923500-5FF5-4C79-81A3-0399B3B13DFD}" dt="2024-03-13T21:33:09.715" v="40" actId="33553"/>
          <ac:spMkLst>
            <pc:docMk/>
            <pc:sldMk cId="2360636806" sldId="534"/>
            <ac:spMk id="4" creationId="{BE4698CE-8C1B-4790-B1A3-A68AE2DCA9DE}"/>
          </ac:spMkLst>
        </pc:spChg>
        <pc:spChg chg="del">
          <ac:chgData name="Melinda Scheuffele" userId="de64088c-3c64-4b48-b7af-ef11f0cd4379" providerId="ADAL" clId="{28923500-5FF5-4C79-81A3-0399B3B13DFD}" dt="2024-03-13T21:29:18.447" v="18" actId="21"/>
          <ac:spMkLst>
            <pc:docMk/>
            <pc:sldMk cId="2360636806" sldId="534"/>
            <ac:spMk id="11" creationId="{00000000-0000-0000-0000-000000000000}"/>
          </ac:spMkLst>
        </pc:spChg>
      </pc:sldChg>
      <pc:sldChg chg="delSp modSp mod">
        <pc:chgData name="Melinda Scheuffele" userId="de64088c-3c64-4b48-b7af-ef11f0cd4379" providerId="ADAL" clId="{28923500-5FF5-4C79-81A3-0399B3B13DFD}" dt="2024-03-13T21:33:31.667" v="44" actId="33553"/>
        <pc:sldMkLst>
          <pc:docMk/>
          <pc:sldMk cId="3622998209" sldId="535"/>
        </pc:sldMkLst>
        <pc:spChg chg="mod">
          <ac:chgData name="Melinda Scheuffele" userId="de64088c-3c64-4b48-b7af-ef11f0cd4379" providerId="ADAL" clId="{28923500-5FF5-4C79-81A3-0399B3B13DFD}" dt="2024-03-13T21:33:31.667" v="44" actId="33553"/>
          <ac:spMkLst>
            <pc:docMk/>
            <pc:sldMk cId="3622998209" sldId="535"/>
            <ac:spMk id="4" creationId="{BE4698CE-8C1B-4790-B1A3-A68AE2DCA9DE}"/>
          </ac:spMkLst>
        </pc:spChg>
        <pc:spChg chg="del">
          <ac:chgData name="Melinda Scheuffele" userId="de64088c-3c64-4b48-b7af-ef11f0cd4379" providerId="ADAL" clId="{28923500-5FF5-4C79-81A3-0399B3B13DFD}" dt="2024-03-13T21:29:52.290" v="23" actId="21"/>
          <ac:spMkLst>
            <pc:docMk/>
            <pc:sldMk cId="3622998209" sldId="535"/>
            <ac:spMk id="11" creationId="{00000000-0000-0000-0000-000000000000}"/>
          </ac:spMkLst>
        </pc:spChg>
      </pc:sldChg>
      <pc:sldChg chg="delSp modSp mod">
        <pc:chgData name="Melinda Scheuffele" userId="de64088c-3c64-4b48-b7af-ef11f0cd4379" providerId="ADAL" clId="{28923500-5FF5-4C79-81A3-0399B3B13DFD}" dt="2024-03-13T21:33:14.475" v="41" actId="33553"/>
        <pc:sldMkLst>
          <pc:docMk/>
          <pc:sldMk cId="3781702608" sldId="536"/>
        </pc:sldMkLst>
        <pc:spChg chg="mod">
          <ac:chgData name="Melinda Scheuffele" userId="de64088c-3c64-4b48-b7af-ef11f0cd4379" providerId="ADAL" clId="{28923500-5FF5-4C79-81A3-0399B3B13DFD}" dt="2024-03-13T21:33:14.475" v="41" actId="33553"/>
          <ac:spMkLst>
            <pc:docMk/>
            <pc:sldMk cId="3781702608" sldId="536"/>
            <ac:spMk id="4" creationId="{BE4698CE-8C1B-4790-B1A3-A68AE2DCA9DE}"/>
          </ac:spMkLst>
        </pc:spChg>
        <pc:spChg chg="del">
          <ac:chgData name="Melinda Scheuffele" userId="de64088c-3c64-4b48-b7af-ef11f0cd4379" providerId="ADAL" clId="{28923500-5FF5-4C79-81A3-0399B3B13DFD}" dt="2024-03-13T21:29:24.289" v="19" actId="21"/>
          <ac:spMkLst>
            <pc:docMk/>
            <pc:sldMk cId="3781702608" sldId="536"/>
            <ac:spMk id="11" creationId="{00000000-0000-0000-0000-000000000000}"/>
          </ac:spMkLst>
        </pc:spChg>
        <pc:graphicFrameChg chg="mod">
          <ac:chgData name="Melinda Scheuffele" userId="de64088c-3c64-4b48-b7af-ef11f0cd4379" providerId="ADAL" clId="{28923500-5FF5-4C79-81A3-0399B3B13DFD}" dt="2024-03-13T21:29:35.001" v="20" actId="962"/>
          <ac:graphicFrameMkLst>
            <pc:docMk/>
            <pc:sldMk cId="3781702608" sldId="536"/>
            <ac:graphicFrameMk id="2" creationId="{355E4583-0C0A-494B-8C37-CE8AA5BFE183}"/>
          </ac:graphicFrameMkLst>
        </pc:graphicFrameChg>
      </pc:sldChg>
      <pc:sldChg chg="delSp modSp mod">
        <pc:chgData name="Melinda Scheuffele" userId="de64088c-3c64-4b48-b7af-ef11f0cd4379" providerId="ADAL" clId="{28923500-5FF5-4C79-81A3-0399B3B13DFD}" dt="2024-03-13T21:33:17.799" v="42" actId="33553"/>
        <pc:sldMkLst>
          <pc:docMk/>
          <pc:sldMk cId="77514263" sldId="537"/>
        </pc:sldMkLst>
        <pc:spChg chg="mod">
          <ac:chgData name="Melinda Scheuffele" userId="de64088c-3c64-4b48-b7af-ef11f0cd4379" providerId="ADAL" clId="{28923500-5FF5-4C79-81A3-0399B3B13DFD}" dt="2024-03-13T21:33:17.799" v="42" actId="33553"/>
          <ac:spMkLst>
            <pc:docMk/>
            <pc:sldMk cId="77514263" sldId="537"/>
            <ac:spMk id="4" creationId="{BE4698CE-8C1B-4790-B1A3-A68AE2DCA9DE}"/>
          </ac:spMkLst>
        </pc:spChg>
        <pc:spChg chg="del">
          <ac:chgData name="Melinda Scheuffele" userId="de64088c-3c64-4b48-b7af-ef11f0cd4379" providerId="ADAL" clId="{28923500-5FF5-4C79-81A3-0399B3B13DFD}" dt="2024-03-13T21:29:41.282" v="21" actId="21"/>
          <ac:spMkLst>
            <pc:docMk/>
            <pc:sldMk cId="77514263" sldId="537"/>
            <ac:spMk id="11" creationId="{00000000-0000-0000-0000-000000000000}"/>
          </ac:spMkLst>
        </pc:spChg>
      </pc:sldChg>
      <pc:sldChg chg="delSp modSp mod">
        <pc:chgData name="Melinda Scheuffele" userId="de64088c-3c64-4b48-b7af-ef11f0cd4379" providerId="ADAL" clId="{28923500-5FF5-4C79-81A3-0399B3B13DFD}" dt="2024-03-13T21:33:43.460" v="45" actId="33553"/>
        <pc:sldMkLst>
          <pc:docMk/>
          <pc:sldMk cId="3200981437" sldId="538"/>
        </pc:sldMkLst>
        <pc:spChg chg="mod">
          <ac:chgData name="Melinda Scheuffele" userId="de64088c-3c64-4b48-b7af-ef11f0cd4379" providerId="ADAL" clId="{28923500-5FF5-4C79-81A3-0399B3B13DFD}" dt="2024-03-13T21:33:43.460" v="45" actId="33553"/>
          <ac:spMkLst>
            <pc:docMk/>
            <pc:sldMk cId="3200981437" sldId="538"/>
            <ac:spMk id="4" creationId="{BE4698CE-8C1B-4790-B1A3-A68AE2DCA9DE}"/>
          </ac:spMkLst>
        </pc:spChg>
        <pc:spChg chg="del">
          <ac:chgData name="Melinda Scheuffele" userId="de64088c-3c64-4b48-b7af-ef11f0cd4379" providerId="ADAL" clId="{28923500-5FF5-4C79-81A3-0399B3B13DFD}" dt="2024-03-13T21:29:58.013" v="24" actId="21"/>
          <ac:spMkLst>
            <pc:docMk/>
            <pc:sldMk cId="3200981437" sldId="538"/>
            <ac:spMk id="11" creationId="{00000000-0000-0000-0000-000000000000}"/>
          </ac:spMkLst>
        </pc:spChg>
      </pc:sldChg>
      <pc:sldChg chg="modSp mod">
        <pc:chgData name="Melinda Scheuffele" userId="de64088c-3c64-4b48-b7af-ef11f0cd4379" providerId="ADAL" clId="{28923500-5FF5-4C79-81A3-0399B3B13DFD}" dt="2024-03-13T21:32:04.956" v="35" actId="33553"/>
        <pc:sldMkLst>
          <pc:docMk/>
          <pc:sldMk cId="1090788112" sldId="539"/>
        </pc:sldMkLst>
        <pc:spChg chg="mod">
          <ac:chgData name="Melinda Scheuffele" userId="de64088c-3c64-4b48-b7af-ef11f0cd4379" providerId="ADAL" clId="{28923500-5FF5-4C79-81A3-0399B3B13DFD}" dt="2024-03-13T21:28:34.522" v="12" actId="962"/>
          <ac:spMkLst>
            <pc:docMk/>
            <pc:sldMk cId="1090788112" sldId="539"/>
            <ac:spMk id="3" creationId="{45FA7A5B-3E92-683F-9838-646FAF6846A4}"/>
          </ac:spMkLst>
        </pc:spChg>
        <pc:spChg chg="mod">
          <ac:chgData name="Melinda Scheuffele" userId="de64088c-3c64-4b48-b7af-ef11f0cd4379" providerId="ADAL" clId="{28923500-5FF5-4C79-81A3-0399B3B13DFD}" dt="2024-03-13T21:28:39.130" v="13" actId="962"/>
          <ac:spMkLst>
            <pc:docMk/>
            <pc:sldMk cId="1090788112" sldId="539"/>
            <ac:spMk id="4" creationId="{7DABED77-BED8-EC15-40D9-8D8F38971373}"/>
          </ac:spMkLst>
        </pc:spChg>
        <pc:spChg chg="mod">
          <ac:chgData name="Melinda Scheuffele" userId="de64088c-3c64-4b48-b7af-ef11f0cd4379" providerId="ADAL" clId="{28923500-5FF5-4C79-81A3-0399B3B13DFD}" dt="2024-03-13T21:32:04.956" v="35" actId="33553"/>
          <ac:spMkLst>
            <pc:docMk/>
            <pc:sldMk cId="1090788112" sldId="539"/>
            <ac:spMk id="8" creationId="{AA442E03-8F16-4874-9338-3FDA0FA840DD}"/>
          </ac:spMkLst>
        </pc:spChg>
      </pc:sldChg>
      <pc:sldChg chg="delSp mod">
        <pc:chgData name="Melinda Scheuffele" userId="de64088c-3c64-4b48-b7af-ef11f0cd4379" providerId="ADAL" clId="{28923500-5FF5-4C79-81A3-0399B3B13DFD}" dt="2024-03-13T21:26:18.214" v="6" actId="21"/>
        <pc:sldMkLst>
          <pc:docMk/>
          <pc:sldMk cId="3703061945" sldId="542"/>
        </pc:sldMkLst>
        <pc:spChg chg="del">
          <ac:chgData name="Melinda Scheuffele" userId="de64088c-3c64-4b48-b7af-ef11f0cd4379" providerId="ADAL" clId="{28923500-5FF5-4C79-81A3-0399B3B13DFD}" dt="2024-03-13T21:26:18.214" v="6" actId="21"/>
          <ac:spMkLst>
            <pc:docMk/>
            <pc:sldMk cId="3703061945" sldId="542"/>
            <ac:spMk id="11" creationId="{00000000-0000-0000-0000-000000000000}"/>
          </ac:spMkLst>
        </pc:spChg>
      </pc:sldChg>
      <pc:sldChg chg="delSp modSp mod">
        <pc:chgData name="Melinda Scheuffele" userId="de64088c-3c64-4b48-b7af-ef11f0cd4379" providerId="ADAL" clId="{28923500-5FF5-4C79-81A3-0399B3B13DFD}" dt="2024-03-13T21:31:11.627" v="34" actId="33553"/>
        <pc:sldMkLst>
          <pc:docMk/>
          <pc:sldMk cId="2337193202" sldId="543"/>
        </pc:sldMkLst>
        <pc:spChg chg="mod">
          <ac:chgData name="Melinda Scheuffele" userId="de64088c-3c64-4b48-b7af-ef11f0cd4379" providerId="ADAL" clId="{28923500-5FF5-4C79-81A3-0399B3B13DFD}" dt="2024-03-13T21:31:11.627" v="34" actId="33553"/>
          <ac:spMkLst>
            <pc:docMk/>
            <pc:sldMk cId="2337193202" sldId="543"/>
            <ac:spMk id="4" creationId="{BE4698CE-8C1B-4790-B1A3-A68AE2DCA9DE}"/>
          </ac:spMkLst>
        </pc:spChg>
        <pc:spChg chg="del">
          <ac:chgData name="Melinda Scheuffele" userId="de64088c-3c64-4b48-b7af-ef11f0cd4379" providerId="ADAL" clId="{28923500-5FF5-4C79-81A3-0399B3B13DFD}" dt="2024-03-13T21:28:20.008" v="11" actId="21"/>
          <ac:spMkLst>
            <pc:docMk/>
            <pc:sldMk cId="2337193202" sldId="543"/>
            <ac:spMk id="11" creationId="{00000000-0000-0000-0000-000000000000}"/>
          </ac:spMkLst>
        </pc:spChg>
      </pc:sldChg>
      <pc:sldChg chg="delSp modSp mod">
        <pc:chgData name="Melinda Scheuffele" userId="de64088c-3c64-4b48-b7af-ef11f0cd4379" providerId="ADAL" clId="{28923500-5FF5-4C79-81A3-0399B3B13DFD}" dt="2024-03-13T21:33:21.488" v="43" actId="33553"/>
        <pc:sldMkLst>
          <pc:docMk/>
          <pc:sldMk cId="425351231" sldId="544"/>
        </pc:sldMkLst>
        <pc:spChg chg="mod">
          <ac:chgData name="Melinda Scheuffele" userId="de64088c-3c64-4b48-b7af-ef11f0cd4379" providerId="ADAL" clId="{28923500-5FF5-4C79-81A3-0399B3B13DFD}" dt="2024-03-13T21:33:21.488" v="43" actId="33553"/>
          <ac:spMkLst>
            <pc:docMk/>
            <pc:sldMk cId="425351231" sldId="544"/>
            <ac:spMk id="4" creationId="{BE4698CE-8C1B-4790-B1A3-A68AE2DCA9DE}"/>
          </ac:spMkLst>
        </pc:spChg>
        <pc:spChg chg="del">
          <ac:chgData name="Melinda Scheuffele" userId="de64088c-3c64-4b48-b7af-ef11f0cd4379" providerId="ADAL" clId="{28923500-5FF5-4C79-81A3-0399B3B13DFD}" dt="2024-03-13T21:29:47.692" v="22" actId="21"/>
          <ac:spMkLst>
            <pc:docMk/>
            <pc:sldMk cId="425351231" sldId="544"/>
            <ac:spMk id="11" creationId="{00000000-0000-0000-0000-000000000000}"/>
          </ac:spMkLst>
        </pc:spChg>
      </pc:sldChg>
      <pc:sldChg chg="delSp modSp mod">
        <pc:chgData name="Melinda Scheuffele" userId="de64088c-3c64-4b48-b7af-ef11f0cd4379" providerId="ADAL" clId="{28923500-5FF5-4C79-81A3-0399B3B13DFD}" dt="2024-03-13T21:33:51.837" v="46" actId="33553"/>
        <pc:sldMkLst>
          <pc:docMk/>
          <pc:sldMk cId="285951288" sldId="545"/>
        </pc:sldMkLst>
        <pc:spChg chg="mod">
          <ac:chgData name="Melinda Scheuffele" userId="de64088c-3c64-4b48-b7af-ef11f0cd4379" providerId="ADAL" clId="{28923500-5FF5-4C79-81A3-0399B3B13DFD}" dt="2024-03-13T21:33:51.837" v="46" actId="33553"/>
          <ac:spMkLst>
            <pc:docMk/>
            <pc:sldMk cId="285951288" sldId="545"/>
            <ac:spMk id="4" creationId="{BE4698CE-8C1B-4790-B1A3-A68AE2DCA9DE}"/>
          </ac:spMkLst>
        </pc:spChg>
        <pc:spChg chg="mod">
          <ac:chgData name="Melinda Scheuffele" userId="de64088c-3c64-4b48-b7af-ef11f0cd4379" providerId="ADAL" clId="{28923500-5FF5-4C79-81A3-0399B3B13DFD}" dt="2024-03-13T21:30:11.516" v="26" actId="962"/>
          <ac:spMkLst>
            <pc:docMk/>
            <pc:sldMk cId="285951288" sldId="545"/>
            <ac:spMk id="7" creationId="{D88511E9-3CFB-4F33-9902-40DCD0A524FB}"/>
          </ac:spMkLst>
        </pc:spChg>
        <pc:spChg chg="del">
          <ac:chgData name="Melinda Scheuffele" userId="de64088c-3c64-4b48-b7af-ef11f0cd4379" providerId="ADAL" clId="{28923500-5FF5-4C79-81A3-0399B3B13DFD}" dt="2024-03-13T21:30:04.258" v="25" actId="21"/>
          <ac:spMkLst>
            <pc:docMk/>
            <pc:sldMk cId="285951288" sldId="545"/>
            <ac:spMk id="11" creationId="{00000000-0000-0000-0000-000000000000}"/>
          </ac:spMkLst>
        </pc:spChg>
        <pc:picChg chg="mod">
          <ac:chgData name="Melinda Scheuffele" userId="de64088c-3c64-4b48-b7af-ef11f0cd4379" providerId="ADAL" clId="{28923500-5FF5-4C79-81A3-0399B3B13DFD}" dt="2024-03-13T21:30:15.295" v="27" actId="962"/>
          <ac:picMkLst>
            <pc:docMk/>
            <pc:sldMk cId="285951288" sldId="545"/>
            <ac:picMk id="3" creationId="{572AB660-E0E7-5A2F-7E9D-B00365D6E01D}"/>
          </ac:picMkLst>
        </pc:picChg>
      </pc:sldChg>
      <pc:sldChg chg="addSp delSp modSp mod">
        <pc:chgData name="Melinda Scheuffele" userId="de64088c-3c64-4b48-b7af-ef11f0cd4379" providerId="ADAL" clId="{28923500-5FF5-4C79-81A3-0399B3B13DFD}" dt="2024-03-13T21:30:49.129" v="30" actId="33553"/>
        <pc:sldMkLst>
          <pc:docMk/>
          <pc:sldMk cId="3330550125" sldId="547"/>
        </pc:sldMkLst>
        <pc:spChg chg="mod">
          <ac:chgData name="Melinda Scheuffele" userId="de64088c-3c64-4b48-b7af-ef11f0cd4379" providerId="ADAL" clId="{28923500-5FF5-4C79-81A3-0399B3B13DFD}" dt="2024-03-13T21:30:49.129" v="30" actId="33553"/>
          <ac:spMkLst>
            <pc:docMk/>
            <pc:sldMk cId="3330550125" sldId="547"/>
            <ac:spMk id="2" creationId="{63D45684-D53B-42B3-1B56-021D288293C7}"/>
          </ac:spMkLst>
        </pc:spChg>
        <pc:spChg chg="add del mod">
          <ac:chgData name="Melinda Scheuffele" userId="de64088c-3c64-4b48-b7af-ef11f0cd4379" providerId="ADAL" clId="{28923500-5FF5-4C79-81A3-0399B3B13DFD}" dt="2024-03-13T21:30:39.973" v="29" actId="33699"/>
          <ac:spMkLst>
            <pc:docMk/>
            <pc:sldMk cId="3330550125" sldId="547"/>
            <ac:spMk id="7" creationId="{383A17A7-AD67-4F4D-EF69-77AB260E792B}"/>
          </ac:spMkLst>
        </pc:spChg>
        <pc:spChg chg="mod">
          <ac:chgData name="Melinda Scheuffele" userId="de64088c-3c64-4b48-b7af-ef11f0cd4379" providerId="ADAL" clId="{28923500-5FF5-4C79-81A3-0399B3B13DFD}" dt="2024-03-13T21:25:54.052" v="3" actId="962"/>
          <ac:spMkLst>
            <pc:docMk/>
            <pc:sldMk cId="3330550125" sldId="547"/>
            <ac:spMk id="13" creationId="{B7A8F0C0-5967-E78A-CA19-A20AF1DF48B2}"/>
          </ac:spMkLst>
        </pc:spChg>
        <pc:picChg chg="mod">
          <ac:chgData name="Melinda Scheuffele" userId="de64088c-3c64-4b48-b7af-ef11f0cd4379" providerId="ADAL" clId="{28923500-5FF5-4C79-81A3-0399B3B13DFD}" dt="2024-03-13T21:25:48.651" v="1" actId="962"/>
          <ac:picMkLst>
            <pc:docMk/>
            <pc:sldMk cId="3330550125" sldId="547"/>
            <ac:picMk id="6" creationId="{DD981B2D-5D06-0FE5-A702-9631A17987A1}"/>
          </ac:picMkLst>
        </pc:picChg>
        <pc:picChg chg="mod">
          <ac:chgData name="Melinda Scheuffele" userId="de64088c-3c64-4b48-b7af-ef11f0cd4379" providerId="ADAL" clId="{28923500-5FF5-4C79-81A3-0399B3B13DFD}" dt="2024-03-13T21:25:51.528" v="2" actId="962"/>
          <ac:picMkLst>
            <pc:docMk/>
            <pc:sldMk cId="3330550125" sldId="547"/>
            <ac:picMk id="8" creationId="{96885A8D-E8BA-B6D5-FD1B-D8CC85E45089}"/>
          </ac:picMkLst>
        </pc:picChg>
        <pc:picChg chg="mod">
          <ac:chgData name="Melinda Scheuffele" userId="de64088c-3c64-4b48-b7af-ef11f0cd4379" providerId="ADAL" clId="{28923500-5FF5-4C79-81A3-0399B3B13DFD}" dt="2024-03-13T21:25:45.273" v="0" actId="962"/>
          <ac:picMkLst>
            <pc:docMk/>
            <pc:sldMk cId="3330550125" sldId="547"/>
            <ac:picMk id="14" creationId="{E10831D7-07FB-9E49-7177-FB982B5D56C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9CF7C-74DF-4317-BFB0-B791FDD27FA2}" type="doc">
      <dgm:prSet loTypeId="urn:microsoft.com/office/officeart/2005/8/layout/chevron1" loCatId="process" qsTypeId="urn:microsoft.com/office/officeart/2005/8/quickstyle/simple1" qsCatId="simple" csTypeId="urn:microsoft.com/office/officeart/2005/8/colors/accent1_2" csCatId="accent1" phldr="1"/>
      <dgm:spPr/>
    </dgm:pt>
    <dgm:pt modelId="{DFD51626-A23C-4463-B256-29A728E6758D}">
      <dgm:prSet phldrT="[Text]"/>
      <dgm:spPr/>
      <dgm:t>
        <a:bodyPr/>
        <a:lstStyle/>
        <a:p>
          <a:r>
            <a:rPr lang="en-US" b="1" u="sng" dirty="0">
              <a:latin typeface="Calibri" panose="020F0502020204030204" pitchFamily="34" charset="0"/>
              <a:cs typeface="Calibri" panose="020F0502020204030204" pitchFamily="34" charset="0"/>
            </a:rPr>
            <a:t>March</a:t>
          </a:r>
        </a:p>
        <a:p>
          <a:r>
            <a:rPr lang="en-US" dirty="0">
              <a:latin typeface="Calibri" panose="020F0502020204030204" pitchFamily="34" charset="0"/>
              <a:cs typeface="Calibri" panose="020F0502020204030204" pitchFamily="34" charset="0"/>
            </a:rPr>
            <a:t> GREAT application opens </a:t>
          </a:r>
        </a:p>
      </dgm:t>
    </dgm:pt>
    <dgm:pt modelId="{6372651C-FCE6-4261-8A64-AE99F2241EC5}" type="parTrans" cxnId="{95FF2B54-674C-49ED-BE9E-94B278CC07AD}">
      <dgm:prSet/>
      <dgm:spPr/>
      <dgm:t>
        <a:bodyPr/>
        <a:lstStyle/>
        <a:p>
          <a:endParaRPr lang="en-US"/>
        </a:p>
      </dgm:t>
    </dgm:pt>
    <dgm:pt modelId="{E7B5402C-E8FD-40C3-9020-A810ACD118F3}" type="sibTrans" cxnId="{95FF2B54-674C-49ED-BE9E-94B278CC07AD}">
      <dgm:prSet/>
      <dgm:spPr/>
      <dgm:t>
        <a:bodyPr/>
        <a:lstStyle/>
        <a:p>
          <a:endParaRPr lang="en-US"/>
        </a:p>
      </dgm:t>
    </dgm:pt>
    <dgm:pt modelId="{13BA78CC-27A1-4A1B-B64E-EF0BEA7A51E1}">
      <dgm:prSet phldrT="[Text]"/>
      <dgm:spPr/>
      <dgm:t>
        <a:bodyPr/>
        <a:lstStyle/>
        <a:p>
          <a:r>
            <a:rPr lang="en-US" b="1" u="sng" dirty="0">
              <a:latin typeface="Calibri" panose="020F0502020204030204" pitchFamily="34" charset="0"/>
              <a:cs typeface="Calibri" panose="020F0502020204030204" pitchFamily="34" charset="0"/>
            </a:rPr>
            <a:t>March/April </a:t>
          </a:r>
        </a:p>
        <a:p>
          <a:r>
            <a:rPr lang="en-US" dirty="0">
              <a:latin typeface="Calibri" panose="020F0502020204030204" pitchFamily="34" charset="0"/>
              <a:cs typeface="Calibri" panose="020F0502020204030204" pitchFamily="34" charset="0"/>
            </a:rPr>
            <a:t>Deadline to apply for alt-cert programs </a:t>
          </a:r>
        </a:p>
      </dgm:t>
    </dgm:pt>
    <dgm:pt modelId="{7A9DFBDB-5807-471A-9B46-DA975789BB0B}" type="parTrans" cxnId="{66D4062F-2904-43FC-8102-F0C3314DD3A7}">
      <dgm:prSet/>
      <dgm:spPr/>
      <dgm:t>
        <a:bodyPr/>
        <a:lstStyle/>
        <a:p>
          <a:endParaRPr lang="en-US"/>
        </a:p>
      </dgm:t>
    </dgm:pt>
    <dgm:pt modelId="{007D9EEA-406C-4106-B77E-932953A82D65}" type="sibTrans" cxnId="{66D4062F-2904-43FC-8102-F0C3314DD3A7}">
      <dgm:prSet/>
      <dgm:spPr/>
      <dgm:t>
        <a:bodyPr/>
        <a:lstStyle/>
        <a:p>
          <a:endParaRPr lang="en-US"/>
        </a:p>
      </dgm:t>
    </dgm:pt>
    <dgm:pt modelId="{BD562BF0-A54D-47D2-876B-A06158BF90B5}">
      <dgm:prSet phldrT="[Text]"/>
      <dgm:spPr/>
      <dgm:t>
        <a:bodyPr/>
        <a:lstStyle/>
        <a:p>
          <a:r>
            <a:rPr lang="en-US" b="1" u="sng" dirty="0">
              <a:latin typeface="Calibri" panose="020F0502020204030204" pitchFamily="34" charset="0"/>
              <a:cs typeface="Calibri" panose="020F0502020204030204" pitchFamily="34" charset="0"/>
            </a:rPr>
            <a:t>Summer or Fall  2024</a:t>
          </a:r>
        </a:p>
        <a:p>
          <a:r>
            <a:rPr lang="en-US" b="1" u="sng"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Programs begin</a:t>
          </a:r>
        </a:p>
      </dgm:t>
    </dgm:pt>
    <dgm:pt modelId="{2478CF6B-D082-4AE9-BD63-204AD35A931A}" type="parTrans" cxnId="{D19325DC-3E9E-4626-9B3D-AF9225A9479C}">
      <dgm:prSet/>
      <dgm:spPr/>
      <dgm:t>
        <a:bodyPr/>
        <a:lstStyle/>
        <a:p>
          <a:endParaRPr lang="en-US"/>
        </a:p>
      </dgm:t>
    </dgm:pt>
    <dgm:pt modelId="{42E38036-892E-46A6-8293-587C3D5D0D27}" type="sibTrans" cxnId="{D19325DC-3E9E-4626-9B3D-AF9225A9479C}">
      <dgm:prSet/>
      <dgm:spPr/>
      <dgm:t>
        <a:bodyPr/>
        <a:lstStyle/>
        <a:p>
          <a:endParaRPr lang="en-US"/>
        </a:p>
      </dgm:t>
    </dgm:pt>
    <dgm:pt modelId="{B05862AE-E4CB-4A13-AE15-0679D8B0D76B}" type="pres">
      <dgm:prSet presAssocID="{25A9CF7C-74DF-4317-BFB0-B791FDD27FA2}" presName="Name0" presStyleCnt="0">
        <dgm:presLayoutVars>
          <dgm:dir/>
          <dgm:animLvl val="lvl"/>
          <dgm:resizeHandles val="exact"/>
        </dgm:presLayoutVars>
      </dgm:prSet>
      <dgm:spPr/>
    </dgm:pt>
    <dgm:pt modelId="{33456287-2706-498D-91FB-BD20EC7BAB0B}" type="pres">
      <dgm:prSet presAssocID="{DFD51626-A23C-4463-B256-29A728E6758D}" presName="parTxOnly" presStyleLbl="node1" presStyleIdx="0" presStyleCnt="3">
        <dgm:presLayoutVars>
          <dgm:chMax val="0"/>
          <dgm:chPref val="0"/>
          <dgm:bulletEnabled val="1"/>
        </dgm:presLayoutVars>
      </dgm:prSet>
      <dgm:spPr/>
    </dgm:pt>
    <dgm:pt modelId="{2D864FD0-5B3A-43DB-813C-E57FBBE9B929}" type="pres">
      <dgm:prSet presAssocID="{E7B5402C-E8FD-40C3-9020-A810ACD118F3}" presName="parTxOnlySpace" presStyleCnt="0"/>
      <dgm:spPr/>
    </dgm:pt>
    <dgm:pt modelId="{F36E174E-3C62-4132-8189-D47DF5460E71}" type="pres">
      <dgm:prSet presAssocID="{13BA78CC-27A1-4A1B-B64E-EF0BEA7A51E1}" presName="parTxOnly" presStyleLbl="node1" presStyleIdx="1" presStyleCnt="3">
        <dgm:presLayoutVars>
          <dgm:chMax val="0"/>
          <dgm:chPref val="0"/>
          <dgm:bulletEnabled val="1"/>
        </dgm:presLayoutVars>
      </dgm:prSet>
      <dgm:spPr/>
    </dgm:pt>
    <dgm:pt modelId="{EC5DFF48-674B-46A2-A5E1-B01008114554}" type="pres">
      <dgm:prSet presAssocID="{007D9EEA-406C-4106-B77E-932953A82D65}" presName="parTxOnlySpace" presStyleCnt="0"/>
      <dgm:spPr/>
    </dgm:pt>
    <dgm:pt modelId="{395FD9E8-B2EA-4DE2-83B8-696C24D3692D}" type="pres">
      <dgm:prSet presAssocID="{BD562BF0-A54D-47D2-876B-A06158BF90B5}" presName="parTxOnly" presStyleLbl="node1" presStyleIdx="2" presStyleCnt="3">
        <dgm:presLayoutVars>
          <dgm:chMax val="0"/>
          <dgm:chPref val="0"/>
          <dgm:bulletEnabled val="1"/>
        </dgm:presLayoutVars>
      </dgm:prSet>
      <dgm:spPr/>
    </dgm:pt>
  </dgm:ptLst>
  <dgm:cxnLst>
    <dgm:cxn modelId="{66D4062F-2904-43FC-8102-F0C3314DD3A7}" srcId="{25A9CF7C-74DF-4317-BFB0-B791FDD27FA2}" destId="{13BA78CC-27A1-4A1B-B64E-EF0BEA7A51E1}" srcOrd="1" destOrd="0" parTransId="{7A9DFBDB-5807-471A-9B46-DA975789BB0B}" sibTransId="{007D9EEA-406C-4106-B77E-932953A82D65}"/>
    <dgm:cxn modelId="{8E1B8A67-21D6-4817-88EB-465492F8A948}" type="presOf" srcId="{25A9CF7C-74DF-4317-BFB0-B791FDD27FA2}" destId="{B05862AE-E4CB-4A13-AE15-0679D8B0D76B}" srcOrd="0" destOrd="0" presId="urn:microsoft.com/office/officeart/2005/8/layout/chevron1"/>
    <dgm:cxn modelId="{95FF2B54-674C-49ED-BE9E-94B278CC07AD}" srcId="{25A9CF7C-74DF-4317-BFB0-B791FDD27FA2}" destId="{DFD51626-A23C-4463-B256-29A728E6758D}" srcOrd="0" destOrd="0" parTransId="{6372651C-FCE6-4261-8A64-AE99F2241EC5}" sibTransId="{E7B5402C-E8FD-40C3-9020-A810ACD118F3}"/>
    <dgm:cxn modelId="{FC360996-CA87-4E06-980D-80B5C998FFE4}" type="presOf" srcId="{BD562BF0-A54D-47D2-876B-A06158BF90B5}" destId="{395FD9E8-B2EA-4DE2-83B8-696C24D3692D}" srcOrd="0" destOrd="0" presId="urn:microsoft.com/office/officeart/2005/8/layout/chevron1"/>
    <dgm:cxn modelId="{1151439D-3178-4452-9EAB-6E1061FE5133}" type="presOf" srcId="{13BA78CC-27A1-4A1B-B64E-EF0BEA7A51E1}" destId="{F36E174E-3C62-4132-8189-D47DF5460E71}" srcOrd="0" destOrd="0" presId="urn:microsoft.com/office/officeart/2005/8/layout/chevron1"/>
    <dgm:cxn modelId="{3798E1C0-9012-445A-9ADD-015D05BE3546}" type="presOf" srcId="{DFD51626-A23C-4463-B256-29A728E6758D}" destId="{33456287-2706-498D-91FB-BD20EC7BAB0B}" srcOrd="0" destOrd="0" presId="urn:microsoft.com/office/officeart/2005/8/layout/chevron1"/>
    <dgm:cxn modelId="{D19325DC-3E9E-4626-9B3D-AF9225A9479C}" srcId="{25A9CF7C-74DF-4317-BFB0-B791FDD27FA2}" destId="{BD562BF0-A54D-47D2-876B-A06158BF90B5}" srcOrd="2" destOrd="0" parTransId="{2478CF6B-D082-4AE9-BD63-204AD35A931A}" sibTransId="{42E38036-892E-46A6-8293-587C3D5D0D27}"/>
    <dgm:cxn modelId="{874FA67F-60EF-45CF-9B7E-8198925802B0}" type="presParOf" srcId="{B05862AE-E4CB-4A13-AE15-0679D8B0D76B}" destId="{33456287-2706-498D-91FB-BD20EC7BAB0B}" srcOrd="0" destOrd="0" presId="urn:microsoft.com/office/officeart/2005/8/layout/chevron1"/>
    <dgm:cxn modelId="{23F912C3-B754-4805-AD18-3D8A2EEE8605}" type="presParOf" srcId="{B05862AE-E4CB-4A13-AE15-0679D8B0D76B}" destId="{2D864FD0-5B3A-43DB-813C-E57FBBE9B929}" srcOrd="1" destOrd="0" presId="urn:microsoft.com/office/officeart/2005/8/layout/chevron1"/>
    <dgm:cxn modelId="{11E6CA35-6C94-4ECC-BB30-0D87268183EF}" type="presParOf" srcId="{B05862AE-E4CB-4A13-AE15-0679D8B0D76B}" destId="{F36E174E-3C62-4132-8189-D47DF5460E71}" srcOrd="2" destOrd="0" presId="urn:microsoft.com/office/officeart/2005/8/layout/chevron1"/>
    <dgm:cxn modelId="{D2F8E624-7F6E-4D5A-8FFC-94CB2740AE68}" type="presParOf" srcId="{B05862AE-E4CB-4A13-AE15-0679D8B0D76B}" destId="{EC5DFF48-674B-46A2-A5E1-B01008114554}" srcOrd="3" destOrd="0" presId="urn:microsoft.com/office/officeart/2005/8/layout/chevron1"/>
    <dgm:cxn modelId="{7B208101-0BC3-4762-8F45-A8D3C54DAED5}" type="presParOf" srcId="{B05862AE-E4CB-4A13-AE15-0679D8B0D76B}" destId="{395FD9E8-B2EA-4DE2-83B8-696C24D3692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56287-2706-498D-91FB-BD20EC7BAB0B}">
      <dsp:nvSpPr>
        <dsp:cNvPr id="0" name=""/>
        <dsp:cNvSpPr/>
      </dsp:nvSpPr>
      <dsp:spPr>
        <a:xfrm>
          <a:off x="2167" y="962035"/>
          <a:ext cx="2640979" cy="10563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u="sng" kern="1200" dirty="0">
              <a:latin typeface="Calibri" panose="020F0502020204030204" pitchFamily="34" charset="0"/>
              <a:cs typeface="Calibri" panose="020F0502020204030204" pitchFamily="34" charset="0"/>
            </a:rPr>
            <a:t>March</a:t>
          </a:r>
        </a:p>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 GREAT application opens </a:t>
          </a:r>
        </a:p>
      </dsp:txBody>
      <dsp:txXfrm>
        <a:off x="530363" y="962035"/>
        <a:ext cx="1584588" cy="1056391"/>
      </dsp:txXfrm>
    </dsp:sp>
    <dsp:sp modelId="{F36E174E-3C62-4132-8189-D47DF5460E71}">
      <dsp:nvSpPr>
        <dsp:cNvPr id="0" name=""/>
        <dsp:cNvSpPr/>
      </dsp:nvSpPr>
      <dsp:spPr>
        <a:xfrm>
          <a:off x="2379049" y="962035"/>
          <a:ext cx="2640979" cy="10563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u="sng" kern="1200" dirty="0">
              <a:latin typeface="Calibri" panose="020F0502020204030204" pitchFamily="34" charset="0"/>
              <a:cs typeface="Calibri" panose="020F0502020204030204" pitchFamily="34" charset="0"/>
            </a:rPr>
            <a:t>March/April </a:t>
          </a:r>
        </a:p>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Deadline to apply for alt-cert programs </a:t>
          </a:r>
        </a:p>
      </dsp:txBody>
      <dsp:txXfrm>
        <a:off x="2907245" y="962035"/>
        <a:ext cx="1584588" cy="1056391"/>
      </dsp:txXfrm>
    </dsp:sp>
    <dsp:sp modelId="{395FD9E8-B2EA-4DE2-83B8-696C24D3692D}">
      <dsp:nvSpPr>
        <dsp:cNvPr id="0" name=""/>
        <dsp:cNvSpPr/>
      </dsp:nvSpPr>
      <dsp:spPr>
        <a:xfrm>
          <a:off x="4755931" y="962035"/>
          <a:ext cx="2640979" cy="10563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u="sng" kern="1200" dirty="0">
              <a:latin typeface="Calibri" panose="020F0502020204030204" pitchFamily="34" charset="0"/>
              <a:cs typeface="Calibri" panose="020F0502020204030204" pitchFamily="34" charset="0"/>
            </a:rPr>
            <a:t>Summer or Fall  2024</a:t>
          </a:r>
        </a:p>
        <a:p>
          <a:pPr marL="0" lvl="0" indent="0" algn="ctr" defTabSz="711200">
            <a:lnSpc>
              <a:spcPct val="90000"/>
            </a:lnSpc>
            <a:spcBef>
              <a:spcPct val="0"/>
            </a:spcBef>
            <a:spcAft>
              <a:spcPct val="35000"/>
            </a:spcAft>
            <a:buNone/>
          </a:pPr>
          <a:r>
            <a:rPr lang="en-US" sz="1600" b="1" u="sng" kern="1200" dirty="0">
              <a:latin typeface="Calibri" panose="020F0502020204030204" pitchFamily="34" charset="0"/>
              <a:cs typeface="Calibri" panose="020F0502020204030204" pitchFamily="34" charset="0"/>
            </a:rPr>
            <a:t> </a:t>
          </a:r>
          <a:r>
            <a:rPr lang="en-US" sz="1600" kern="1200" dirty="0">
              <a:latin typeface="Calibri" panose="020F0502020204030204" pitchFamily="34" charset="0"/>
              <a:cs typeface="Calibri" panose="020F0502020204030204" pitchFamily="34" charset="0"/>
            </a:rPr>
            <a:t>Programs begin</a:t>
          </a:r>
        </a:p>
      </dsp:txBody>
      <dsp:txXfrm>
        <a:off x="5284127" y="962035"/>
        <a:ext cx="1584588" cy="10563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5956D-4955-4942-85F3-24F18DC1DA6A}"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2021CA-C478-403D-AACE-44E453C47F4E}" type="slidenum">
              <a:rPr lang="en-US" smtClean="0"/>
              <a:t>‹#›</a:t>
            </a:fld>
            <a:endParaRPr lang="en-US"/>
          </a:p>
        </p:txBody>
      </p:sp>
    </p:spTree>
    <p:extLst>
      <p:ext uri="{BB962C8B-B14F-4D97-AF65-F5344CB8AC3E}">
        <p14:creationId xmlns:p14="http://schemas.microsoft.com/office/powerpoint/2010/main" val="99435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789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all know this very well, and I want to talk about how HR can be a key partner in helping the district realize this vision.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735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Dollar Aid – after FAFSA is completed and university has applied all grants and other financial support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start financial aid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45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62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460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12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04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88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4:05-4:10 Put info into the chat!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80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82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07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35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all know this very well, and I want to talk about how HR can be a key partner in helping the district realize this vision.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72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all know this very well, and I want to talk about how HR can be a key partner in helping the district realize this vision.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73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 bold statement and a big body of work. The HR team is incredibly excited to jump in, and we see this as our priority for the coming months and years.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160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goal is to strategically diversity the education workforce.  Based on the statistics obtained from OSPI this identifies the strategic needs of the District to diversity the educator workforce has resulted in this grant being allocated to the District to support these goals of our strategic workforce.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7F035-70AA-4135-9987-D4178CC71C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89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2AC7-D607-486F-ACEE-557C73148E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DD287E-669C-4C50-8CD8-356DF8771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B68EB8-91F4-4BCD-967F-3E9BD1F34DE5}"/>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5" name="Footer Placeholder 4">
            <a:extLst>
              <a:ext uri="{FF2B5EF4-FFF2-40B4-BE49-F238E27FC236}">
                <a16:creationId xmlns:a16="http://schemas.microsoft.com/office/drawing/2014/main" id="{1FE055E2-B9C3-4E71-A750-5323DBB7E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DF600-4DC1-4CB3-94A5-02295290EE9E}"/>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221460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632A-2B16-408F-A9B3-9DF91F2F4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5A6223-9118-48A1-BD07-77D3933D0B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E74BF-77CE-45A8-BE44-36931A216A56}"/>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5" name="Footer Placeholder 4">
            <a:extLst>
              <a:ext uri="{FF2B5EF4-FFF2-40B4-BE49-F238E27FC236}">
                <a16:creationId xmlns:a16="http://schemas.microsoft.com/office/drawing/2014/main" id="{FCEDF62C-08E5-4777-89DE-4ABFA33BD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B8D03-6F5A-441F-B47C-AE6CF1846F4E}"/>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157096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8E1D2F-B35D-470E-848A-F0FB471E72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0CA74-DB93-4E1E-8643-33E91E231E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9D666-7953-401C-B81B-8AFDDA385250}"/>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5" name="Footer Placeholder 4">
            <a:extLst>
              <a:ext uri="{FF2B5EF4-FFF2-40B4-BE49-F238E27FC236}">
                <a16:creationId xmlns:a16="http://schemas.microsoft.com/office/drawing/2014/main" id="{94245BCC-0921-4DF0-AFED-AFE76DE5F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A98C1-D043-4837-BB9B-9E1A53561AFA}"/>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270957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BEE261-388A-0645-AE10-73E7E0C832F9}"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162375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376799"/>
                </a:solidFill>
              </a:defRPr>
            </a:lvl1pPr>
          </a:lstStyle>
          <a:p>
            <a:r>
              <a:rPr lang="en-US"/>
              <a:t>Click to edit Master title style</a:t>
            </a:r>
          </a:p>
        </p:txBody>
      </p:sp>
      <p:sp>
        <p:nvSpPr>
          <p:cNvPr id="3" name="Content Placeholder 2"/>
          <p:cNvSpPr>
            <a:spLocks noGrp="1"/>
          </p:cNvSpPr>
          <p:nvPr>
            <p:ph idx="1"/>
          </p:nvPr>
        </p:nvSpPr>
        <p:spPr/>
        <p:txBody>
          <a:bodyPr/>
          <a:lstStyle>
            <a:lvl1pPr>
              <a:defRPr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EE261-388A-0645-AE10-73E7E0C832F9}"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618045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BEE261-388A-0645-AE10-73E7E0C832F9}"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244287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BEE261-388A-0645-AE10-73E7E0C832F9}"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4294760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BEE261-388A-0645-AE10-73E7E0C832F9}"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3429517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BEE261-388A-0645-AE10-73E7E0C832F9}"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2553346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EE261-388A-0645-AE10-73E7E0C832F9}"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2611250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E261-388A-0645-AE10-73E7E0C832F9}"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374844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57CD-6485-4AE7-AA74-D4B203F51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4EBBA-EE69-4BB3-B5FC-F6DB75CCA5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4CDD8-669A-452F-8076-C34BA0A722B4}"/>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5" name="Footer Placeholder 4">
            <a:extLst>
              <a:ext uri="{FF2B5EF4-FFF2-40B4-BE49-F238E27FC236}">
                <a16:creationId xmlns:a16="http://schemas.microsoft.com/office/drawing/2014/main" id="{1BFCB726-8356-4E8C-9486-8F1E96D56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F5303-2575-4B9A-8831-4E3B624F43BD}"/>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1135892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E261-388A-0645-AE10-73E7E0C832F9}"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2044005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EE261-388A-0645-AE10-73E7E0C832F9}"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965826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EE261-388A-0645-AE10-73E7E0C832F9}"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CA327-EFA7-9D44-804A-1A9319DAB862}" type="slidenum">
              <a:rPr lang="en-US" smtClean="0"/>
              <a:t>‹#›</a:t>
            </a:fld>
            <a:endParaRPr lang="en-US"/>
          </a:p>
        </p:txBody>
      </p:sp>
    </p:spTree>
    <p:extLst>
      <p:ext uri="{BB962C8B-B14F-4D97-AF65-F5344CB8AC3E}">
        <p14:creationId xmlns:p14="http://schemas.microsoft.com/office/powerpoint/2010/main" val="3839715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9" name="Straight Connector 8"/>
          <p:cNvCxnSpPr/>
          <p:nvPr userDrawn="1"/>
        </p:nvCxnSpPr>
        <p:spPr>
          <a:xfrm>
            <a:off x="203200" y="152400"/>
            <a:ext cx="11684000" cy="0"/>
          </a:xfrm>
          <a:prstGeom prst="line">
            <a:avLst/>
          </a:prstGeom>
          <a:ln w="19050" cap="sq">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4348A20-A598-412A-9A4E-BA4D63406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800" y="5867401"/>
            <a:ext cx="2133600" cy="952361"/>
          </a:xfrm>
          <a:prstGeom prst="rect">
            <a:avLst/>
          </a:prstGeom>
        </p:spPr>
      </p:pic>
    </p:spTree>
    <p:extLst>
      <p:ext uri="{BB962C8B-B14F-4D97-AF65-F5344CB8AC3E}">
        <p14:creationId xmlns:p14="http://schemas.microsoft.com/office/powerpoint/2010/main" val="172014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7E2D-531D-42CB-977B-0333CEC667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85C957-556A-4E26-8361-46D46F1C4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B3CC07-D98E-4057-84E6-91462131D423}"/>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5" name="Footer Placeholder 4">
            <a:extLst>
              <a:ext uri="{FF2B5EF4-FFF2-40B4-BE49-F238E27FC236}">
                <a16:creationId xmlns:a16="http://schemas.microsoft.com/office/drawing/2014/main" id="{937C16EC-CCC9-4EF8-A69B-9C7437D79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A477E-1BF1-44D9-A636-91A8DDC2A6D0}"/>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156836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9493-3D37-4598-8D55-98DA254367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586A8-96F4-46AC-8A46-BD53168684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128134-819F-4E0D-86DD-2D27F17B4D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6D9D61-04C3-4EAD-BB1E-90AF12716C0B}"/>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6" name="Footer Placeholder 5">
            <a:extLst>
              <a:ext uri="{FF2B5EF4-FFF2-40B4-BE49-F238E27FC236}">
                <a16:creationId xmlns:a16="http://schemas.microsoft.com/office/drawing/2014/main" id="{9D134259-CBB9-4E34-BF15-6D66CD6AD5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4C473-9583-443D-A69A-20E79C2334E7}"/>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32894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3B70-C5AE-4811-9089-6C5B4EA129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39557A-392A-42B6-8554-5D2F211FC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34F36A-A378-4043-8AE2-542A859F7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DC31F9-6A01-4B74-BEE9-B55D879AA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EE1F56-181E-4887-AAFB-032275074A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31C8FC-D419-4837-BA4A-A8C731D3CB17}"/>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8" name="Footer Placeholder 7">
            <a:extLst>
              <a:ext uri="{FF2B5EF4-FFF2-40B4-BE49-F238E27FC236}">
                <a16:creationId xmlns:a16="http://schemas.microsoft.com/office/drawing/2014/main" id="{EAE62DE9-8935-40D9-AB0B-ABCCD25347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975FDC-257D-46B2-93F2-196C236537CF}"/>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240323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B3CD-12DF-4C20-A095-AEBB7D0567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152569-E988-4442-9E31-30287BFD698E}"/>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4" name="Footer Placeholder 3">
            <a:extLst>
              <a:ext uri="{FF2B5EF4-FFF2-40B4-BE49-F238E27FC236}">
                <a16:creationId xmlns:a16="http://schemas.microsoft.com/office/drawing/2014/main" id="{1FECB521-658E-419B-83EE-E2250DAA65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39B2F0-FC6E-40EB-99BC-20193E6E3050}"/>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247879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38206-81D6-4E81-AA45-C828B05A2596}"/>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3" name="Footer Placeholder 2">
            <a:extLst>
              <a:ext uri="{FF2B5EF4-FFF2-40B4-BE49-F238E27FC236}">
                <a16:creationId xmlns:a16="http://schemas.microsoft.com/office/drawing/2014/main" id="{5447C695-9872-454B-924E-850C06FC76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B304DA-72CC-43CF-AE23-D34B6FF5B14C}"/>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329336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6F1D-87E3-4BC2-9E51-983CF13E1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AC4A38-8001-437A-A3E0-85B92D181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0AAE2F-EA9B-40BC-8F45-66EC1B163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B971C-5CC6-4868-9669-2A16F52F235D}"/>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6" name="Footer Placeholder 5">
            <a:extLst>
              <a:ext uri="{FF2B5EF4-FFF2-40B4-BE49-F238E27FC236}">
                <a16:creationId xmlns:a16="http://schemas.microsoft.com/office/drawing/2014/main" id="{6B8E452F-043E-44FB-9E83-C92677839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6CE320-4C3A-424D-9DE2-D37622D6FE9B}"/>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206504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C79D-23EB-4BF8-8806-C048F35FF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665DE6-C7AF-4859-B345-AEA33D90D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CEEBD-9775-40D4-81A2-DC873AAAD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FAFE4-044D-4295-8877-3A01B6658015}"/>
              </a:ext>
            </a:extLst>
          </p:cNvPr>
          <p:cNvSpPr>
            <a:spLocks noGrp="1"/>
          </p:cNvSpPr>
          <p:nvPr>
            <p:ph type="dt" sz="half" idx="10"/>
          </p:nvPr>
        </p:nvSpPr>
        <p:spPr/>
        <p:txBody>
          <a:bodyPr/>
          <a:lstStyle/>
          <a:p>
            <a:fld id="{D0F68D4D-FB81-4CBC-8A7C-21D2B31816AC}" type="datetimeFigureOut">
              <a:rPr lang="en-US" smtClean="0"/>
              <a:t>3/13/2024</a:t>
            </a:fld>
            <a:endParaRPr lang="en-US"/>
          </a:p>
        </p:txBody>
      </p:sp>
      <p:sp>
        <p:nvSpPr>
          <p:cNvPr id="6" name="Footer Placeholder 5">
            <a:extLst>
              <a:ext uri="{FF2B5EF4-FFF2-40B4-BE49-F238E27FC236}">
                <a16:creationId xmlns:a16="http://schemas.microsoft.com/office/drawing/2014/main" id="{1DC25A1F-8835-4A18-B66E-25E1DCD5A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29BBF-FD12-49AC-B014-DD11C7356A6C}"/>
              </a:ext>
            </a:extLst>
          </p:cNvPr>
          <p:cNvSpPr>
            <a:spLocks noGrp="1"/>
          </p:cNvSpPr>
          <p:nvPr>
            <p:ph type="sldNum" sz="quarter" idx="12"/>
          </p:nvPr>
        </p:nvSpPr>
        <p:spPr/>
        <p:txBody>
          <a:bodyPr/>
          <a:lstStyle/>
          <a:p>
            <a:fld id="{743A93C6-310B-4DA5-BC8B-95806C7A5A68}" type="slidenum">
              <a:rPr lang="en-US" smtClean="0"/>
              <a:t>‹#›</a:t>
            </a:fld>
            <a:endParaRPr lang="en-US"/>
          </a:p>
        </p:txBody>
      </p:sp>
    </p:spTree>
    <p:extLst>
      <p:ext uri="{BB962C8B-B14F-4D97-AF65-F5344CB8AC3E}">
        <p14:creationId xmlns:p14="http://schemas.microsoft.com/office/powerpoint/2010/main" val="403305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90651-5714-4379-8ED2-EC389C78B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78AE57-674E-428B-8592-924C4DA209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92BED-35EC-4224-874B-CB729CCBAF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68D4D-FB81-4CBC-8A7C-21D2B31816AC}" type="datetimeFigureOut">
              <a:rPr lang="en-US" smtClean="0"/>
              <a:t>3/13/2024</a:t>
            </a:fld>
            <a:endParaRPr lang="en-US"/>
          </a:p>
        </p:txBody>
      </p:sp>
      <p:sp>
        <p:nvSpPr>
          <p:cNvPr id="5" name="Footer Placeholder 4">
            <a:extLst>
              <a:ext uri="{FF2B5EF4-FFF2-40B4-BE49-F238E27FC236}">
                <a16:creationId xmlns:a16="http://schemas.microsoft.com/office/drawing/2014/main" id="{9D84E1FA-DABE-4A41-A65E-799DEC216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5A1C7B-DE00-494C-8C2F-F7201A6ED5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A93C6-310B-4DA5-BC8B-95806C7A5A68}" type="slidenum">
              <a:rPr lang="en-US" smtClean="0"/>
              <a:t>‹#›</a:t>
            </a:fld>
            <a:endParaRPr lang="en-US"/>
          </a:p>
        </p:txBody>
      </p:sp>
    </p:spTree>
    <p:extLst>
      <p:ext uri="{BB962C8B-B14F-4D97-AF65-F5344CB8AC3E}">
        <p14:creationId xmlns:p14="http://schemas.microsoft.com/office/powerpoint/2010/main" val="3023153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EE261-388A-0645-AE10-73E7E0C832F9}" type="datetimeFigureOut">
              <a:rPr lang="en-US" smtClean="0"/>
              <a:t>3/13/2024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CA327-EFA7-9D44-804A-1A9319DAB862}" type="slidenum">
              <a:rPr lang="en-US" smtClean="0"/>
              <a:t>‹#›</a:t>
            </a:fld>
            <a:endParaRPr lang="en-US"/>
          </a:p>
        </p:txBody>
      </p:sp>
    </p:spTree>
    <p:extLst>
      <p:ext uri="{BB962C8B-B14F-4D97-AF65-F5344CB8AC3E}">
        <p14:creationId xmlns:p14="http://schemas.microsoft.com/office/powerpoint/2010/main" val="2926721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EE3C03-F27D-1044-B72F-A12D5C2ECD3B}"/>
              </a:ext>
            </a:extLst>
          </p:cNvPr>
          <p:cNvSpPr>
            <a:spLocks noGrp="1"/>
          </p:cNvSpPr>
          <p:nvPr>
            <p:ph type="subTitle" idx="1"/>
          </p:nvPr>
        </p:nvSpPr>
        <p:spPr>
          <a:xfrm>
            <a:off x="2570284" y="5266481"/>
            <a:ext cx="5099538" cy="778397"/>
          </a:xfrm>
        </p:spPr>
        <p:txBody>
          <a:bodyPr vert="horz" lIns="91440" tIns="45720" rIns="91440" bIns="45720" rtlCol="0" anchor="t">
            <a:normAutofit/>
          </a:bodyPr>
          <a:lstStyle/>
          <a:p>
            <a:pPr algn="l"/>
            <a:r>
              <a:rPr lang="en-US" dirty="0">
                <a:solidFill>
                  <a:schemeClr val="bg1"/>
                </a:solidFill>
                <a:latin typeface="Calibri" panose="020F0502020204030204" pitchFamily="34" charset="0"/>
                <a:cs typeface="Calibri" panose="020F0502020204030204" pitchFamily="34" charset="0"/>
              </a:rPr>
              <a:t>Spring 2024</a:t>
            </a:r>
          </a:p>
          <a:p>
            <a:pPr algn="l"/>
            <a:endParaRPr lang="en-US" dirty="0">
              <a:solidFill>
                <a:schemeClr val="bg1"/>
              </a:solidFill>
            </a:endParaRPr>
          </a:p>
        </p:txBody>
      </p:sp>
      <p:sp>
        <p:nvSpPr>
          <p:cNvPr id="4" name="Rectangle 3">
            <a:extLst>
              <a:ext uri="{FF2B5EF4-FFF2-40B4-BE49-F238E27FC236}">
                <a16:creationId xmlns:a16="http://schemas.microsoft.com/office/drawing/2014/main" id="{7337FADD-2123-0F4B-A1FD-B8F799161EAC}"/>
              </a:ext>
              <a:ext uri="{C183D7F6-B498-43B3-948B-1728B52AA6E4}">
                <adec:decorative xmlns:adec="http://schemas.microsoft.com/office/drawing/2017/decorative" val="1"/>
              </a:ext>
            </a:extLst>
          </p:cNvPr>
          <p:cNvSpPr/>
          <p:nvPr/>
        </p:nvSpPr>
        <p:spPr>
          <a:xfrm>
            <a:off x="2658209" y="5029200"/>
            <a:ext cx="729761" cy="70338"/>
          </a:xfrm>
          <a:prstGeom prst="rect">
            <a:avLst/>
          </a:prstGeom>
          <a:solidFill>
            <a:srgbClr val="0FA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Arial" panose="020B0604020202020204"/>
            </a:endParaRPr>
          </a:p>
        </p:txBody>
      </p:sp>
      <p:sp>
        <p:nvSpPr>
          <p:cNvPr id="64" name="Title 63">
            <a:extLst>
              <a:ext uri="{FF2B5EF4-FFF2-40B4-BE49-F238E27FC236}">
                <a16:creationId xmlns:a16="http://schemas.microsoft.com/office/drawing/2014/main" id="{24572FC2-0C37-4898-9F04-575EFF03EC2D}"/>
              </a:ext>
            </a:extLst>
          </p:cNvPr>
          <p:cNvSpPr txBox="1">
            <a:spLocks noGrp="1"/>
          </p:cNvSpPr>
          <p:nvPr>
            <p:ph type="title" idx="4294967295"/>
          </p:nvPr>
        </p:nvSpPr>
        <p:spPr>
          <a:xfrm>
            <a:off x="596900" y="533400"/>
            <a:ext cx="8597900"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sz="5000" dirty="0">
                <a:solidFill>
                  <a:schemeClr val="bg1"/>
                </a:solidFill>
                <a:latin typeface="Calibri" panose="020F0502020204030204" pitchFamily="34" charset="0"/>
                <a:ea typeface="+mn-ea"/>
                <a:cs typeface="Calibri" panose="020F0502020204030204" pitchFamily="34" charset="0"/>
              </a:rPr>
              <a:t>Growing Renton Educators to Accelerate Teaching (GREAT)</a:t>
            </a:r>
            <a:br>
              <a:rPr lang="en-US" sz="5000" dirty="0">
                <a:solidFill>
                  <a:schemeClr val="bg1"/>
                </a:solidFill>
                <a:latin typeface="Calibri" panose="020F0502020204030204" pitchFamily="34" charset="0"/>
                <a:ea typeface="+mn-ea"/>
                <a:cs typeface="Calibri" panose="020F0502020204030204" pitchFamily="34" charset="0"/>
              </a:rPr>
            </a:br>
            <a:r>
              <a:rPr lang="en-US" sz="5000" dirty="0">
                <a:solidFill>
                  <a:schemeClr val="bg1"/>
                </a:solidFill>
                <a:latin typeface="Calibri" panose="020F0502020204030204" pitchFamily="34" charset="0"/>
                <a:ea typeface="+mn-ea"/>
                <a:cs typeface="Calibri" panose="020F0502020204030204" pitchFamily="34" charset="0"/>
              </a:rPr>
              <a:t>Info Session   </a:t>
            </a:r>
          </a:p>
        </p:txBody>
      </p:sp>
    </p:spTree>
    <p:extLst>
      <p:ext uri="{BB962C8B-B14F-4D97-AF65-F5344CB8AC3E}">
        <p14:creationId xmlns:p14="http://schemas.microsoft.com/office/powerpoint/2010/main" val="1010933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442E03-8F16-4874-9338-3FDA0FA840DD}"/>
              </a:ext>
            </a:extLst>
          </p:cNvPr>
          <p:cNvSpPr txBox="1">
            <a:spLocks noGrp="1"/>
          </p:cNvSpPr>
          <p:nvPr>
            <p:ph type="title" idx="4294967295"/>
          </p:nvPr>
        </p:nvSpPr>
        <p:spPr>
          <a:xfrm>
            <a:off x="2092440" y="284182"/>
            <a:ext cx="82103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mj-lt"/>
                <a:ea typeface="+mj-ea"/>
                <a:cs typeface="+mn-cs"/>
              </a:rPr>
              <a:t>RSD Mission &amp; Values</a:t>
            </a:r>
            <a:endParaRPr kumimoji="0" lang="en-US" sz="3200" b="0" i="0" u="none" strike="noStrike" kern="1200" cap="none" spc="0" normalizeH="0" baseline="0" noProof="0" dirty="0">
              <a:ln>
                <a:noFill/>
              </a:ln>
              <a:solidFill>
                <a:srgbClr val="266A9F"/>
              </a:solidFill>
              <a:effectLst/>
              <a:uLnTx/>
              <a:uFillTx/>
              <a:latin typeface="+mj-lt"/>
              <a:ea typeface="+mn-ea"/>
              <a:cs typeface="+mn-cs"/>
            </a:endParaRPr>
          </a:p>
        </p:txBody>
      </p:sp>
      <p:pic>
        <p:nvPicPr>
          <p:cNvPr id="3" name="Picture 2">
            <a:extLst>
              <a:ext uri="{FF2B5EF4-FFF2-40B4-BE49-F238E27FC236}">
                <a16:creationId xmlns:a16="http://schemas.microsoft.com/office/drawing/2014/main" id="{38219B67-2F7E-DC70-2BDF-121F490C5C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17975" y="1020441"/>
            <a:ext cx="8685582" cy="1829763"/>
          </a:xfrm>
          <a:prstGeom prst="rect">
            <a:avLst/>
          </a:prstGeom>
        </p:spPr>
      </p:pic>
      <p:pic>
        <p:nvPicPr>
          <p:cNvPr id="10" name="Picture 9">
            <a:extLst>
              <a:ext uri="{FF2B5EF4-FFF2-40B4-BE49-F238E27FC236}">
                <a16:creationId xmlns:a16="http://schemas.microsoft.com/office/drawing/2014/main" id="{48268859-10B5-3EA0-AF74-3B7D0DC6B44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68326" y="2554610"/>
            <a:ext cx="3990504" cy="3872703"/>
          </a:xfrm>
          <a:prstGeom prst="rect">
            <a:avLst/>
          </a:prstGeom>
        </p:spPr>
      </p:pic>
      <p:sp>
        <p:nvSpPr>
          <p:cNvPr id="4" name="TextBox 3">
            <a:extLst>
              <a:ext uri="{FF2B5EF4-FFF2-40B4-BE49-F238E27FC236}">
                <a16:creationId xmlns:a16="http://schemas.microsoft.com/office/drawing/2014/main" id="{223F9FA8-050D-60F2-77D7-93C1226B4249}"/>
              </a:ext>
            </a:extLst>
          </p:cNvPr>
          <p:cNvSpPr txBox="1"/>
          <p:nvPr/>
        </p:nvSpPr>
        <p:spPr>
          <a:xfrm>
            <a:off x="6651057" y="3060448"/>
            <a:ext cx="4425505" cy="1631216"/>
          </a:xfrm>
          <a:prstGeom prst="rect">
            <a:avLst/>
          </a:prstGeom>
          <a:noFill/>
        </p:spPr>
        <p:txBody>
          <a:bodyPr wrap="square">
            <a:spAutoFit/>
          </a:bodyPr>
          <a:lstStyle/>
          <a:p>
            <a:r>
              <a:rPr lang="en-US" sz="2000" b="1" i="0" dirty="0">
                <a:solidFill>
                  <a:srgbClr val="1C1C1C"/>
                </a:solidFill>
                <a:effectLst/>
                <a:latin typeface="Calibri" panose="020F0502020204030204" pitchFamily="34" charset="0"/>
                <a:cs typeface="Calibri" panose="020F0502020204030204" pitchFamily="34" charset="0"/>
              </a:rPr>
              <a:t>The Renton School District strives to remove and pursue outcomes that enable all students to realize their potential and maximize their future opportunities. </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98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755AE2F1-27BD-4BB3-BE03-4B2E4EFA2B84}"/>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513065" y="254000"/>
            <a:ext cx="3401842" cy="4248726"/>
          </a:xfrm>
        </p:spPr>
      </p:pic>
      <p:sp>
        <p:nvSpPr>
          <p:cNvPr id="14" name="Title 1">
            <a:extLst>
              <a:ext uri="{FF2B5EF4-FFF2-40B4-BE49-F238E27FC236}">
                <a16:creationId xmlns:a16="http://schemas.microsoft.com/office/drawing/2014/main" id="{85123CC1-22A5-442F-8C40-FD8CDE2AC10D}"/>
              </a:ext>
            </a:extLst>
          </p:cNvPr>
          <p:cNvSpPr txBox="1">
            <a:spLocks noGrp="1"/>
          </p:cNvSpPr>
          <p:nvPr>
            <p:ph type="title" idx="4294967295"/>
          </p:nvPr>
        </p:nvSpPr>
        <p:spPr>
          <a:xfrm>
            <a:off x="127590" y="177856"/>
            <a:ext cx="8732392" cy="63094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a:ln>
                  <a:noFill/>
                </a:ln>
                <a:solidFill>
                  <a:schemeClr val="tx1"/>
                </a:solidFill>
                <a:effectLst/>
                <a:uLnTx/>
                <a:uFillTx/>
                <a:latin typeface="+mn-lt"/>
                <a:ea typeface="+mj-ea"/>
                <a:cs typeface="Arial" panose="020B0604020202020204" pitchFamily="34" charset="0"/>
              </a:rPr>
              <a:t>Growing Renton Educators to Accelerate Teachers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(GREAT)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chemeClr val="accent1"/>
                </a:solidFill>
                <a:effectLst/>
                <a:uLnTx/>
                <a:uFillTx/>
                <a:latin typeface="+mn-lt"/>
                <a:ea typeface="+mn-ea"/>
                <a:cs typeface="+mn-cs"/>
              </a:rPr>
              <a:t>RSD’s “Grow Your Own” initiative and a central strategy for diversifying our teacher workforce so that students have </a:t>
            </a:r>
            <a:r>
              <a:rPr kumimoji="0" lang="en-US" sz="3000" b="1" i="0" u="sng" strike="noStrike" kern="0" cap="none" spc="0" normalizeH="0" baseline="0" noProof="0" dirty="0">
                <a:ln>
                  <a:noFill/>
                </a:ln>
                <a:solidFill>
                  <a:schemeClr val="accent1"/>
                </a:solidFill>
                <a:effectLst/>
                <a:uLnTx/>
                <a:uFillTx/>
                <a:latin typeface="+mn-lt"/>
                <a:ea typeface="+mn-ea"/>
                <a:cs typeface="+mn-cs"/>
              </a:rPr>
              <a:t>more teachers that look like them</a:t>
            </a:r>
            <a:r>
              <a:rPr kumimoji="0" lang="en-US" sz="3000" b="1" i="0" u="none" strike="noStrike" kern="0" cap="none" spc="0" normalizeH="0" baseline="0" noProof="0" dirty="0">
                <a:ln>
                  <a:noFill/>
                </a:ln>
                <a:solidFill>
                  <a:schemeClr val="accent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chemeClr val="accent1"/>
                </a:solidFill>
                <a:effectLst/>
                <a:uLnTx/>
                <a:uFillTx/>
                <a:latin typeface="+mn-lt"/>
                <a:ea typeface="+mn-ea"/>
                <a:cs typeface="+mn-cs"/>
              </a:rPr>
              <a:t>A teacher pathway program for paraeducators of color that aims to get paraeducators on the road to a teaching certificate based on needs and level of educational attainment by eliminating financial barriers</a:t>
            </a:r>
            <a:endParaRPr kumimoji="0" lang="en-US" sz="3000" b="1"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354119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4698CE-8C1B-4790-B1A3-A68AE2DCA9DE}"/>
              </a:ext>
            </a:extLst>
          </p:cNvPr>
          <p:cNvSpPr txBox="1">
            <a:spLocks/>
          </p:cNvSpPr>
          <p:nvPr/>
        </p:nvSpPr>
        <p:spPr>
          <a:xfrm>
            <a:off x="2092440" y="284182"/>
            <a:ext cx="82103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algn="ctr">
              <a:lnSpc>
                <a:spcPct val="100000"/>
              </a:lnSpc>
              <a:spcBef>
                <a:spcPts val="0"/>
              </a:spcBef>
              <a:defRPr/>
            </a:pPr>
            <a:r>
              <a:rPr lang="en-US" kern="0" dirty="0">
                <a:solidFill>
                  <a:srgbClr val="266A9F"/>
                </a:solidFill>
                <a:latin typeface="Calibri" panose="020F0502020204030204" pitchFamily="34" charset="0"/>
                <a:cs typeface="Calibri" panose="020F0502020204030204" pitchFamily="34" charset="0"/>
              </a:rPr>
              <a:t>Why GREAT?</a:t>
            </a:r>
            <a:endParaRPr lang="en-US" b="0" dirty="0">
              <a:solidFill>
                <a:srgbClr val="266A9F"/>
              </a:solidFill>
              <a:latin typeface="Calibri" panose="020F0502020204030204" pitchFamily="34" charset="0"/>
              <a:ea typeface="+mn-ea"/>
              <a:cs typeface="Calibri" panose="020F0502020204030204" pitchFamily="34" charset="0"/>
            </a:endParaRPr>
          </a:p>
        </p:txBody>
      </p:sp>
      <p:sp>
        <p:nvSpPr>
          <p:cNvPr id="7" name="Title 6">
            <a:extLst>
              <a:ext uri="{FF2B5EF4-FFF2-40B4-BE49-F238E27FC236}">
                <a16:creationId xmlns:a16="http://schemas.microsoft.com/office/drawing/2014/main" id="{D88511E9-3CFB-4F33-9902-40DCD0A524FB}"/>
              </a:ext>
            </a:extLst>
          </p:cNvPr>
          <p:cNvSpPr>
            <a:spLocks noGrp="1"/>
          </p:cNvSpPr>
          <p:nvPr>
            <p:ph type="title" idx="4294967295"/>
          </p:nvPr>
        </p:nvSpPr>
        <p:spPr>
          <a:xfrm>
            <a:off x="642627" y="1183962"/>
            <a:ext cx="11291776" cy="45858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Yu Gothic Medium" panose="020B0500000000000000" pitchFamily="34" charset="-128"/>
                <a:cs typeface="Calibri" panose="020F0502020204030204" pitchFamily="34" charset="0"/>
              </a:rPr>
              <a:t>Growth opportunities for </a:t>
            </a:r>
            <a:r>
              <a:rPr kumimoji="0" lang="en-US" sz="3600" b="1" i="0" u="sng" strike="noStrike" kern="1200" cap="none" spc="0" normalizeH="0" baseline="0" noProof="0" dirty="0">
                <a:ln>
                  <a:noFill/>
                </a:ln>
                <a:solidFill>
                  <a:prstClr val="black"/>
                </a:solidFill>
                <a:effectLst/>
                <a:uLnTx/>
                <a:uFillTx/>
                <a:latin typeface="Calibri" panose="020F0502020204030204" pitchFamily="34" charset="0"/>
                <a:ea typeface="Yu Gothic Medium" panose="020B0500000000000000" pitchFamily="34" charset="-128"/>
                <a:cs typeface="Calibri" panose="020F0502020204030204" pitchFamily="34" charset="0"/>
              </a:rPr>
              <a:t>current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Yu Gothic Medium" panose="020B0500000000000000" pitchFamily="34" charset="-128"/>
                <a:cs typeface="Calibri" panose="020F0502020204030204" pitchFamily="34" charset="0"/>
              </a:rPr>
              <a:t> </a:t>
            </a:r>
            <a:r>
              <a:rPr kumimoji="0" lang="en-US" sz="3600" b="1" i="0" u="sng" strike="noStrike" kern="1200" cap="none" spc="0" normalizeH="0" baseline="0" noProof="0" dirty="0">
                <a:ln>
                  <a:noFill/>
                </a:ln>
                <a:solidFill>
                  <a:prstClr val="black"/>
                </a:solidFill>
                <a:effectLst/>
                <a:uLnTx/>
                <a:uFillTx/>
                <a:latin typeface="Calibri" panose="020F0502020204030204" pitchFamily="34" charset="0"/>
                <a:ea typeface="Yu Gothic Medium" panose="020B0500000000000000" pitchFamily="34" charset="-128"/>
                <a:cs typeface="Calibri" panose="020F0502020204030204" pitchFamily="34" charset="0"/>
              </a:rPr>
              <a:t>paraeducators</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Yu Gothic Medium" panose="020B0500000000000000" pitchFamily="34" charset="-128"/>
                <a:cs typeface="Calibri" panose="020F0502020204030204" pitchFamily="34" charset="0"/>
              </a:rPr>
              <a:t> who are already committed to and understand our students’ stories, strengths, and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Yu Gothic Medium" panose="020B0500000000000000" pitchFamily="34"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Yu Gothic Medium" panose="020B0500000000000000" pitchFamily="34" charset="-128"/>
                <a:cs typeface="Calibri" panose="020F0502020204030204" pitchFamily="34" charset="0"/>
              </a:rPr>
              <a:t>Classified employees more closely reflect the demographics of our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Yu Gothic Medium" panose="020B0500000000000000" pitchFamily="34"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Yu Gothic Medium" panose="020B0500000000000000" pitchFamily="34" charset="-128"/>
                <a:cs typeface="Calibri" panose="020F0502020204030204" pitchFamily="34" charset="0"/>
              </a:rPr>
              <a:t>GREAT is a pathway program for paraeducators of color </a:t>
            </a:r>
          </a:p>
        </p:txBody>
      </p:sp>
    </p:spTree>
    <p:extLst>
      <p:ext uri="{BB962C8B-B14F-4D97-AF65-F5344CB8AC3E}">
        <p14:creationId xmlns:p14="http://schemas.microsoft.com/office/powerpoint/2010/main" val="2198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4698CE-8C1B-4790-B1A3-A68AE2DCA9DE}"/>
              </a:ext>
            </a:extLst>
          </p:cNvPr>
          <p:cNvSpPr txBox="1">
            <a:spLocks noGrp="1"/>
          </p:cNvSpPr>
          <p:nvPr>
            <p:ph type="title" idx="4294967295"/>
          </p:nvPr>
        </p:nvSpPr>
        <p:spPr>
          <a:xfrm>
            <a:off x="2092440" y="284182"/>
            <a:ext cx="82103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rPr>
              <a:t>How does it work? </a:t>
            </a:r>
            <a:endParaRPr kumimoji="0" lang="en-US" sz="3200" b="1" i="0" u="none" strike="noStrike" kern="120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D88511E9-3CFB-4F33-9902-40DCD0A524FB}"/>
              </a:ext>
            </a:extLst>
          </p:cNvPr>
          <p:cNvSpPr/>
          <p:nvPr/>
        </p:nvSpPr>
        <p:spPr>
          <a:xfrm>
            <a:off x="495698" y="1075312"/>
            <a:ext cx="11471002" cy="5262979"/>
          </a:xfrm>
          <a:prstGeom prst="rect">
            <a:avLst/>
          </a:prstGeom>
        </p:spPr>
        <p:txBody>
          <a:bodyPr wrap="square">
            <a:spAutoFit/>
          </a:bodyPr>
          <a:lstStyle/>
          <a:p>
            <a:pPr marL="571500" indent="-5715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Paraprofessionals who are selected for the program continue in full-time positions, retain benefits and pay while attending classes. </a:t>
            </a:r>
          </a:p>
          <a:p>
            <a:endPar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pPr marL="571500" indent="-5715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Tuition assistance (last dollar aid) depending on program</a:t>
            </a:r>
          </a:p>
          <a:p>
            <a:endPar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pPr marL="571500" indent="-5715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Release time for internships and trainings as needed</a:t>
            </a:r>
          </a:p>
          <a:p>
            <a:endPar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pPr marL="571500" indent="-5715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Guaranteed employment with RSD in a certificated teaching position in high-need school or subject for 3 years following successful completion of the program </a:t>
            </a:r>
          </a:p>
          <a:p>
            <a:endPar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pPr marL="571500" indent="-5715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Starting teacher salary is approximately $65,000 - $86, 000 depending on teacher’s level of education</a:t>
            </a:r>
          </a:p>
          <a:p>
            <a:endParaRPr lang="en-US" sz="3600" dirty="0">
              <a:solidFill>
                <a:prstClr val="black"/>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236063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4698CE-8C1B-4790-B1A3-A68AE2DCA9DE}"/>
              </a:ext>
            </a:extLst>
          </p:cNvPr>
          <p:cNvSpPr txBox="1">
            <a:spLocks noGrp="1"/>
          </p:cNvSpPr>
          <p:nvPr>
            <p:ph type="title" idx="4294967295"/>
          </p:nvPr>
        </p:nvSpPr>
        <p:spPr>
          <a:xfrm>
            <a:off x="2092440" y="284182"/>
            <a:ext cx="82103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rPr>
              <a:t>Process</a:t>
            </a:r>
            <a:endParaRPr kumimoji="0" lang="en-US" sz="3200" b="1" i="0" u="none" strike="noStrike" kern="120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D88511E9-3CFB-4F33-9902-40DCD0A524FB}"/>
              </a:ext>
            </a:extLst>
          </p:cNvPr>
          <p:cNvSpPr/>
          <p:nvPr/>
        </p:nvSpPr>
        <p:spPr>
          <a:xfrm>
            <a:off x="495698" y="2170795"/>
            <a:ext cx="11348972" cy="4154984"/>
          </a:xfrm>
          <a:prstGeom prst="rect">
            <a:avLst/>
          </a:prstGeom>
        </p:spPr>
        <p:txBody>
          <a:bodyPr wrap="square">
            <a:spAutoFit/>
          </a:bodyPr>
          <a:lstStyle/>
          <a:p>
            <a:r>
              <a:rPr lang="en-US" sz="32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✔Apply and be accepted to an alternative certification program (at a college/university)</a:t>
            </a:r>
          </a:p>
          <a:p>
            <a:endParaRPr lang="en-US" sz="32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r>
              <a:rPr lang="en-US" sz="32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 After you are accepted in the college/university certification program, THEN complete the GREAT program application </a:t>
            </a:r>
          </a:p>
          <a:p>
            <a:endParaRPr lang="en-US" sz="3200" dirty="0">
              <a:solidFill>
                <a:prstClr val="black"/>
              </a:solidFill>
              <a:latin typeface="Yu Gothic Medium" panose="020B0500000000000000" pitchFamily="34" charset="-128"/>
              <a:ea typeface="Yu Gothic Medium" panose="020B0500000000000000" pitchFamily="34" charset="-128"/>
            </a:endParaRPr>
          </a:p>
          <a:p>
            <a:r>
              <a:rPr lang="en-US" sz="3200" dirty="0">
                <a:solidFill>
                  <a:prstClr val="black"/>
                </a:solidFill>
                <a:latin typeface="Yu Gothic Medium" panose="020B0500000000000000" pitchFamily="34" charset="-128"/>
                <a:ea typeface="Yu Gothic Medium" panose="020B0500000000000000" pitchFamily="34" charset="-128"/>
              </a:rPr>
              <a:t>✔ </a:t>
            </a:r>
            <a:r>
              <a:rPr lang="en-US" sz="32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Sign Renton School District candidate agreement </a:t>
            </a:r>
          </a:p>
          <a:p>
            <a:r>
              <a:rPr lang="en-US" sz="2000" b="1" i="1" u="sng" dirty="0">
                <a:solidFill>
                  <a:prstClr val="black"/>
                </a:solidFill>
                <a:uFill>
                  <a:solidFill>
                    <a:schemeClr val="accent2"/>
                  </a:solidFill>
                </a:uFill>
                <a:latin typeface="Calibri" panose="020F0502020204030204" pitchFamily="34" charset="0"/>
                <a:ea typeface="Yu Gothic Medium" panose="020B0500000000000000" pitchFamily="34" charset="-128"/>
                <a:cs typeface="Calibri" panose="020F0502020204030204" pitchFamily="34" charset="0"/>
              </a:rPr>
              <a:t>This is a (2) step process – Step 1 YOU apply, and be accepted into an alternative route program </a:t>
            </a:r>
          </a:p>
          <a:p>
            <a:r>
              <a:rPr lang="en-US" sz="2000" b="1" i="1" u="sng" dirty="0">
                <a:solidFill>
                  <a:prstClr val="black"/>
                </a:solidFill>
                <a:uFill>
                  <a:solidFill>
                    <a:schemeClr val="accent2"/>
                  </a:solidFill>
                </a:uFill>
                <a:latin typeface="Calibri" panose="020F0502020204030204" pitchFamily="34" charset="0"/>
                <a:ea typeface="Yu Gothic Medium" panose="020B0500000000000000" pitchFamily="34" charset="-128"/>
                <a:cs typeface="Calibri" panose="020F0502020204030204" pitchFamily="34" charset="0"/>
              </a:rPr>
              <a:t>Step 2 YOU apply for GREAT program</a:t>
            </a:r>
          </a:p>
        </p:txBody>
      </p:sp>
      <p:graphicFrame>
        <p:nvGraphicFramePr>
          <p:cNvPr id="2" name="Diagram 1">
            <a:extLst>
              <a:ext uri="{FF2B5EF4-FFF2-40B4-BE49-F238E27FC236}">
                <a16:creationId xmlns:a16="http://schemas.microsoft.com/office/drawing/2014/main" id="{355E4583-0C0A-494B-8C37-CE8AA5BFE1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8337558"/>
              </p:ext>
            </p:extLst>
          </p:nvPr>
        </p:nvGraphicFramePr>
        <p:xfrm>
          <a:off x="2498060" y="0"/>
          <a:ext cx="7399079" cy="2980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70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E4698CE-8C1B-4790-B1A3-A68AE2DCA9DE}"/>
              </a:ext>
            </a:extLst>
          </p:cNvPr>
          <p:cNvSpPr txBox="1">
            <a:spLocks noGrp="1"/>
          </p:cNvSpPr>
          <p:nvPr>
            <p:ph type="title" idx="4294967295"/>
          </p:nvPr>
        </p:nvSpPr>
        <p:spPr>
          <a:xfrm>
            <a:off x="8643193" y="530758"/>
            <a:ext cx="3091607" cy="1655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Program Options</a:t>
            </a:r>
          </a:p>
        </p:txBody>
      </p:sp>
      <p:pic>
        <p:nvPicPr>
          <p:cNvPr id="1026" name="Picture 2" descr="What is the difference between option and choice?">
            <a:extLst>
              <a:ext uri="{FF2B5EF4-FFF2-40B4-BE49-F238E27FC236}">
                <a16:creationId xmlns:a16="http://schemas.microsoft.com/office/drawing/2014/main" id="{4D80387F-6400-34C1-849E-9E3FF32E6C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67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88511E9-3CFB-4F33-9902-40DCD0A524FB}"/>
              </a:ext>
            </a:extLst>
          </p:cNvPr>
          <p:cNvSpPr/>
          <p:nvPr/>
        </p:nvSpPr>
        <p:spPr>
          <a:xfrm>
            <a:off x="8643193" y="2418408"/>
            <a:ext cx="2942813" cy="354026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b="1" dirty="0">
                <a:latin typeface="Calibri" panose="020F0502020204030204" pitchFamily="34" charset="0"/>
                <a:cs typeface="Calibri" panose="020F0502020204030204" pitchFamily="34" charset="0"/>
              </a:rPr>
              <a:t>Associate’s Degree</a:t>
            </a:r>
          </a:p>
          <a:p>
            <a:pPr>
              <a:lnSpc>
                <a:spcPct val="90000"/>
              </a:lnSpc>
              <a:spcAft>
                <a:spcPts val="600"/>
              </a:spcAft>
            </a:pPr>
            <a:r>
              <a:rPr lang="en-US" sz="1700" dirty="0">
                <a:latin typeface="Calibri" panose="020F0502020204030204" pitchFamily="34" charset="0"/>
                <a:cs typeface="Calibri" panose="020F0502020204030204" pitchFamily="34" charset="0"/>
              </a:rPr>
              <a:t>You have a transferrable Associates Degree and need a Bachelor’s + teaching certificate</a:t>
            </a:r>
          </a:p>
          <a:p>
            <a:pPr>
              <a:lnSpc>
                <a:spcPct val="90000"/>
              </a:lnSpc>
              <a:spcAft>
                <a:spcPts val="600"/>
              </a:spcAft>
            </a:pPr>
            <a:endParaRPr lang="en-US" sz="1700" dirty="0">
              <a:latin typeface="Calibri" panose="020F0502020204030204" pitchFamily="34" charset="0"/>
              <a:cs typeface="Calibri" panose="020F0502020204030204" pitchFamily="34" charset="0"/>
            </a:endParaRPr>
          </a:p>
          <a:p>
            <a:pPr>
              <a:lnSpc>
                <a:spcPct val="90000"/>
              </a:lnSpc>
              <a:spcAft>
                <a:spcPts val="600"/>
              </a:spcAft>
            </a:pPr>
            <a:r>
              <a:rPr lang="en-US" sz="1700" b="1" dirty="0">
                <a:latin typeface="Calibri" panose="020F0502020204030204" pitchFamily="34" charset="0"/>
                <a:cs typeface="Calibri" panose="020F0502020204030204" pitchFamily="34" charset="0"/>
              </a:rPr>
              <a:t>Bachelor’s Degree </a:t>
            </a:r>
          </a:p>
          <a:p>
            <a:pPr>
              <a:lnSpc>
                <a:spcPct val="90000"/>
              </a:lnSpc>
              <a:spcAft>
                <a:spcPts val="600"/>
              </a:spcAft>
            </a:pPr>
            <a:r>
              <a:rPr lang="en-US" sz="1700" dirty="0">
                <a:latin typeface="Calibri" panose="020F0502020204030204" pitchFamily="34" charset="0"/>
                <a:cs typeface="Calibri" panose="020F0502020204030204" pitchFamily="34" charset="0"/>
              </a:rPr>
              <a:t>You have a Bachelor’s Degree and only need your teaching certificate</a:t>
            </a:r>
          </a:p>
          <a:p>
            <a:pPr>
              <a:lnSpc>
                <a:spcPct val="90000"/>
              </a:lnSpc>
              <a:spcAft>
                <a:spcPts val="600"/>
              </a:spcAft>
            </a:pPr>
            <a:r>
              <a:rPr lang="en-US" sz="1700" dirty="0"/>
              <a:t> </a:t>
            </a:r>
          </a:p>
          <a:p>
            <a:pPr indent="-228600">
              <a:lnSpc>
                <a:spcPct val="90000"/>
              </a:lnSpc>
              <a:spcAft>
                <a:spcPts val="600"/>
              </a:spcAft>
              <a:buFont typeface="Arial" panose="020B0604020202020204" pitchFamily="34" charset="0"/>
              <a:buChar char="•"/>
            </a:pPr>
            <a:endParaRPr lang="en-US" sz="1700" dirty="0"/>
          </a:p>
        </p:txBody>
      </p:sp>
      <p:sp>
        <p:nvSpPr>
          <p:cNvPr id="1046" name="Rectangle 10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1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E4698CE-8C1B-4790-B1A3-A68AE2DCA9DE}"/>
              </a:ext>
            </a:extLst>
          </p:cNvPr>
          <p:cNvSpPr txBox="1">
            <a:spLocks noGrp="1"/>
          </p:cNvSpPr>
          <p:nvPr>
            <p:ph type="title" idx="4294967295"/>
          </p:nvPr>
        </p:nvSpPr>
        <p:spPr>
          <a:xfrm>
            <a:off x="838201" y="365125"/>
            <a:ext cx="5251316" cy="18073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RSD University Partners </a:t>
            </a:r>
          </a:p>
        </p:txBody>
      </p:sp>
      <p:sp>
        <p:nvSpPr>
          <p:cNvPr id="7" name="Rectangle 6">
            <a:extLst>
              <a:ext uri="{FF2B5EF4-FFF2-40B4-BE49-F238E27FC236}">
                <a16:creationId xmlns:a16="http://schemas.microsoft.com/office/drawing/2014/main" id="{D88511E9-3CFB-4F33-9902-40DCD0A524FB}"/>
              </a:ext>
            </a:extLst>
          </p:cNvPr>
          <p:cNvSpPr/>
          <p:nvPr/>
        </p:nvSpPr>
        <p:spPr>
          <a:xfrm>
            <a:off x="838201" y="2172430"/>
            <a:ext cx="5962785"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dirty="0">
                <a:latin typeface="Calibri" panose="020F0502020204030204" pitchFamily="34" charset="0"/>
                <a:cs typeface="Calibri" panose="020F0502020204030204" pitchFamily="34" charset="0"/>
              </a:rPr>
              <a:t>City University of Seattle </a:t>
            </a:r>
          </a:p>
          <a:p>
            <a:pPr>
              <a:lnSpc>
                <a:spcPct val="90000"/>
              </a:lnSpc>
              <a:spcAft>
                <a:spcPts val="600"/>
              </a:spcAft>
            </a:pPr>
            <a:endParaRPr lang="en-US" sz="2000" b="1" dirty="0">
              <a:latin typeface="Calibri" panose="020F0502020204030204" pitchFamily="34" charset="0"/>
              <a:cs typeface="Calibri" panose="020F0502020204030204" pitchFamily="34" charset="0"/>
            </a:endParaRPr>
          </a:p>
          <a:p>
            <a:pPr indent="-228600">
              <a:lnSpc>
                <a:spcPct val="90000"/>
              </a:lnSpc>
              <a:spcAft>
                <a:spcPts val="600"/>
              </a:spcAft>
              <a:buFont typeface="Arial" panose="020B0604020202020204" pitchFamily="34" charset="0"/>
              <a:buChar char="•"/>
            </a:pPr>
            <a:r>
              <a:rPr lang="en-US" sz="2000" b="1" dirty="0">
                <a:latin typeface="Calibri" panose="020F0502020204030204" pitchFamily="34" charset="0"/>
                <a:cs typeface="Calibri" panose="020F0502020204030204" pitchFamily="34" charset="0"/>
              </a:rPr>
              <a:t>Western Washington University </a:t>
            </a:r>
            <a:r>
              <a:rPr lang="en-US" sz="1500" b="1" dirty="0">
                <a:latin typeface="Calibri" panose="020F0502020204030204" pitchFamily="34" charset="0"/>
                <a:cs typeface="Calibri" panose="020F0502020204030204" pitchFamily="34" charset="0"/>
              </a:rPr>
              <a:t>(focus on Bilingual/ELL) </a:t>
            </a:r>
          </a:p>
          <a:p>
            <a:pPr indent="-228600">
              <a:lnSpc>
                <a:spcPct val="90000"/>
              </a:lnSpc>
              <a:spcAft>
                <a:spcPts val="600"/>
              </a:spcAft>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indent="-228600">
              <a:lnSpc>
                <a:spcPct val="90000"/>
              </a:lnSpc>
              <a:spcAft>
                <a:spcPts val="600"/>
              </a:spcAft>
              <a:buFont typeface="Arial" panose="020B0604020202020204" pitchFamily="34" charset="0"/>
              <a:buChar char="•"/>
            </a:pPr>
            <a:r>
              <a:rPr lang="en-US" sz="2000" b="1" dirty="0">
                <a:latin typeface="Calibri" panose="020F0502020204030204" pitchFamily="34" charset="0"/>
                <a:cs typeface="Calibri" panose="020F0502020204030204" pitchFamily="34" charset="0"/>
              </a:rPr>
              <a:t>Central Washington University (3/15 session only)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2050" name="Picture 2" descr="Developing Successful Strategic Partnerships With Universities">
            <a:extLst>
              <a:ext uri="{FF2B5EF4-FFF2-40B4-BE49-F238E27FC236}">
                <a16:creationId xmlns:a16="http://schemas.microsoft.com/office/drawing/2014/main" id="{717C48C0-E53B-E4B0-3D65-5414193895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86" r="816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1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4698CE-8C1B-4790-B1A3-A68AE2DCA9DE}"/>
              </a:ext>
            </a:extLst>
          </p:cNvPr>
          <p:cNvSpPr txBox="1">
            <a:spLocks noGrp="1"/>
          </p:cNvSpPr>
          <p:nvPr>
            <p:ph type="title" idx="4294967295"/>
          </p:nvPr>
        </p:nvSpPr>
        <p:spPr>
          <a:xfrm>
            <a:off x="2092440" y="284182"/>
            <a:ext cx="82103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rPr>
              <a:t>FAQ</a:t>
            </a:r>
            <a:endParaRPr kumimoji="0" lang="en-US" sz="3200" b="1" i="0" u="none" strike="noStrike" kern="120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D88511E9-3CFB-4F33-9902-40DCD0A524FB}"/>
              </a:ext>
            </a:extLst>
          </p:cNvPr>
          <p:cNvSpPr/>
          <p:nvPr/>
        </p:nvSpPr>
        <p:spPr>
          <a:xfrm>
            <a:off x="394636" y="1443841"/>
            <a:ext cx="11357810" cy="4431983"/>
          </a:xfrm>
          <a:prstGeom prst="rect">
            <a:avLst/>
          </a:prstGeom>
        </p:spPr>
        <p:txBody>
          <a:bodyPr wrap="square">
            <a:spAutoFit/>
          </a:bodyPr>
          <a:lstStyle/>
          <a:p>
            <a:r>
              <a:rPr lang="en-US" sz="2500" b="1" dirty="0">
                <a:solidFill>
                  <a:prstClr val="black"/>
                </a:solidFill>
                <a:latin typeface="Calibri" panose="020F0502020204030204" pitchFamily="34" charset="0"/>
                <a:ea typeface="Yu Gothic Medium" panose="020B0500000000000000" pitchFamily="34" charset="-128"/>
                <a:cs typeface="Calibri" panose="020F0502020204030204" pitchFamily="34" charset="0"/>
              </a:rPr>
              <a:t>I am currently not a paraeducator, but in another classified position. Am I eligible? </a:t>
            </a:r>
          </a:p>
          <a:p>
            <a:r>
              <a:rPr lang="en-US" sz="2000" b="1" dirty="0">
                <a:solidFill>
                  <a:schemeClr val="accent1"/>
                </a:solidFill>
                <a:latin typeface="Calibri" panose="020F0502020204030204" pitchFamily="34" charset="0"/>
                <a:ea typeface="Yu Gothic Medium" panose="020B0500000000000000" pitchFamily="34" charset="-128"/>
                <a:cs typeface="Calibri" panose="020F0502020204030204" pitchFamily="34" charset="0"/>
              </a:rPr>
              <a:t>NO – only current paraeducators working as paraeducators are eligible</a:t>
            </a:r>
          </a:p>
          <a:p>
            <a:endParaRPr lang="en-US" sz="36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r>
              <a:rPr lang="en-US" sz="2500" b="1" dirty="0">
                <a:solidFill>
                  <a:prstClr val="black"/>
                </a:solidFill>
                <a:latin typeface="Calibri" panose="020F0502020204030204" pitchFamily="34" charset="0"/>
                <a:ea typeface="Yu Gothic Medium" panose="020B0500000000000000" pitchFamily="34" charset="-128"/>
                <a:cs typeface="Calibri" panose="020F0502020204030204" pitchFamily="34" charset="0"/>
              </a:rPr>
              <a:t>I am a paraeducator </a:t>
            </a:r>
            <a:r>
              <a:rPr lang="en-US" sz="2500" b="1" u="sng" dirty="0">
                <a:solidFill>
                  <a:prstClr val="black"/>
                </a:solidFill>
                <a:latin typeface="Calibri" panose="020F0502020204030204" pitchFamily="34" charset="0"/>
                <a:ea typeface="Yu Gothic Medium" panose="020B0500000000000000" pitchFamily="34" charset="-128"/>
                <a:cs typeface="Calibri" panose="020F0502020204030204" pitchFamily="34" charset="0"/>
              </a:rPr>
              <a:t>already enrolled</a:t>
            </a:r>
            <a:r>
              <a:rPr lang="en-US" sz="2500" b="1" dirty="0">
                <a:solidFill>
                  <a:prstClr val="black"/>
                </a:solidFill>
                <a:latin typeface="Calibri" panose="020F0502020204030204" pitchFamily="34" charset="0"/>
                <a:ea typeface="Yu Gothic Medium" panose="020B0500000000000000" pitchFamily="34" charset="-128"/>
                <a:cs typeface="Calibri" panose="020F0502020204030204" pitchFamily="34" charset="0"/>
              </a:rPr>
              <a:t> in an    alt-cert program. Am I eligible? </a:t>
            </a:r>
          </a:p>
          <a:p>
            <a:r>
              <a:rPr lang="en-US" sz="2000" b="1" dirty="0">
                <a:solidFill>
                  <a:schemeClr val="accent1"/>
                </a:solidFill>
                <a:latin typeface="Calibri" panose="020F0502020204030204" pitchFamily="34" charset="0"/>
                <a:ea typeface="Yu Gothic Medium" panose="020B0500000000000000" pitchFamily="34" charset="-128"/>
                <a:cs typeface="Calibri" panose="020F0502020204030204" pitchFamily="34" charset="0"/>
              </a:rPr>
              <a:t>Maybe. You must be currently enrolled in an alt-cert program with one of our partner universities and continuing that program into Fall, 2025. </a:t>
            </a:r>
          </a:p>
          <a:p>
            <a:endParaRPr lang="en-US" sz="1800" b="1" i="0" u="none" strike="noStrike" dirty="0">
              <a:solidFill>
                <a:srgbClr val="000000"/>
              </a:solidFill>
              <a:effectLst/>
              <a:latin typeface="Calibri" panose="020F0502020204030204" pitchFamily="34" charset="0"/>
              <a:ea typeface="Yu Gothic Medium" panose="020B0500000000000000" pitchFamily="34" charset="-128"/>
              <a:cs typeface="Calibri" panose="020F0502020204030204" pitchFamily="34" charset="0"/>
            </a:endParaRPr>
          </a:p>
          <a:p>
            <a:r>
              <a:rPr lang="en-US" sz="2400" b="1" dirty="0">
                <a:solidFill>
                  <a:prstClr val="black"/>
                </a:solidFill>
                <a:latin typeface="Calibri" panose="020F0502020204030204" pitchFamily="34" charset="0"/>
                <a:ea typeface="Yu Gothic Medium" panose="020B0500000000000000" pitchFamily="34" charset="-128"/>
                <a:cs typeface="Calibri" panose="020F0502020204030204" pitchFamily="34" charset="0"/>
              </a:rPr>
              <a:t>How much leave time will I get for student teaching? </a:t>
            </a:r>
          </a:p>
          <a:p>
            <a:r>
              <a:rPr lang="en-US" sz="2000" b="1" dirty="0">
                <a:solidFill>
                  <a:schemeClr val="accent1"/>
                </a:solidFill>
                <a:latin typeface="Calibri" panose="020F0502020204030204" pitchFamily="34" charset="0"/>
                <a:ea typeface="Yu Gothic Medium" panose="020B0500000000000000" pitchFamily="34" charset="-128"/>
                <a:cs typeface="Calibri" panose="020F0502020204030204" pitchFamily="34" charset="0"/>
              </a:rPr>
              <a:t>The district supports approximately 10 release days through GREAT for student teaching. The district does not offer paid leaves of absence through this program </a:t>
            </a:r>
          </a:p>
          <a:p>
            <a:endParaRPr lang="en-US" dirty="0">
              <a:solidFill>
                <a:srgbClr val="000000"/>
              </a:solidFill>
              <a:latin typeface="Calibri" panose="020F0502020204030204" pitchFamily="34" charset="0"/>
              <a:ea typeface="Yu Gothic Medium" panose="020B0500000000000000" pitchFamily="34" charset="-128"/>
              <a:cs typeface="Calibri" panose="020F0502020204030204" pitchFamily="34" charset="0"/>
            </a:endParaRPr>
          </a:p>
          <a:p>
            <a:endParaRPr lang="en-US" sz="3600" dirty="0">
              <a:solidFill>
                <a:prstClr val="black"/>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362299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4698CE-8C1B-4790-B1A3-A68AE2DCA9DE}"/>
              </a:ext>
            </a:extLst>
          </p:cNvPr>
          <p:cNvSpPr txBox="1">
            <a:spLocks noGrp="1"/>
          </p:cNvSpPr>
          <p:nvPr>
            <p:ph type="title" idx="4294967295"/>
          </p:nvPr>
        </p:nvSpPr>
        <p:spPr>
          <a:xfrm>
            <a:off x="2092440" y="284182"/>
            <a:ext cx="82103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rPr>
              <a:t>Next Steps</a:t>
            </a:r>
            <a:endParaRPr kumimoji="0" lang="en-US" sz="3200" b="1" i="0" u="none" strike="noStrike" kern="120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D88511E9-3CFB-4F33-9902-40DCD0A524FB}"/>
              </a:ext>
            </a:extLst>
          </p:cNvPr>
          <p:cNvSpPr/>
          <p:nvPr/>
        </p:nvSpPr>
        <p:spPr>
          <a:xfrm>
            <a:off x="1041798" y="790299"/>
            <a:ext cx="10311604" cy="6586418"/>
          </a:xfrm>
          <a:prstGeom prst="rect">
            <a:avLst/>
          </a:prstGeom>
        </p:spPr>
        <p:txBody>
          <a:bodyPr wrap="square">
            <a:spAutoFit/>
          </a:bodyPr>
          <a:lstStyle/>
          <a:p>
            <a:pPr marL="342900" indent="-3429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If you have foreign transcripts, have them evaluated</a:t>
            </a:r>
          </a:p>
          <a:p>
            <a:endPar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pPr marL="342900" indent="-3429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Communicate your interest in the GREAT program to your supervisor</a:t>
            </a:r>
          </a:p>
          <a:p>
            <a:endPar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pPr marL="342900" indent="-3429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Contact university programs you are interest in applying to for admission and attend information sessions for those programs</a:t>
            </a:r>
          </a:p>
          <a:p>
            <a:endPar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pPr marL="342900" indent="-3429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Explore WEST-B and WEST-E/NES tests you may need to take (and check to see if you have already taken equivalencies) </a:t>
            </a:r>
          </a:p>
          <a:p>
            <a:endPar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pPr marL="342900" indent="-3429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Prepare your application materials for the program and district</a:t>
            </a:r>
          </a:p>
          <a:p>
            <a:endPar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pPr marL="342900" indent="-342900">
              <a:buFont typeface="Arial" panose="020B0604020202020204" pitchFamily="34" charset="0"/>
              <a:buChar char="•"/>
            </a:pPr>
            <a:r>
              <a:rPr lang="en-US" sz="25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Contact Aneeka Ferrell with any questions you have that are specific to the GREAT program</a:t>
            </a:r>
          </a:p>
          <a:p>
            <a:endParaRPr lang="en-US" sz="3600" dirty="0">
              <a:solidFill>
                <a:prstClr val="black"/>
              </a:solidFill>
              <a:latin typeface="Yu Gothic Medium" panose="020B0500000000000000" pitchFamily="34" charset="-128"/>
              <a:ea typeface="Yu Gothic Medium" panose="020B0500000000000000" pitchFamily="34" charset="-128"/>
            </a:endParaRPr>
          </a:p>
          <a:p>
            <a:endParaRPr lang="en-US" sz="3600" dirty="0">
              <a:solidFill>
                <a:prstClr val="black"/>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320098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4698CE-8C1B-4790-B1A3-A68AE2DCA9DE}"/>
              </a:ext>
            </a:extLst>
          </p:cNvPr>
          <p:cNvSpPr txBox="1">
            <a:spLocks noGrp="1"/>
          </p:cNvSpPr>
          <p:nvPr>
            <p:ph type="title" idx="4294967295"/>
          </p:nvPr>
        </p:nvSpPr>
        <p:spPr>
          <a:xfrm>
            <a:off x="2098790" y="1491458"/>
            <a:ext cx="8210320" cy="50167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rPr>
              <a:t>Thank you!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rPr>
              <a:t>Please email me with questions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rPr>
              <a:t>recruitment@rentonschools.us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rPr>
              <a:t>GREAT PROGRAM WEBSITE</a:t>
            </a:r>
            <a:endParaRPr kumimoji="0" lang="en-US" sz="3200" b="1" i="0" u="none" strike="noStrike" kern="120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D88511E9-3CFB-4F33-9902-40DCD0A524FB}"/>
              </a:ext>
              <a:ext uri="{C183D7F6-B498-43B3-948B-1728B52AA6E4}">
                <adec:decorative xmlns:adec="http://schemas.microsoft.com/office/drawing/2017/decorative" val="1"/>
              </a:ext>
            </a:extLst>
          </p:cNvPr>
          <p:cNvSpPr/>
          <p:nvPr/>
        </p:nvSpPr>
        <p:spPr>
          <a:xfrm>
            <a:off x="1048148" y="1443841"/>
            <a:ext cx="10311604" cy="1200329"/>
          </a:xfrm>
          <a:prstGeom prst="rect">
            <a:avLst/>
          </a:prstGeom>
        </p:spPr>
        <p:txBody>
          <a:bodyPr wrap="square">
            <a:spAutoFit/>
          </a:bodyPr>
          <a:lstStyle/>
          <a:p>
            <a:endParaRPr lang="en-US" sz="3600">
              <a:solidFill>
                <a:prstClr val="black"/>
              </a:solidFill>
              <a:latin typeface="Yu Gothic Medium" panose="020B0500000000000000" pitchFamily="34" charset="-128"/>
              <a:ea typeface="Yu Gothic Medium" panose="020B0500000000000000" pitchFamily="34" charset="-128"/>
            </a:endParaRPr>
          </a:p>
          <a:p>
            <a:endParaRPr lang="en-US" sz="3600">
              <a:solidFill>
                <a:prstClr val="black"/>
              </a:solidFill>
              <a:latin typeface="Yu Gothic Medium" panose="020B0500000000000000" pitchFamily="34" charset="-128"/>
              <a:ea typeface="Yu Gothic Medium" panose="020B0500000000000000" pitchFamily="34" charset="-128"/>
            </a:endParaRPr>
          </a:p>
        </p:txBody>
      </p:sp>
      <p:pic>
        <p:nvPicPr>
          <p:cNvPr id="3" name="Picture 2">
            <a:extLst>
              <a:ext uri="{FF2B5EF4-FFF2-40B4-BE49-F238E27FC236}">
                <a16:creationId xmlns:a16="http://schemas.microsoft.com/office/drawing/2014/main" id="{572AB660-E0E7-5A2F-7E9D-B00365D6E0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83436" y="4039729"/>
            <a:ext cx="1495425" cy="1562100"/>
          </a:xfrm>
          <a:prstGeom prst="rect">
            <a:avLst/>
          </a:prstGeom>
        </p:spPr>
      </p:pic>
    </p:spTree>
    <p:extLst>
      <p:ext uri="{BB962C8B-B14F-4D97-AF65-F5344CB8AC3E}">
        <p14:creationId xmlns:p14="http://schemas.microsoft.com/office/powerpoint/2010/main" val="28595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45684-D53B-42B3-1B56-021D288293C7}"/>
              </a:ext>
            </a:extLst>
          </p:cNvPr>
          <p:cNvSpPr txBox="1">
            <a:spLocks noGrp="1"/>
          </p:cNvSpPr>
          <p:nvPr>
            <p:ph type="title" idx="4294967295"/>
          </p:nvPr>
        </p:nvSpPr>
        <p:spPr>
          <a:xfrm>
            <a:off x="643468" y="643468"/>
            <a:ext cx="4620584" cy="788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Who Am I?</a:t>
            </a:r>
          </a:p>
        </p:txBody>
      </p:sp>
      <p:pic>
        <p:nvPicPr>
          <p:cNvPr id="5" name="Picture 4" descr="A person with curly hair&#10;&#10;Description automatically generated with medium confidence">
            <a:extLst>
              <a:ext uri="{FF2B5EF4-FFF2-40B4-BE49-F238E27FC236}">
                <a16:creationId xmlns:a16="http://schemas.microsoft.com/office/drawing/2014/main" id="{2AFC6F37-FAF2-FBD9-09BF-5AF71FD73DA6}"/>
              </a:ext>
            </a:extLst>
          </p:cNvPr>
          <p:cNvPicPr>
            <a:picLocks noChangeAspect="1"/>
          </p:cNvPicPr>
          <p:nvPr/>
        </p:nvPicPr>
        <p:blipFill rotWithShape="1">
          <a:blip r:embed="rId2">
            <a:extLst>
              <a:ext uri="{28A0092B-C50C-407E-A947-70E740481C1C}">
                <a14:useLocalDpi xmlns:a14="http://schemas.microsoft.com/office/drawing/2010/main" val="0"/>
              </a:ext>
            </a:extLst>
          </a:blip>
          <a:srcRect t="9653" r="-1" b="2565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extBox 2">
            <a:extLst>
              <a:ext uri="{FF2B5EF4-FFF2-40B4-BE49-F238E27FC236}">
                <a16:creationId xmlns:a16="http://schemas.microsoft.com/office/drawing/2014/main" id="{49065D4A-54E2-51F6-8E87-574D798D4622}"/>
              </a:ext>
            </a:extLst>
          </p:cNvPr>
          <p:cNvSpPr txBox="1"/>
          <p:nvPr/>
        </p:nvSpPr>
        <p:spPr>
          <a:xfrm>
            <a:off x="643468" y="1438357"/>
            <a:ext cx="6062132" cy="1200329"/>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Recruitment Coordinator for the Renton School District</a:t>
            </a:r>
          </a:p>
          <a:p>
            <a:endParaRPr lang="en-US" sz="2400" dirty="0"/>
          </a:p>
        </p:txBody>
      </p:sp>
      <p:sp>
        <p:nvSpPr>
          <p:cNvPr id="12" name="TextBox 11">
            <a:extLst>
              <a:ext uri="{FF2B5EF4-FFF2-40B4-BE49-F238E27FC236}">
                <a16:creationId xmlns:a16="http://schemas.microsoft.com/office/drawing/2014/main" id="{8211E40E-DDB4-AB89-E6FE-453BEEC44E90}"/>
              </a:ext>
            </a:extLst>
          </p:cNvPr>
          <p:cNvSpPr txBox="1"/>
          <p:nvPr/>
        </p:nvSpPr>
        <p:spPr>
          <a:xfrm>
            <a:off x="1" y="6090609"/>
            <a:ext cx="6029036" cy="707886"/>
          </a:xfrm>
          <a:prstGeom prst="rect">
            <a:avLst/>
          </a:prstGeom>
          <a:noFill/>
        </p:spPr>
        <p:txBody>
          <a:bodyPr wrap="square" rtlCol="0">
            <a:spAutoFit/>
          </a:bodyPr>
          <a:lstStyle/>
          <a:p>
            <a:pPr algn="ctr"/>
            <a:r>
              <a:rPr lang="en-US" sz="2000" b="1" dirty="0">
                <a:solidFill>
                  <a:srgbClr val="00B050"/>
                </a:solidFill>
              </a:rPr>
              <a:t>CONTACT INFO – EMAIL ME RECRUITMENT@RENTONSCHOOLS.US</a:t>
            </a:r>
          </a:p>
        </p:txBody>
      </p:sp>
      <p:pic>
        <p:nvPicPr>
          <p:cNvPr id="14" name="Picture 13">
            <a:extLst>
              <a:ext uri="{FF2B5EF4-FFF2-40B4-BE49-F238E27FC236}">
                <a16:creationId xmlns:a16="http://schemas.microsoft.com/office/drawing/2014/main" id="{E10831D7-07FB-9E49-7177-FB982B5D56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69815" y="5667866"/>
            <a:ext cx="1249321" cy="1196639"/>
          </a:xfrm>
          <a:prstGeom prst="rect">
            <a:avLst/>
          </a:prstGeom>
        </p:spPr>
      </p:pic>
      <p:graphicFrame>
        <p:nvGraphicFramePr>
          <p:cNvPr id="4" name="Table 5">
            <a:extLst>
              <a:ext uri="{FF2B5EF4-FFF2-40B4-BE49-F238E27FC236}">
                <a16:creationId xmlns:a16="http://schemas.microsoft.com/office/drawing/2014/main" id="{AA549738-A1B3-CE0A-0F0C-2A4A2DB4E1A3}"/>
              </a:ext>
            </a:extLst>
          </p:cNvPr>
          <p:cNvGraphicFramePr>
            <a:graphicFrameLocks noGrp="1"/>
          </p:cNvGraphicFramePr>
          <p:nvPr>
            <p:extLst>
              <p:ext uri="{D42A27DB-BD31-4B8C-83A1-F6EECF244321}">
                <p14:modId xmlns:p14="http://schemas.microsoft.com/office/powerpoint/2010/main" val="3059129791"/>
              </p:ext>
            </p:extLst>
          </p:nvPr>
        </p:nvGraphicFramePr>
        <p:xfrm>
          <a:off x="297094" y="2403887"/>
          <a:ext cx="5797382" cy="3123141"/>
        </p:xfrm>
        <a:graphic>
          <a:graphicData uri="http://schemas.openxmlformats.org/drawingml/2006/table">
            <a:tbl>
              <a:tblPr firstRow="1" bandRow="1">
                <a:tableStyleId>{5C22544A-7EE6-4342-B048-85BDC9FD1C3A}</a:tableStyleId>
              </a:tblPr>
              <a:tblGrid>
                <a:gridCol w="2898691">
                  <a:extLst>
                    <a:ext uri="{9D8B030D-6E8A-4147-A177-3AD203B41FA5}">
                      <a16:colId xmlns:a16="http://schemas.microsoft.com/office/drawing/2014/main" val="4105112124"/>
                    </a:ext>
                  </a:extLst>
                </a:gridCol>
                <a:gridCol w="2898691">
                  <a:extLst>
                    <a:ext uri="{9D8B030D-6E8A-4147-A177-3AD203B41FA5}">
                      <a16:colId xmlns:a16="http://schemas.microsoft.com/office/drawing/2014/main" val="952902135"/>
                    </a:ext>
                  </a:extLst>
                </a:gridCol>
              </a:tblGrid>
              <a:tr h="1020021">
                <a:tc>
                  <a:txBody>
                    <a:bodyPr/>
                    <a:lstStyle/>
                    <a:p>
                      <a:r>
                        <a:rPr lang="en-US" b="1" dirty="0"/>
                        <a:t>MANAGE:</a:t>
                      </a:r>
                    </a:p>
                    <a:p>
                      <a:r>
                        <a:rPr lang="en-US" b="0" dirty="0"/>
                        <a:t>GREAT PROGRAM  (GYO)</a:t>
                      </a:r>
                    </a:p>
                  </a:txBody>
                  <a:tcPr/>
                </a:tc>
                <a:tc>
                  <a:txBody>
                    <a:bodyPr/>
                    <a:lstStyle/>
                    <a:p>
                      <a:endParaRPr lang="en-US" dirty="0"/>
                    </a:p>
                  </a:txBody>
                  <a:tcPr/>
                </a:tc>
                <a:extLst>
                  <a:ext uri="{0D108BD9-81ED-4DB2-BD59-A6C34878D82A}">
                    <a16:rowId xmlns:a16="http://schemas.microsoft.com/office/drawing/2014/main" val="1554976839"/>
                  </a:ext>
                </a:extLst>
              </a:tr>
              <a:tr h="1069376">
                <a:tc>
                  <a:txBody>
                    <a:bodyPr/>
                    <a:lstStyle/>
                    <a:p>
                      <a:r>
                        <a:rPr lang="en-US" b="1" dirty="0"/>
                        <a:t>COMMITTEE MEMBER:</a:t>
                      </a:r>
                    </a:p>
                    <a:p>
                      <a:r>
                        <a:rPr lang="en-US" dirty="0"/>
                        <a:t>RSD/REA DIVERSITY EQUITY &amp; INCLUSION TEAM</a:t>
                      </a:r>
                    </a:p>
                  </a:txBody>
                  <a:tcPr/>
                </a:tc>
                <a:tc>
                  <a:txBody>
                    <a:bodyPr/>
                    <a:lstStyle/>
                    <a:p>
                      <a:endParaRPr lang="en-US" dirty="0"/>
                    </a:p>
                  </a:txBody>
                  <a:tcPr/>
                </a:tc>
                <a:extLst>
                  <a:ext uri="{0D108BD9-81ED-4DB2-BD59-A6C34878D82A}">
                    <a16:rowId xmlns:a16="http://schemas.microsoft.com/office/drawing/2014/main" val="3172908460"/>
                  </a:ext>
                </a:extLst>
              </a:tr>
              <a:tr h="619559">
                <a:tc>
                  <a:txBody>
                    <a:bodyPr/>
                    <a:lstStyle/>
                    <a:p>
                      <a:r>
                        <a:rPr lang="en-US" b="1" dirty="0"/>
                        <a:t>MANAGE:</a:t>
                      </a:r>
                    </a:p>
                    <a:p>
                      <a:r>
                        <a:rPr lang="en-US" b="0" dirty="0"/>
                        <a:t>UNIVERSITY PARTNERSHIPS</a:t>
                      </a:r>
                    </a:p>
                  </a:txBody>
                  <a:tcPr/>
                </a:tc>
                <a:tc>
                  <a:txBody>
                    <a:bodyPr/>
                    <a:lstStyle/>
                    <a:p>
                      <a:endParaRPr lang="en-US" dirty="0"/>
                    </a:p>
                  </a:txBody>
                  <a:tcPr/>
                </a:tc>
                <a:extLst>
                  <a:ext uri="{0D108BD9-81ED-4DB2-BD59-A6C34878D82A}">
                    <a16:rowId xmlns:a16="http://schemas.microsoft.com/office/drawing/2014/main" val="4122023456"/>
                  </a:ext>
                </a:extLst>
              </a:tr>
            </a:tbl>
          </a:graphicData>
        </a:graphic>
      </p:graphicFrame>
      <p:pic>
        <p:nvPicPr>
          <p:cNvPr id="6" name="Picture 5">
            <a:extLst>
              <a:ext uri="{FF2B5EF4-FFF2-40B4-BE49-F238E27FC236}">
                <a16:creationId xmlns:a16="http://schemas.microsoft.com/office/drawing/2014/main" id="{DD981B2D-5D06-0FE5-A702-9631A17987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16218" y="2455778"/>
            <a:ext cx="900622" cy="885695"/>
          </a:xfrm>
          <a:prstGeom prst="rect">
            <a:avLst/>
          </a:prstGeom>
        </p:spPr>
      </p:pic>
      <p:pic>
        <p:nvPicPr>
          <p:cNvPr id="8" name="Picture 7">
            <a:extLst>
              <a:ext uri="{FF2B5EF4-FFF2-40B4-BE49-F238E27FC236}">
                <a16:creationId xmlns:a16="http://schemas.microsoft.com/office/drawing/2014/main" id="{96885A8D-E8BA-B6D5-FD1B-D8CC85E4508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835438" y="3521597"/>
            <a:ext cx="1062182" cy="920997"/>
          </a:xfrm>
          <a:prstGeom prst="rect">
            <a:avLst/>
          </a:prstGeom>
        </p:spPr>
      </p:pic>
      <p:sp>
        <p:nvSpPr>
          <p:cNvPr id="13" name="Arrow: Right 12">
            <a:extLst>
              <a:ext uri="{FF2B5EF4-FFF2-40B4-BE49-F238E27FC236}">
                <a16:creationId xmlns:a16="http://schemas.microsoft.com/office/drawing/2014/main" id="{B7A8F0C0-5967-E78A-CA19-A20AF1DF48B2}"/>
              </a:ext>
              <a:ext uri="{C183D7F6-B498-43B3-948B-1728B52AA6E4}">
                <adec:decorative xmlns:adec="http://schemas.microsoft.com/office/drawing/2017/decorative" val="1"/>
              </a:ext>
            </a:extLst>
          </p:cNvPr>
          <p:cNvSpPr/>
          <p:nvPr/>
        </p:nvSpPr>
        <p:spPr>
          <a:xfrm>
            <a:off x="4779716" y="6214532"/>
            <a:ext cx="739011" cy="2555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055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C183D7F6-B498-43B3-948B-1728B52AA6E4}">
                <adec:decorative xmlns:adec="http://schemas.microsoft.com/office/drawing/2017/decorative" val="1"/>
              </a:ext>
            </a:extLst>
          </p:cNvPr>
          <p:cNvSpPr/>
          <p:nvPr/>
        </p:nvSpPr>
        <p:spPr bwMode="auto">
          <a:xfrm>
            <a:off x="423924" y="1315902"/>
            <a:ext cx="5263271" cy="4702126"/>
          </a:xfrm>
          <a:prstGeom prst="roundRect">
            <a:avLst/>
          </a:prstGeom>
          <a:noFill/>
          <a:ln w="19050" algn="ctr">
            <a:solidFill>
              <a:srgbClr val="0FAF64"/>
            </a:solidFill>
            <a:round/>
            <a:headEnd/>
            <a:tailEnd type="triangle" w="med" len="med"/>
          </a:ln>
        </p:spPr>
        <p:txBody>
          <a:bodyPr wrap="none" rtlCol="0" anchor="ctr"/>
          <a:lstStyle/>
          <a:p>
            <a:pPr algn="ctr" fontAlgn="base">
              <a:spcBef>
                <a:spcPct val="0"/>
              </a:spcBef>
              <a:spcAft>
                <a:spcPct val="0"/>
              </a:spcAft>
            </a:pPr>
            <a:endParaRPr lang="en-US">
              <a:solidFill>
                <a:srgbClr val="000000"/>
              </a:solidFill>
              <a:latin typeface="Arial" panose="020B0604020202020204"/>
            </a:endParaRPr>
          </a:p>
        </p:txBody>
      </p:sp>
      <p:sp>
        <p:nvSpPr>
          <p:cNvPr id="2" name="Title 1"/>
          <p:cNvSpPr txBox="1">
            <a:spLocks noGrp="1"/>
          </p:cNvSpPr>
          <p:nvPr>
            <p:ph type="title" idx="4294967295"/>
          </p:nvPr>
        </p:nvSpPr>
        <p:spPr>
          <a:xfrm>
            <a:off x="4597400" y="299469"/>
            <a:ext cx="29972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lang="en-US" sz="4000" kern="0">
                <a:solidFill>
                  <a:srgbClr val="266A9F"/>
                </a:solidFill>
                <a:cs typeface="+mn-cs"/>
              </a:rPr>
              <a:t>Welcome</a:t>
            </a:r>
            <a:r>
              <a:rPr lang="en-US" kern="0">
                <a:solidFill>
                  <a:srgbClr val="266A9F"/>
                </a:solidFill>
                <a:cs typeface="+mn-cs"/>
              </a:rPr>
              <a:t>!</a:t>
            </a:r>
            <a:endParaRPr lang="en-US" b="0">
              <a:solidFill>
                <a:srgbClr val="266A9F"/>
              </a:solidFill>
              <a:ea typeface="+mn-ea"/>
              <a:cs typeface="+mn-cs"/>
            </a:endParaRPr>
          </a:p>
        </p:txBody>
      </p:sp>
      <p:sp>
        <p:nvSpPr>
          <p:cNvPr id="3" name="Rectangle 2">
            <a:extLst>
              <a:ext uri="{FF2B5EF4-FFF2-40B4-BE49-F238E27FC236}">
                <a16:creationId xmlns:a16="http://schemas.microsoft.com/office/drawing/2014/main" id="{B32C0CFF-6239-49A8-86FD-23A44AB0F6C5}"/>
              </a:ext>
            </a:extLst>
          </p:cNvPr>
          <p:cNvSpPr/>
          <p:nvPr/>
        </p:nvSpPr>
        <p:spPr>
          <a:xfrm>
            <a:off x="635352" y="1681806"/>
            <a:ext cx="4840413" cy="3970318"/>
          </a:xfrm>
          <a:prstGeom prst="rect">
            <a:avLst/>
          </a:prstGeom>
        </p:spPr>
        <p:txBody>
          <a:bodyPr wrap="square">
            <a:spAutoFit/>
          </a:bodyPr>
          <a:lstStyle/>
          <a:p>
            <a:pPr algn="ctr"/>
            <a:r>
              <a:rPr lang="en-US" sz="3600" b="1" dirty="0">
                <a:solidFill>
                  <a:prstClr val="black"/>
                </a:solidFill>
                <a:latin typeface="Calibri" panose="020F0502020204030204" pitchFamily="34" charset="0"/>
                <a:ea typeface="Yu Gothic Medium" panose="020B0500000000000000" pitchFamily="34" charset="-128"/>
                <a:cs typeface="Calibri" panose="020F0502020204030204" pitchFamily="34" charset="0"/>
              </a:rPr>
              <a:t>What brought you here tonight? </a:t>
            </a:r>
          </a:p>
          <a:p>
            <a:pPr algn="ctr"/>
            <a:endParaRPr lang="en-US" sz="3600" dirty="0">
              <a:solidFill>
                <a:prstClr val="black"/>
              </a:solidFill>
              <a:latin typeface="Yu Gothic Medium" panose="020B0500000000000000" pitchFamily="34" charset="-128"/>
              <a:ea typeface="Yu Gothic Medium" panose="020B0500000000000000" pitchFamily="34" charset="-128"/>
            </a:endParaRPr>
          </a:p>
          <a:p>
            <a:pPr algn="ctr"/>
            <a:endParaRPr lang="en-US" sz="3600" dirty="0">
              <a:solidFill>
                <a:prstClr val="black"/>
              </a:solidFill>
              <a:latin typeface="Yu Gothic Medium" panose="020B0500000000000000" pitchFamily="34" charset="-128"/>
              <a:ea typeface="Yu Gothic Medium" panose="020B0500000000000000" pitchFamily="34" charset="-128"/>
            </a:endParaRPr>
          </a:p>
          <a:p>
            <a:pPr algn="ctr"/>
            <a:r>
              <a:rPr lang="en-US" sz="3600" b="1" dirty="0">
                <a:solidFill>
                  <a:prstClr val="black"/>
                </a:solidFill>
                <a:latin typeface="Calibri" panose="020F0502020204030204" pitchFamily="34" charset="0"/>
                <a:ea typeface="Yu Gothic Medium" panose="020B0500000000000000" pitchFamily="34" charset="-128"/>
                <a:cs typeface="Calibri" panose="020F0502020204030204" pitchFamily="34" charset="0"/>
              </a:rPr>
              <a:t>What do you hope to get out of tonight’s session? </a:t>
            </a:r>
          </a:p>
        </p:txBody>
      </p:sp>
      <p:pic>
        <p:nvPicPr>
          <p:cNvPr id="6" name="Picture 5">
            <a:extLst>
              <a:ext uri="{FF2B5EF4-FFF2-40B4-BE49-F238E27FC236}">
                <a16:creationId xmlns:a16="http://schemas.microsoft.com/office/drawing/2014/main" id="{5AB4CAB8-7953-4FF9-84E4-4658927DF9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71879"/>
            <a:ext cx="5440326" cy="4080245"/>
          </a:xfrm>
          <a:prstGeom prst="rect">
            <a:avLst/>
          </a:prstGeom>
        </p:spPr>
      </p:pic>
    </p:spTree>
    <p:extLst>
      <p:ext uri="{BB962C8B-B14F-4D97-AF65-F5344CB8AC3E}">
        <p14:creationId xmlns:p14="http://schemas.microsoft.com/office/powerpoint/2010/main" val="428030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124200" y="222627"/>
            <a:ext cx="61595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lang="en-US" sz="4000" kern="0" dirty="0">
                <a:solidFill>
                  <a:srgbClr val="266A9F"/>
                </a:solidFill>
                <a:latin typeface="Calibri" panose="020F0502020204030204" pitchFamily="34" charset="0"/>
                <a:cs typeface="Calibri" panose="020F0502020204030204" pitchFamily="34" charset="0"/>
              </a:rPr>
              <a:t>Tonight’s Agenda </a:t>
            </a:r>
            <a:endParaRPr lang="en-US" b="0" dirty="0">
              <a:solidFill>
                <a:srgbClr val="266A9F"/>
              </a:solidFill>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B32C0CFF-6239-49A8-86FD-23A44AB0F6C5}"/>
              </a:ext>
            </a:extLst>
          </p:cNvPr>
          <p:cNvSpPr/>
          <p:nvPr/>
        </p:nvSpPr>
        <p:spPr>
          <a:xfrm>
            <a:off x="1048148" y="2006028"/>
            <a:ext cx="10311604" cy="3970318"/>
          </a:xfrm>
          <a:prstGeom prst="rect">
            <a:avLst/>
          </a:prstGeom>
        </p:spPr>
        <p:txBody>
          <a:bodyPr wrap="square">
            <a:spAutoFit/>
          </a:bodyPr>
          <a:lstStyle/>
          <a:p>
            <a:r>
              <a:rPr lang="en-US" sz="3600" b="1" u="sng" dirty="0">
                <a:solidFill>
                  <a:prstClr val="black"/>
                </a:solidFill>
                <a:latin typeface="Calibri" panose="020F0502020204030204" pitchFamily="34" charset="0"/>
                <a:ea typeface="Yu Gothic Medium" panose="020B0500000000000000" pitchFamily="34" charset="-128"/>
                <a:cs typeface="Calibri" panose="020F0502020204030204" pitchFamily="34" charset="0"/>
              </a:rPr>
              <a:t>4:00-4:10 </a:t>
            </a:r>
          </a:p>
          <a:p>
            <a:pPr marL="571500" indent="-571500">
              <a:buFont typeface="Arial" panose="020B0604020202020204" pitchFamily="34" charset="0"/>
              <a:buChar char="•"/>
            </a:pPr>
            <a:r>
              <a:rPr lang="en-US" sz="36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Welcome</a:t>
            </a:r>
          </a:p>
          <a:p>
            <a:pPr marL="571500" indent="-571500">
              <a:buFont typeface="Arial" panose="020B0604020202020204" pitchFamily="34" charset="0"/>
              <a:buChar char="•"/>
            </a:pPr>
            <a:r>
              <a:rPr lang="en-US" sz="36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The Why </a:t>
            </a:r>
          </a:p>
          <a:p>
            <a:pPr marL="571500" indent="-571500">
              <a:buFont typeface="Arial" panose="020B0604020202020204" pitchFamily="34" charset="0"/>
              <a:buChar char="•"/>
            </a:pPr>
            <a:r>
              <a:rPr lang="en-US" sz="36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GREAT program purpose/overview</a:t>
            </a:r>
          </a:p>
          <a:p>
            <a:pPr marL="571500" indent="-571500">
              <a:buFont typeface="Arial" panose="020B0604020202020204" pitchFamily="34" charset="0"/>
              <a:buChar char="•"/>
            </a:pPr>
            <a:endParaRPr lang="en-US" sz="3600" dirty="0">
              <a:solidFill>
                <a:prstClr val="black"/>
              </a:solidFill>
              <a:latin typeface="Calibri" panose="020F0502020204030204" pitchFamily="34" charset="0"/>
              <a:ea typeface="Yu Gothic Medium" panose="020B0500000000000000" pitchFamily="34" charset="-128"/>
              <a:cs typeface="Calibri" panose="020F0502020204030204" pitchFamily="34" charset="0"/>
            </a:endParaRPr>
          </a:p>
          <a:p>
            <a:r>
              <a:rPr lang="en-US" sz="3600" b="1" u="sng" dirty="0">
                <a:solidFill>
                  <a:prstClr val="black"/>
                </a:solidFill>
                <a:latin typeface="Calibri" panose="020F0502020204030204" pitchFamily="34" charset="0"/>
                <a:ea typeface="Yu Gothic Medium" panose="020B0500000000000000" pitchFamily="34" charset="-128"/>
                <a:cs typeface="Calibri" panose="020F0502020204030204" pitchFamily="34" charset="0"/>
              </a:rPr>
              <a:t>4:10-4:30</a:t>
            </a:r>
          </a:p>
          <a:p>
            <a:pPr marL="571500" indent="-571500">
              <a:buFont typeface="Arial" panose="020B0604020202020204" pitchFamily="34" charset="0"/>
              <a:buChar char="•"/>
            </a:pPr>
            <a:r>
              <a:rPr lang="en-US" sz="3600" dirty="0">
                <a:solidFill>
                  <a:prstClr val="black"/>
                </a:solidFill>
                <a:latin typeface="Calibri" panose="020F0502020204030204" pitchFamily="34" charset="0"/>
                <a:ea typeface="Yu Gothic Medium" panose="020B0500000000000000" pitchFamily="34" charset="-128"/>
                <a:cs typeface="Calibri" panose="020F0502020204030204" pitchFamily="34" charset="0"/>
              </a:rPr>
              <a:t>Learn about our University Partners</a:t>
            </a:r>
          </a:p>
        </p:txBody>
      </p:sp>
    </p:spTree>
    <p:extLst>
      <p:ext uri="{BB962C8B-B14F-4D97-AF65-F5344CB8AC3E}">
        <p14:creationId xmlns:p14="http://schemas.microsoft.com/office/powerpoint/2010/main" val="370306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32C0CFF-6239-49A8-86FD-23A44AB0F6C5}"/>
              </a:ext>
            </a:extLst>
          </p:cNvPr>
          <p:cNvSpPr>
            <a:spLocks noGrp="1"/>
          </p:cNvSpPr>
          <p:nvPr>
            <p:ph type="title" idx="4294967295"/>
          </p:nvPr>
        </p:nvSpPr>
        <p:spPr>
          <a:xfrm>
            <a:off x="1028700" y="1967266"/>
            <a:ext cx="2628900" cy="25472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100" b="0"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Before we talk about the program, let’s talk about the WHY... </a:t>
            </a:r>
          </a:p>
        </p:txBody>
      </p:sp>
      <p:pic>
        <p:nvPicPr>
          <p:cNvPr id="3074" name="Picture 2" descr="Why earn a Masters in Education? | Masters in Education | Advancing the  skills of educators">
            <a:extLst>
              <a:ext uri="{FF2B5EF4-FFF2-40B4-BE49-F238E27FC236}">
                <a16:creationId xmlns:a16="http://schemas.microsoft.com/office/drawing/2014/main" id="{3F409093-0372-8816-9125-E28F9D8B67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45796" y="643467"/>
            <a:ext cx="4715112" cy="520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65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4698CE-8C1B-4790-B1A3-A68AE2DCA9DE}"/>
              </a:ext>
            </a:extLst>
          </p:cNvPr>
          <p:cNvSpPr txBox="1">
            <a:spLocks noGrp="1"/>
          </p:cNvSpPr>
          <p:nvPr>
            <p:ph type="title" idx="4294967295"/>
          </p:nvPr>
        </p:nvSpPr>
        <p:spPr>
          <a:xfrm>
            <a:off x="481013" y="3752849"/>
            <a:ext cx="3290887"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RSD Mission &amp; Values</a:t>
            </a:r>
            <a:endParaRPr kumimoji="0" lang="en-US" sz="3600" b="0"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pic>
        <p:nvPicPr>
          <p:cNvPr id="4098" name="Picture 2" descr="What is the difference between a mission, vision, and values? — Jeff Toister">
            <a:extLst>
              <a:ext uri="{FF2B5EF4-FFF2-40B4-BE49-F238E27FC236}">
                <a16:creationId xmlns:a16="http://schemas.microsoft.com/office/drawing/2014/main" id="{41282964-04E2-529F-8D2F-AB07BB4FE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52" b="3325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32C0CFF-6239-49A8-86FD-23A44AB0F6C5}"/>
              </a:ext>
            </a:extLst>
          </p:cNvPr>
          <p:cNvSpPr/>
          <p:nvPr/>
        </p:nvSpPr>
        <p:spPr>
          <a:xfrm>
            <a:off x="4801498" y="4051233"/>
            <a:ext cx="7485413" cy="2452687"/>
          </a:xfrm>
          <a:prstGeom prst="rect">
            <a:avLst/>
          </a:prstGeom>
        </p:spPr>
        <p:txBody>
          <a:bodyPr vert="horz" lIns="91440" tIns="45720" rIns="91440" bIns="45720" rtlCol="0" anchor="ctr">
            <a:normAutofit/>
          </a:bodyPr>
          <a:lstStyle/>
          <a:p>
            <a:pPr>
              <a:lnSpc>
                <a:spcPct val="90000"/>
              </a:lnSpc>
              <a:spcAft>
                <a:spcPts val="600"/>
              </a:spcAft>
            </a:pPr>
            <a:r>
              <a:rPr lang="en-US" sz="3000" dirty="0">
                <a:latin typeface="Calibri" panose="020F0502020204030204" pitchFamily="34" charset="0"/>
                <a:cs typeface="Calibri" panose="020F0502020204030204" pitchFamily="34" charset="0"/>
              </a:rPr>
              <a:t>Each student graduating with options and prepared to participate fully in democracy</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55692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4698CE-8C1B-4790-B1A3-A68AE2DCA9DE}"/>
              </a:ext>
            </a:extLst>
          </p:cNvPr>
          <p:cNvSpPr txBox="1">
            <a:spLocks noGrp="1"/>
          </p:cNvSpPr>
          <p:nvPr>
            <p:ph type="title" idx="4294967295"/>
          </p:nvPr>
        </p:nvSpPr>
        <p:spPr>
          <a:xfrm>
            <a:off x="2092440" y="284182"/>
            <a:ext cx="82103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j-ea"/>
                <a:cs typeface="Calibri" panose="020F0502020204030204" pitchFamily="34" charset="0"/>
              </a:rPr>
              <a:t>RSD Mission &amp; Values</a:t>
            </a:r>
            <a:endParaRPr kumimoji="0" lang="en-US" sz="3200" b="0" i="0" u="none" strike="noStrike" kern="120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57C65200-912A-4235-A9FC-40BC5E2CA1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92441" y="1330772"/>
            <a:ext cx="9005488" cy="2393864"/>
          </a:xfrm>
          <a:prstGeom prst="rect">
            <a:avLst/>
          </a:prstGeom>
        </p:spPr>
      </p:pic>
    </p:spTree>
    <p:extLst>
      <p:ext uri="{BB962C8B-B14F-4D97-AF65-F5344CB8AC3E}">
        <p14:creationId xmlns:p14="http://schemas.microsoft.com/office/powerpoint/2010/main" val="177875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4698CE-8C1B-4790-B1A3-A68AE2DCA9DE}"/>
              </a:ext>
            </a:extLst>
          </p:cNvPr>
          <p:cNvSpPr txBox="1">
            <a:spLocks noGrp="1"/>
          </p:cNvSpPr>
          <p:nvPr>
            <p:ph type="title" idx="4294967295"/>
          </p:nvPr>
        </p:nvSpPr>
        <p:spPr>
          <a:xfrm>
            <a:off x="2092440" y="284182"/>
            <a:ext cx="82103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j-ea"/>
                <a:cs typeface="Calibri" panose="020F0502020204030204" pitchFamily="34" charset="0"/>
              </a:rPr>
              <a:t>Why GREAT? </a:t>
            </a:r>
            <a:endParaRPr kumimoji="0" lang="en-US" sz="3200" b="0" i="0" u="none" strike="noStrike" kern="120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766258D6-4F40-4A61-95CF-604921D8A2B1}"/>
              </a:ext>
            </a:extLst>
          </p:cNvPr>
          <p:cNvSpPr/>
          <p:nvPr/>
        </p:nvSpPr>
        <p:spPr>
          <a:xfrm>
            <a:off x="495697" y="1075312"/>
            <a:ext cx="11145697" cy="4893647"/>
          </a:xfrm>
          <a:prstGeom prst="rect">
            <a:avLst/>
          </a:prstGeom>
        </p:spPr>
        <p:txBody>
          <a:bodyPr wrap="square">
            <a:spAutoFit/>
          </a:bodyPr>
          <a:lstStyle/>
          <a:p>
            <a:pPr marL="571500" indent="-571500">
              <a:buFont typeface="Arial" panose="020B0604020202020204" pitchFamily="34" charset="0"/>
              <a:buChar char="•"/>
            </a:pPr>
            <a:endParaRPr lang="en-US" sz="2400" dirty="0"/>
          </a:p>
          <a:p>
            <a:r>
              <a:rPr lang="en-US" sz="2400" b="1" u="sng" dirty="0">
                <a:solidFill>
                  <a:schemeClr val="accent2"/>
                </a:solidFill>
                <a:latin typeface="Calibri" panose="020F0502020204030204" pitchFamily="34" charset="0"/>
                <a:cs typeface="Calibri" panose="020F0502020204030204" pitchFamily="34" charset="0"/>
              </a:rPr>
              <a:t>Our current teaching population is not reflective of our student community. </a:t>
            </a:r>
          </a:p>
          <a:p>
            <a:r>
              <a:rPr lang="en-US" sz="2400" dirty="0">
                <a:latin typeface="Calibri" panose="020F0502020204030204" pitchFamily="34" charset="0"/>
                <a:cs typeface="Calibri" panose="020F0502020204030204" pitchFamily="34" charset="0"/>
              </a:rPr>
              <a:t>More than 70% of our students are students of color while only 24% of our teaching staff are teachers of color. Countless research shows that students deeply benefit when they see themselves reflected in school leadership and are able to connect with teachers over shared life experiences.</a:t>
            </a:r>
          </a:p>
          <a:p>
            <a:endParaRPr lang="en-US" sz="2400" b="1" dirty="0">
              <a:solidFill>
                <a:schemeClr val="accent2"/>
              </a:solidFill>
              <a:latin typeface="Calibri" panose="020F0502020204030204" pitchFamily="34" charset="0"/>
              <a:cs typeface="Calibri" panose="020F0502020204030204" pitchFamily="34" charset="0"/>
            </a:endParaRPr>
          </a:p>
          <a:p>
            <a:r>
              <a:rPr lang="en-US" sz="2400" b="1" u="sng" dirty="0">
                <a:solidFill>
                  <a:schemeClr val="accent2"/>
                </a:solidFill>
                <a:latin typeface="Calibri" panose="020F0502020204030204" pitchFamily="34" charset="0"/>
                <a:cs typeface="Calibri" panose="020F0502020204030204" pitchFamily="34" charset="0"/>
              </a:rPr>
              <a:t>Our students have consistently communicated that they want to see themselves represented in the teaching staff and culture of our schools </a:t>
            </a:r>
          </a:p>
          <a:p>
            <a:r>
              <a:rPr lang="en-US" sz="2400" dirty="0">
                <a:latin typeface="Calibri" panose="020F0502020204030204" pitchFamily="34" charset="0"/>
                <a:cs typeface="Calibri" panose="020F0502020204030204" pitchFamily="34" charset="0"/>
              </a:rPr>
              <a:t>In 2021, RSD’s Reimagining Student Experience (RISE) committee collected insight and feedback from students and families in our District about student’s experiences in our schools. A key recommendation made by that committee included more diverse representation in our teaching staff. </a:t>
            </a:r>
          </a:p>
        </p:txBody>
      </p:sp>
    </p:spTree>
    <p:extLst>
      <p:ext uri="{BB962C8B-B14F-4D97-AF65-F5344CB8AC3E}">
        <p14:creationId xmlns:p14="http://schemas.microsoft.com/office/powerpoint/2010/main" val="233719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442E03-8F16-4874-9338-3FDA0FA840DD}"/>
              </a:ext>
            </a:extLst>
          </p:cNvPr>
          <p:cNvSpPr txBox="1">
            <a:spLocks noGrp="1"/>
          </p:cNvSpPr>
          <p:nvPr>
            <p:ph type="title" idx="4294967295"/>
          </p:nvPr>
        </p:nvSpPr>
        <p:spPr>
          <a:xfrm>
            <a:off x="2092440" y="284182"/>
            <a:ext cx="82103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1" kern="1200">
                <a:solidFill>
                  <a:srgbClr val="376799"/>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266A9F"/>
                </a:solidFill>
                <a:effectLst/>
                <a:uLnTx/>
                <a:uFillTx/>
                <a:latin typeface="Calibri" panose="020F0502020204030204" pitchFamily="34" charset="0"/>
                <a:ea typeface="+mj-ea"/>
                <a:cs typeface="Calibri" panose="020F0502020204030204" pitchFamily="34" charset="0"/>
              </a:rPr>
              <a:t>GREAT and our Strategic Framework</a:t>
            </a:r>
            <a:endParaRPr kumimoji="0" lang="en-US" sz="3200" b="0" i="0" u="none" strike="noStrike" kern="1200" cap="none" spc="0" normalizeH="0" baseline="0" noProof="0" dirty="0">
              <a:ln>
                <a:noFill/>
              </a:ln>
              <a:solidFill>
                <a:srgbClr val="266A9F"/>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BA3E748-3A3C-5F4A-23A3-2851B3E83CB0}"/>
              </a:ext>
            </a:extLst>
          </p:cNvPr>
          <p:cNvSpPr txBox="1"/>
          <p:nvPr/>
        </p:nvSpPr>
        <p:spPr>
          <a:xfrm>
            <a:off x="174318" y="868957"/>
            <a:ext cx="7121631" cy="4247317"/>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Family &amp; Community Engagement </a:t>
            </a:r>
          </a:p>
          <a:p>
            <a:r>
              <a:rPr lang="en-US" sz="1500" dirty="0">
                <a:latin typeface="Calibri" panose="020F0502020204030204" pitchFamily="34" charset="0"/>
                <a:cs typeface="Calibri" panose="020F0502020204030204" pitchFamily="34" charset="0"/>
              </a:rPr>
              <a:t>• Deepen family and community partnerships to promote student learning </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Excellence in Learning &amp; Teaching </a:t>
            </a:r>
          </a:p>
          <a:p>
            <a:r>
              <a:rPr lang="en-US" sz="1500" dirty="0">
                <a:latin typeface="Calibri" panose="020F0502020204030204" pitchFamily="34" charset="0"/>
                <a:cs typeface="Calibri" panose="020F0502020204030204" pitchFamily="34" charset="0"/>
              </a:rPr>
              <a:t>• Develop and implement best practices consistent with our Vision of Instruction </a:t>
            </a:r>
          </a:p>
          <a:p>
            <a:r>
              <a:rPr lang="en-US" sz="1500" dirty="0">
                <a:latin typeface="Calibri" panose="020F0502020204030204" pitchFamily="34" charset="0"/>
                <a:cs typeface="Calibri" panose="020F0502020204030204" pitchFamily="34" charset="0"/>
              </a:rPr>
              <a:t>• Strengthen planning, assessment, and data-based instructional cycles with a focus on:</a:t>
            </a:r>
          </a:p>
          <a:p>
            <a:pPr lvl="1"/>
            <a:r>
              <a:rPr lang="en-US" sz="1500" dirty="0">
                <a:latin typeface="Calibri" panose="020F0502020204030204" pitchFamily="34" charset="0"/>
                <a:cs typeface="Calibri" panose="020F0502020204030204" pitchFamily="34" charset="0"/>
              </a:rPr>
              <a:t>o Elementary: K-2 Literacy, 3-5 Mathematics </a:t>
            </a:r>
          </a:p>
          <a:p>
            <a:pPr lvl="1"/>
            <a:r>
              <a:rPr lang="en-US" sz="1500" dirty="0">
                <a:latin typeface="Calibri" panose="020F0502020204030204" pitchFamily="34" charset="0"/>
                <a:cs typeface="Calibri" panose="020F0502020204030204" pitchFamily="34" charset="0"/>
              </a:rPr>
              <a:t>o Middle School: Mathematics </a:t>
            </a:r>
          </a:p>
          <a:p>
            <a:pPr lvl="1"/>
            <a:r>
              <a:rPr lang="en-US" sz="1500" dirty="0">
                <a:latin typeface="Calibri" panose="020F0502020204030204" pitchFamily="34" charset="0"/>
                <a:cs typeface="Calibri" panose="020F0502020204030204" pitchFamily="34" charset="0"/>
              </a:rPr>
              <a:t>o High School: 9th Grade Success </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Removing Barriers &amp; Supporting Students </a:t>
            </a:r>
          </a:p>
          <a:p>
            <a:r>
              <a:rPr lang="en-US" dirty="0">
                <a:latin typeface="Calibri" panose="020F0502020204030204" pitchFamily="34" charset="0"/>
                <a:cs typeface="Calibri" panose="020F0502020204030204" pitchFamily="34" charset="0"/>
              </a:rPr>
              <a:t>• Expand practices to support the social-emotional needs of all learners </a:t>
            </a:r>
          </a:p>
          <a:p>
            <a:r>
              <a:rPr lang="en-US" dirty="0">
                <a:latin typeface="Calibri" panose="020F0502020204030204" pitchFamily="34" charset="0"/>
                <a:cs typeface="Calibri" panose="020F0502020204030204" pitchFamily="34" charset="0"/>
              </a:rPr>
              <a:t>• Improve opportunities for students to provide feedback to improve our practices </a:t>
            </a:r>
          </a:p>
          <a:p>
            <a:r>
              <a:rPr lang="en-US" dirty="0">
                <a:latin typeface="Calibri" panose="020F0502020204030204" pitchFamily="34" charset="0"/>
                <a:cs typeface="Calibri" panose="020F0502020204030204" pitchFamily="34" charset="0"/>
              </a:rPr>
              <a:t>• Continue to implement the recruitment, hiring, and retention plan that aligns with our Core Values and Diversity, Equity, and Inclusion (DEI) work</a:t>
            </a:r>
          </a:p>
        </p:txBody>
      </p:sp>
      <p:pic>
        <p:nvPicPr>
          <p:cNvPr id="1028" name="Picture 4" descr="Image preview">
            <a:extLst>
              <a:ext uri="{FF2B5EF4-FFF2-40B4-BE49-F238E27FC236}">
                <a16:creationId xmlns:a16="http://schemas.microsoft.com/office/drawing/2014/main" id="{F4D8C932-DE67-B925-7ED8-B081F74BE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836" y="1103744"/>
            <a:ext cx="4335030" cy="42856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5FA7A5B-3E92-683F-9838-646FAF6846A4}"/>
              </a:ext>
              <a:ext uri="{C183D7F6-B498-43B3-948B-1728B52AA6E4}">
                <adec:decorative xmlns:adec="http://schemas.microsoft.com/office/drawing/2017/decorative" val="1"/>
              </a:ext>
            </a:extLst>
          </p:cNvPr>
          <p:cNvSpPr/>
          <p:nvPr/>
        </p:nvSpPr>
        <p:spPr>
          <a:xfrm>
            <a:off x="91758" y="4443810"/>
            <a:ext cx="7048518" cy="94560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7DABED77-BED8-EC15-40D9-8D8F38971373}"/>
              </a:ext>
              <a:ext uri="{C183D7F6-B498-43B3-948B-1728B52AA6E4}">
                <adec:decorative xmlns:adec="http://schemas.microsoft.com/office/drawing/2017/decorative" val="1"/>
              </a:ext>
            </a:extLst>
          </p:cNvPr>
          <p:cNvSpPr/>
          <p:nvPr/>
        </p:nvSpPr>
        <p:spPr>
          <a:xfrm rot="12375679">
            <a:off x="6603814" y="5308060"/>
            <a:ext cx="1905802" cy="584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788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3387D34073A1409394911DCFC5F9A4" ma:contentTypeVersion="20" ma:contentTypeDescription="Create a new document." ma:contentTypeScope="" ma:versionID="bd84c4ea4e0eed76eae1e149607a9773">
  <xsd:schema xmlns:xsd="http://www.w3.org/2001/XMLSchema" xmlns:xs="http://www.w3.org/2001/XMLSchema" xmlns:p="http://schemas.microsoft.com/office/2006/metadata/properties" xmlns:ns1="http://schemas.microsoft.com/sharepoint/v3" xmlns:ns2="74d8fbe9-3281-44f4-8c77-5b136656e523" xmlns:ns3="d5651950-f7e2-4895-8dbd-7978342701bf" targetNamespace="http://schemas.microsoft.com/office/2006/metadata/properties" ma:root="true" ma:fieldsID="6e7a31157f831b67584ce44f51305e0c" ns1:_="" ns2:_="" ns3:_="">
    <xsd:import namespace="http://schemas.microsoft.com/sharepoint/v3"/>
    <xsd:import namespace="74d8fbe9-3281-44f4-8c77-5b136656e523"/>
    <xsd:import namespace="d5651950-f7e2-4895-8dbd-7978342701b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d8fbe9-3281-44f4-8c77-5b136656e5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7e96a5c-d32d-4d7b-abbb-e391351681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651950-f7e2-4895-8dbd-7978342701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d62105b-c847-4ff4-b0c0-50b3c446c8e6}" ma:internalName="TaxCatchAll" ma:showField="CatchAllData" ma:web="d5651950-f7e2-4895-8dbd-7978342701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d5651950-f7e2-4895-8dbd-7978342701bf">
      <UserInfo>
        <DisplayName>Sheila Redick</DisplayName>
        <AccountId>10</AccountId>
        <AccountType/>
      </UserInfo>
      <UserInfo>
        <DisplayName>Melinda Scheuffele</DisplayName>
        <AccountId>497</AccountId>
        <AccountType/>
      </UserInfo>
    </SharedWithUsers>
    <MediaLengthInSeconds xmlns="74d8fbe9-3281-44f4-8c77-5b136656e523" xsi:nil="true"/>
    <lcf76f155ced4ddcb4097134ff3c332f xmlns="74d8fbe9-3281-44f4-8c77-5b136656e523">
      <Terms xmlns="http://schemas.microsoft.com/office/infopath/2007/PartnerControls"/>
    </lcf76f155ced4ddcb4097134ff3c332f>
    <TaxCatchAll xmlns="d5651950-f7e2-4895-8dbd-7978342701bf" xsi:nil="true"/>
  </documentManagement>
</p:properties>
</file>

<file path=customXml/itemProps1.xml><?xml version="1.0" encoding="utf-8"?>
<ds:datastoreItem xmlns:ds="http://schemas.openxmlformats.org/officeDocument/2006/customXml" ds:itemID="{4FAF4E95-87DF-47C8-8D93-9FED193D90D4}">
  <ds:schemaRefs>
    <ds:schemaRef ds:uri="http://schemas.microsoft.com/sharepoint/v3/contenttype/forms"/>
  </ds:schemaRefs>
</ds:datastoreItem>
</file>

<file path=customXml/itemProps2.xml><?xml version="1.0" encoding="utf-8"?>
<ds:datastoreItem xmlns:ds="http://schemas.openxmlformats.org/officeDocument/2006/customXml" ds:itemID="{7525ECD1-AA58-4BE2-930C-26B94E7BE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4d8fbe9-3281-44f4-8c77-5b136656e523"/>
    <ds:schemaRef ds:uri="d5651950-f7e2-4895-8dbd-7978342701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42F83E-95EF-4FCC-85A7-F9C76C7AC2FE}">
  <ds:schemaRefs>
    <ds:schemaRef ds:uri="861db641-b7dc-409c-b364-6cf345ef1716"/>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sharepoint/v3"/>
    <ds:schemaRef ds:uri="http://purl.org/dc/elements/1.1/"/>
    <ds:schemaRef ds:uri="http://purl.org/dc/terms/"/>
    <ds:schemaRef ds:uri="d763e616-eea5-4782-b9fc-350f27ce81c0"/>
    <ds:schemaRef ds:uri="http://schemas.microsoft.com/office/infopath/2007/PartnerControls"/>
    <ds:schemaRef ds:uri="http://www.w3.org/XML/1998/namespace"/>
    <ds:schemaRef ds:uri="d5651950-f7e2-4895-8dbd-7978342701bf"/>
    <ds:schemaRef ds:uri="74d8fbe9-3281-44f4-8c77-5b136656e523"/>
  </ds:schemaRefs>
</ds:datastoreItem>
</file>

<file path=docProps/app.xml><?xml version="1.0" encoding="utf-8"?>
<Properties xmlns="http://schemas.openxmlformats.org/officeDocument/2006/extended-properties" xmlns:vt="http://schemas.openxmlformats.org/officeDocument/2006/docPropsVTypes">
  <TotalTime>2715</TotalTime>
  <Words>1186</Words>
  <Application>Microsoft Office PowerPoint</Application>
  <PresentationFormat>Widescreen</PresentationFormat>
  <Paragraphs>161</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Yu Gothic Medium</vt:lpstr>
      <vt:lpstr>Arial</vt:lpstr>
      <vt:lpstr>Calibri</vt:lpstr>
      <vt:lpstr>Calibri Light</vt:lpstr>
      <vt:lpstr>Office Theme</vt:lpstr>
      <vt:lpstr>1_Office Theme</vt:lpstr>
      <vt:lpstr>Growing Renton Educators to Accelerate Teaching (GREAT) Info Session   </vt:lpstr>
      <vt:lpstr>Who Am I?</vt:lpstr>
      <vt:lpstr>Welcome!</vt:lpstr>
      <vt:lpstr>Tonight’s Agenda </vt:lpstr>
      <vt:lpstr>Before we talk about the program, let’s talk about the WHY... </vt:lpstr>
      <vt:lpstr>RSD Mission &amp; Values</vt:lpstr>
      <vt:lpstr>RSD Mission &amp; Values</vt:lpstr>
      <vt:lpstr>Why GREAT? </vt:lpstr>
      <vt:lpstr>GREAT and our Strategic Framework</vt:lpstr>
      <vt:lpstr>RSD Mission &amp; Values</vt:lpstr>
      <vt:lpstr>Growing Renton Educators to Accelerate Teachers Program (GREAT)  RSD’s “Grow Your Own” initiative and a central strategy for diversifying our teacher workforce so that students have more teachers that look like them.   A teacher pathway program for paraeducators of color that aims to get paraeducators on the road to a teaching certificate based on needs and level of educational attainment by eliminating financial barriers</vt:lpstr>
      <vt:lpstr>Growth opportunities for current paraeducators who are already committed to and understand our students’ stories, strengths, and needs.   Classified employees more closely reflect the demographics of our students  GREAT is a pathway program for paraeducators of color </vt:lpstr>
      <vt:lpstr>How does it work? </vt:lpstr>
      <vt:lpstr>Process</vt:lpstr>
      <vt:lpstr>Program Options</vt:lpstr>
      <vt:lpstr>RSD University Partners </vt:lpstr>
      <vt:lpstr>FAQ</vt:lpstr>
      <vt:lpstr>Next Steps</vt:lpstr>
      <vt:lpstr>Thank you!   Please email me with questions at  recruitment@rentonschools.us       GREAT PROGRAM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Renton School District Grow Your Own Info Session</dc:title>
  <dc:creator>Emily Ganyo</dc:creator>
  <cp:lastModifiedBy>Melinda Scheuffele</cp:lastModifiedBy>
  <cp:revision>13</cp:revision>
  <dcterms:created xsi:type="dcterms:W3CDTF">2022-02-09T00:37:18Z</dcterms:created>
  <dcterms:modified xsi:type="dcterms:W3CDTF">2024-03-13T21:34:00Z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0x0101004C3387D34073A1409394911DCFC5F9A4</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