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1.xml" ContentType="application/inkml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5" r:id="rId4"/>
  </p:sldMasterIdLst>
  <p:sldIdLst>
    <p:sldId id="256" r:id="rId5"/>
    <p:sldId id="257" r:id="rId6"/>
    <p:sldId id="289" r:id="rId7"/>
    <p:sldId id="298" r:id="rId8"/>
    <p:sldId id="269" r:id="rId9"/>
    <p:sldId id="296" r:id="rId10"/>
    <p:sldId id="297" r:id="rId11"/>
    <p:sldId id="274" r:id="rId12"/>
    <p:sldId id="263" r:id="rId13"/>
    <p:sldId id="276" r:id="rId14"/>
    <p:sldId id="278" r:id="rId15"/>
    <p:sldId id="264" r:id="rId16"/>
    <p:sldId id="265" r:id="rId17"/>
    <p:sldId id="266" r:id="rId18"/>
    <p:sldId id="288" r:id="rId19"/>
    <p:sldId id="280" r:id="rId20"/>
    <p:sldId id="281" r:id="rId21"/>
    <p:sldId id="282" r:id="rId22"/>
    <p:sldId id="284" r:id="rId23"/>
    <p:sldId id="285" r:id="rId24"/>
    <p:sldId id="286" r:id="rId25"/>
    <p:sldId id="287" r:id="rId26"/>
    <p:sldId id="279" r:id="rId27"/>
    <p:sldId id="267" r:id="rId28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9900"/>
    <a:srgbClr val="FF9900"/>
    <a:srgbClr val="FFCC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08FCA02-C43B-42C9-94B1-57FB2F721F85}" v="4" dt="2021-08-05T03:25:16.76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42" d="100"/>
          <a:sy n="42" d="100"/>
        </p:scale>
        <p:origin x="48" y="4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microsoft.com/office/2015/10/relationships/revisionInfo" Target="revisionInfo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viewProps" Target="viewProps.xml"/><Relationship Id="rId8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Onuzo, Jessica" userId="047821dd-714d-447e-b432-62d2730bfec4" providerId="ADAL" clId="{808FCA02-C43B-42C9-94B1-57FB2F721F85}"/>
    <pc:docChg chg="undo custSel addSld delSld modSld">
      <pc:chgData name="Onuzo, Jessica" userId="047821dd-714d-447e-b432-62d2730bfec4" providerId="ADAL" clId="{808FCA02-C43B-42C9-94B1-57FB2F721F85}" dt="2021-08-05T17:05:24.822" v="218" actId="478"/>
      <pc:docMkLst>
        <pc:docMk/>
      </pc:docMkLst>
      <pc:sldChg chg="delSp modSp mod delAnim">
        <pc:chgData name="Onuzo, Jessica" userId="047821dd-714d-447e-b432-62d2730bfec4" providerId="ADAL" clId="{808FCA02-C43B-42C9-94B1-57FB2F721F85}" dt="2021-08-05T03:21:21.023" v="153" actId="478"/>
        <pc:sldMkLst>
          <pc:docMk/>
          <pc:sldMk cId="1059372743" sldId="256"/>
        </pc:sldMkLst>
        <pc:spChg chg="mod">
          <ac:chgData name="Onuzo, Jessica" userId="047821dd-714d-447e-b432-62d2730bfec4" providerId="ADAL" clId="{808FCA02-C43B-42C9-94B1-57FB2F721F85}" dt="2021-08-05T03:20:50.453" v="151" actId="27636"/>
          <ac:spMkLst>
            <pc:docMk/>
            <pc:sldMk cId="1059372743" sldId="256"/>
            <ac:spMk id="2" creationId="{D2F6D81E-81CA-4EBA-A4E2-65AB8D69BBBE}"/>
          </ac:spMkLst>
        </pc:spChg>
        <pc:spChg chg="mod">
          <ac:chgData name="Onuzo, Jessica" userId="047821dd-714d-447e-b432-62d2730bfec4" providerId="ADAL" clId="{808FCA02-C43B-42C9-94B1-57FB2F721F85}" dt="2021-08-05T03:20:57.261" v="152" actId="20577"/>
          <ac:spMkLst>
            <pc:docMk/>
            <pc:sldMk cId="1059372743" sldId="256"/>
            <ac:spMk id="3" creationId="{D43BFA3B-FA1B-4D2B-8076-25ADB8B88CB7}"/>
          </ac:spMkLst>
        </pc:spChg>
        <pc:picChg chg="del">
          <ac:chgData name="Onuzo, Jessica" userId="047821dd-714d-447e-b432-62d2730bfec4" providerId="ADAL" clId="{808FCA02-C43B-42C9-94B1-57FB2F721F85}" dt="2021-08-05T03:21:21.023" v="153" actId="478"/>
          <ac:picMkLst>
            <pc:docMk/>
            <pc:sldMk cId="1059372743" sldId="256"/>
            <ac:picMk id="5" creationId="{3426B36F-BF7F-4091-9815-A9418B83C4D5}"/>
          </ac:picMkLst>
        </pc:picChg>
      </pc:sldChg>
      <pc:sldChg chg="delSp modSp mod delAnim">
        <pc:chgData name="Onuzo, Jessica" userId="047821dd-714d-447e-b432-62d2730bfec4" providerId="ADAL" clId="{808FCA02-C43B-42C9-94B1-57FB2F721F85}" dt="2021-08-05T17:05:24.822" v="218" actId="478"/>
        <pc:sldMkLst>
          <pc:docMk/>
          <pc:sldMk cId="3468835927" sldId="257"/>
        </pc:sldMkLst>
        <pc:spChg chg="mod">
          <ac:chgData name="Onuzo, Jessica" userId="047821dd-714d-447e-b432-62d2730bfec4" providerId="ADAL" clId="{808FCA02-C43B-42C9-94B1-57FB2F721F85}" dt="2021-08-05T03:21:33.034" v="161" actId="20577"/>
          <ac:spMkLst>
            <pc:docMk/>
            <pc:sldMk cId="3468835927" sldId="257"/>
            <ac:spMk id="2" creationId="{6F43C99E-B76C-4C41-962A-7CDEEA516E09}"/>
          </ac:spMkLst>
        </pc:spChg>
        <pc:picChg chg="del">
          <ac:chgData name="Onuzo, Jessica" userId="047821dd-714d-447e-b432-62d2730bfec4" providerId="ADAL" clId="{808FCA02-C43B-42C9-94B1-57FB2F721F85}" dt="2021-08-05T17:05:24.822" v="218" actId="478"/>
          <ac:picMkLst>
            <pc:docMk/>
            <pc:sldMk cId="3468835927" sldId="257"/>
            <ac:picMk id="3" creationId="{7F94F198-A50A-4179-B65B-C1ECC10A520E}"/>
          </ac:picMkLst>
        </pc:picChg>
      </pc:sldChg>
      <pc:sldChg chg="del">
        <pc:chgData name="Onuzo, Jessica" userId="047821dd-714d-447e-b432-62d2730bfec4" providerId="ADAL" clId="{808FCA02-C43B-42C9-94B1-57FB2F721F85}" dt="2021-08-05T03:05:57.192" v="0" actId="47"/>
        <pc:sldMkLst>
          <pc:docMk/>
          <pc:sldMk cId="1662201941" sldId="259"/>
        </pc:sldMkLst>
      </pc:sldChg>
      <pc:sldChg chg="delSp mod delAnim">
        <pc:chgData name="Onuzo, Jessica" userId="047821dd-714d-447e-b432-62d2730bfec4" providerId="ADAL" clId="{808FCA02-C43B-42C9-94B1-57FB2F721F85}" dt="2021-08-05T03:27:48.932" v="208" actId="478"/>
        <pc:sldMkLst>
          <pc:docMk/>
          <pc:sldMk cId="580795725" sldId="263"/>
        </pc:sldMkLst>
        <pc:picChg chg="del">
          <ac:chgData name="Onuzo, Jessica" userId="047821dd-714d-447e-b432-62d2730bfec4" providerId="ADAL" clId="{808FCA02-C43B-42C9-94B1-57FB2F721F85}" dt="2021-08-05T03:27:48.932" v="208" actId="478"/>
          <ac:picMkLst>
            <pc:docMk/>
            <pc:sldMk cId="580795725" sldId="263"/>
            <ac:picMk id="3" creationId="{D00ED758-0747-4D00-AA81-EC77D8C5F3CC}"/>
          </ac:picMkLst>
        </pc:picChg>
      </pc:sldChg>
      <pc:sldChg chg="delSp mod delAnim">
        <pc:chgData name="Onuzo, Jessica" userId="047821dd-714d-447e-b432-62d2730bfec4" providerId="ADAL" clId="{808FCA02-C43B-42C9-94B1-57FB2F721F85}" dt="2021-08-05T03:28:15.746" v="211" actId="478"/>
        <pc:sldMkLst>
          <pc:docMk/>
          <pc:sldMk cId="251491030" sldId="264"/>
        </pc:sldMkLst>
        <pc:picChg chg="del">
          <ac:chgData name="Onuzo, Jessica" userId="047821dd-714d-447e-b432-62d2730bfec4" providerId="ADAL" clId="{808FCA02-C43B-42C9-94B1-57FB2F721F85}" dt="2021-08-05T03:28:15.746" v="211" actId="478"/>
          <ac:picMkLst>
            <pc:docMk/>
            <pc:sldMk cId="251491030" sldId="264"/>
            <ac:picMk id="3" creationId="{C0BAC2D9-3431-4909-A89A-9DA588A6A9BC}"/>
          </ac:picMkLst>
        </pc:picChg>
      </pc:sldChg>
      <pc:sldChg chg="delSp mod delAnim">
        <pc:chgData name="Onuzo, Jessica" userId="047821dd-714d-447e-b432-62d2730bfec4" providerId="ADAL" clId="{808FCA02-C43B-42C9-94B1-57FB2F721F85}" dt="2021-08-05T03:28:25.901" v="212" actId="478"/>
        <pc:sldMkLst>
          <pc:docMk/>
          <pc:sldMk cId="2596989601" sldId="265"/>
        </pc:sldMkLst>
        <pc:picChg chg="del">
          <ac:chgData name="Onuzo, Jessica" userId="047821dd-714d-447e-b432-62d2730bfec4" providerId="ADAL" clId="{808FCA02-C43B-42C9-94B1-57FB2F721F85}" dt="2021-08-05T03:28:25.901" v="212" actId="478"/>
          <ac:picMkLst>
            <pc:docMk/>
            <pc:sldMk cId="2596989601" sldId="265"/>
            <ac:picMk id="3" creationId="{87014686-A13E-42F1-9788-97641F9D87F8}"/>
          </ac:picMkLst>
        </pc:picChg>
      </pc:sldChg>
      <pc:sldChg chg="delSp mod delAnim">
        <pc:chgData name="Onuzo, Jessica" userId="047821dd-714d-447e-b432-62d2730bfec4" providerId="ADAL" clId="{808FCA02-C43B-42C9-94B1-57FB2F721F85}" dt="2021-08-05T03:28:31.606" v="213" actId="478"/>
        <pc:sldMkLst>
          <pc:docMk/>
          <pc:sldMk cId="1483192386" sldId="266"/>
        </pc:sldMkLst>
        <pc:picChg chg="del">
          <ac:chgData name="Onuzo, Jessica" userId="047821dd-714d-447e-b432-62d2730bfec4" providerId="ADAL" clId="{808FCA02-C43B-42C9-94B1-57FB2F721F85}" dt="2021-08-05T03:28:31.606" v="213" actId="478"/>
          <ac:picMkLst>
            <pc:docMk/>
            <pc:sldMk cId="1483192386" sldId="266"/>
            <ac:picMk id="4" creationId="{234F5FFB-516C-48BF-B840-B2815306FDD5}"/>
          </ac:picMkLst>
        </pc:picChg>
      </pc:sldChg>
      <pc:sldChg chg="addSp delSp modSp mod delAnim">
        <pc:chgData name="Onuzo, Jessica" userId="047821dd-714d-447e-b432-62d2730bfec4" providerId="ADAL" clId="{808FCA02-C43B-42C9-94B1-57FB2F721F85}" dt="2021-08-05T13:40:26.452" v="217" actId="26606"/>
        <pc:sldMkLst>
          <pc:docMk/>
          <pc:sldMk cId="3368106699" sldId="267"/>
        </pc:sldMkLst>
        <pc:spChg chg="mod">
          <ac:chgData name="Onuzo, Jessica" userId="047821dd-714d-447e-b432-62d2730bfec4" providerId="ADAL" clId="{808FCA02-C43B-42C9-94B1-57FB2F721F85}" dt="2021-08-05T13:40:26.452" v="217" actId="26606"/>
          <ac:spMkLst>
            <pc:docMk/>
            <pc:sldMk cId="3368106699" sldId="267"/>
            <ac:spMk id="2" creationId="{5EC55899-756E-40DD-AC02-E75323607A2B}"/>
          </ac:spMkLst>
        </pc:spChg>
        <pc:spChg chg="del">
          <ac:chgData name="Onuzo, Jessica" userId="047821dd-714d-447e-b432-62d2730bfec4" providerId="ADAL" clId="{808FCA02-C43B-42C9-94B1-57FB2F721F85}" dt="2021-08-05T03:17:37.889" v="146" actId="478"/>
          <ac:spMkLst>
            <pc:docMk/>
            <pc:sldMk cId="3368106699" sldId="267"/>
            <ac:spMk id="3" creationId="{5B33F383-12C5-400A-AE7B-5BC22F06E817}"/>
          </ac:spMkLst>
        </pc:spChg>
        <pc:spChg chg="add del mod">
          <ac:chgData name="Onuzo, Jessica" userId="047821dd-714d-447e-b432-62d2730bfec4" providerId="ADAL" clId="{808FCA02-C43B-42C9-94B1-57FB2F721F85}" dt="2021-08-05T03:17:40.059" v="147" actId="478"/>
          <ac:spMkLst>
            <pc:docMk/>
            <pc:sldMk cId="3368106699" sldId="267"/>
            <ac:spMk id="6" creationId="{FE52A86C-A95B-452B-8BDE-93103FF78BB6}"/>
          </ac:spMkLst>
        </pc:spChg>
        <pc:spChg chg="add del">
          <ac:chgData name="Onuzo, Jessica" userId="047821dd-714d-447e-b432-62d2730bfec4" providerId="ADAL" clId="{808FCA02-C43B-42C9-94B1-57FB2F721F85}" dt="2021-08-05T13:40:26.452" v="217" actId="26606"/>
          <ac:spMkLst>
            <pc:docMk/>
            <pc:sldMk cId="3368106699" sldId="267"/>
            <ac:spMk id="16" creationId="{C05CBC3C-2E5A-4839-8B9B-2E5A6ADF0F58}"/>
          </ac:spMkLst>
        </pc:spChg>
        <pc:spChg chg="add del">
          <ac:chgData name="Onuzo, Jessica" userId="047821dd-714d-447e-b432-62d2730bfec4" providerId="ADAL" clId="{808FCA02-C43B-42C9-94B1-57FB2F721F85}" dt="2021-08-05T13:40:26.452" v="217" actId="26606"/>
          <ac:spMkLst>
            <pc:docMk/>
            <pc:sldMk cId="3368106699" sldId="267"/>
            <ac:spMk id="17" creationId="{827FF362-FC97-4BF5-949B-D4ADFA26E457}"/>
          </ac:spMkLst>
        </pc:spChg>
        <pc:spChg chg="add">
          <ac:chgData name="Onuzo, Jessica" userId="047821dd-714d-447e-b432-62d2730bfec4" providerId="ADAL" clId="{808FCA02-C43B-42C9-94B1-57FB2F721F85}" dt="2021-08-05T13:40:26.452" v="217" actId="26606"/>
          <ac:spMkLst>
            <pc:docMk/>
            <pc:sldMk cId="3368106699" sldId="267"/>
            <ac:spMk id="22" creationId="{DA381740-063A-41A4-836D-85D14980EEF0}"/>
          </ac:spMkLst>
        </pc:spChg>
        <pc:spChg chg="add del">
          <ac:chgData name="Onuzo, Jessica" userId="047821dd-714d-447e-b432-62d2730bfec4" providerId="ADAL" clId="{808FCA02-C43B-42C9-94B1-57FB2F721F85}" dt="2021-08-05T13:40:26.371" v="216" actId="26606"/>
          <ac:spMkLst>
            <pc:docMk/>
            <pc:sldMk cId="3368106699" sldId="267"/>
            <ac:spMk id="24" creationId="{DA381740-063A-41A4-836D-85D14980EEF0}"/>
          </ac:spMkLst>
        </pc:spChg>
        <pc:spChg chg="add del">
          <ac:chgData name="Onuzo, Jessica" userId="047821dd-714d-447e-b432-62d2730bfec4" providerId="ADAL" clId="{808FCA02-C43B-42C9-94B1-57FB2F721F85}" dt="2021-08-05T13:40:26.371" v="216" actId="26606"/>
          <ac:spMkLst>
            <pc:docMk/>
            <pc:sldMk cId="3368106699" sldId="267"/>
            <ac:spMk id="26" creationId="{665DBBEF-238B-476B-96AB-8AAC3224ECEA}"/>
          </ac:spMkLst>
        </pc:spChg>
        <pc:spChg chg="add del">
          <ac:chgData name="Onuzo, Jessica" userId="047821dd-714d-447e-b432-62d2730bfec4" providerId="ADAL" clId="{808FCA02-C43B-42C9-94B1-57FB2F721F85}" dt="2021-08-05T13:40:26.371" v="216" actId="26606"/>
          <ac:spMkLst>
            <pc:docMk/>
            <pc:sldMk cId="3368106699" sldId="267"/>
            <ac:spMk id="28" creationId="{3FCFB1DE-0B7E-48CC-BA90-B2AB0889F9D6}"/>
          </ac:spMkLst>
        </pc:spChg>
        <pc:spChg chg="add">
          <ac:chgData name="Onuzo, Jessica" userId="047821dd-714d-447e-b432-62d2730bfec4" providerId="ADAL" clId="{808FCA02-C43B-42C9-94B1-57FB2F721F85}" dt="2021-08-05T13:40:26.452" v="217" actId="26606"/>
          <ac:spMkLst>
            <pc:docMk/>
            <pc:sldMk cId="3368106699" sldId="267"/>
            <ac:spMk id="30" creationId="{ED8E54F9-849C-4865-8C5E-FD967B81D756}"/>
          </ac:spMkLst>
        </pc:spChg>
        <pc:spChg chg="add">
          <ac:chgData name="Onuzo, Jessica" userId="047821dd-714d-447e-b432-62d2730bfec4" providerId="ADAL" clId="{808FCA02-C43B-42C9-94B1-57FB2F721F85}" dt="2021-08-05T13:40:26.452" v="217" actId="26606"/>
          <ac:spMkLst>
            <pc:docMk/>
            <pc:sldMk cId="3368106699" sldId="267"/>
            <ac:spMk id="31" creationId="{391AE6B3-1D2D-4C67-A4DB-888635B527AC}"/>
          </ac:spMkLst>
        </pc:spChg>
        <pc:spChg chg="add">
          <ac:chgData name="Onuzo, Jessica" userId="047821dd-714d-447e-b432-62d2730bfec4" providerId="ADAL" clId="{808FCA02-C43B-42C9-94B1-57FB2F721F85}" dt="2021-08-05T13:40:26.452" v="217" actId="26606"/>
          <ac:spMkLst>
            <pc:docMk/>
            <pc:sldMk cId="3368106699" sldId="267"/>
            <ac:spMk id="32" creationId="{08FD86A2-82CE-48F4-B78A-8B9CA7BA2CCD}"/>
          </ac:spMkLst>
        </pc:spChg>
        <pc:picChg chg="del">
          <ac:chgData name="Onuzo, Jessica" userId="047821dd-714d-447e-b432-62d2730bfec4" providerId="ADAL" clId="{808FCA02-C43B-42C9-94B1-57FB2F721F85}" dt="2021-08-05T03:17:44.142" v="148" actId="478"/>
          <ac:picMkLst>
            <pc:docMk/>
            <pc:sldMk cId="3368106699" sldId="267"/>
            <ac:picMk id="5" creationId="{7284E178-00A6-475C-B749-752E6D9704A8}"/>
          </ac:picMkLst>
        </pc:picChg>
        <pc:picChg chg="add del">
          <ac:chgData name="Onuzo, Jessica" userId="047821dd-714d-447e-b432-62d2730bfec4" providerId="ADAL" clId="{808FCA02-C43B-42C9-94B1-57FB2F721F85}" dt="2021-08-05T13:40:26.371" v="216" actId="26606"/>
          <ac:picMkLst>
            <pc:docMk/>
            <pc:sldMk cId="3368106699" sldId="267"/>
            <ac:picMk id="21" creationId="{64ED0531-0C41-41EA-A1BE-20F4942C56FC}"/>
          </ac:picMkLst>
        </pc:picChg>
      </pc:sldChg>
      <pc:sldChg chg="delSp modSp mod delAnim">
        <pc:chgData name="Onuzo, Jessica" userId="047821dd-714d-447e-b432-62d2730bfec4" providerId="ADAL" clId="{808FCA02-C43B-42C9-94B1-57FB2F721F85}" dt="2021-08-05T03:27:33.412" v="206" actId="478"/>
        <pc:sldMkLst>
          <pc:docMk/>
          <pc:sldMk cId="865505412" sldId="269"/>
        </pc:sldMkLst>
        <pc:spChg chg="mod">
          <ac:chgData name="Onuzo, Jessica" userId="047821dd-714d-447e-b432-62d2730bfec4" providerId="ADAL" clId="{808FCA02-C43B-42C9-94B1-57FB2F721F85}" dt="2021-08-05T03:06:40.526" v="30" actId="20577"/>
          <ac:spMkLst>
            <pc:docMk/>
            <pc:sldMk cId="865505412" sldId="269"/>
            <ac:spMk id="3" creationId="{E06A6AD0-F57E-44AF-B29F-78BA8CDA3A1E}"/>
          </ac:spMkLst>
        </pc:spChg>
        <pc:picChg chg="del">
          <ac:chgData name="Onuzo, Jessica" userId="047821dd-714d-447e-b432-62d2730bfec4" providerId="ADAL" clId="{808FCA02-C43B-42C9-94B1-57FB2F721F85}" dt="2021-08-05T03:27:33.412" v="206" actId="478"/>
          <ac:picMkLst>
            <pc:docMk/>
            <pc:sldMk cId="865505412" sldId="269"/>
            <ac:picMk id="4" creationId="{C2C3405E-51DA-4473-B38B-3E5696C3FB75}"/>
          </ac:picMkLst>
        </pc:picChg>
      </pc:sldChg>
      <pc:sldChg chg="del">
        <pc:chgData name="Onuzo, Jessica" userId="047821dd-714d-447e-b432-62d2730bfec4" providerId="ADAL" clId="{808FCA02-C43B-42C9-94B1-57FB2F721F85}" dt="2021-08-05T03:05:58.013" v="1" actId="47"/>
        <pc:sldMkLst>
          <pc:docMk/>
          <pc:sldMk cId="4267871806" sldId="272"/>
        </pc:sldMkLst>
      </pc:sldChg>
      <pc:sldChg chg="del">
        <pc:chgData name="Onuzo, Jessica" userId="047821dd-714d-447e-b432-62d2730bfec4" providerId="ADAL" clId="{808FCA02-C43B-42C9-94B1-57FB2F721F85}" dt="2021-08-05T03:07:38.321" v="31" actId="47"/>
        <pc:sldMkLst>
          <pc:docMk/>
          <pc:sldMk cId="2055613591" sldId="273"/>
        </pc:sldMkLst>
      </pc:sldChg>
      <pc:sldChg chg="delSp mod delAnim">
        <pc:chgData name="Onuzo, Jessica" userId="047821dd-714d-447e-b432-62d2730bfec4" providerId="ADAL" clId="{808FCA02-C43B-42C9-94B1-57FB2F721F85}" dt="2021-08-05T03:27:43.514" v="207" actId="478"/>
        <pc:sldMkLst>
          <pc:docMk/>
          <pc:sldMk cId="3022986424" sldId="274"/>
        </pc:sldMkLst>
        <pc:picChg chg="del">
          <ac:chgData name="Onuzo, Jessica" userId="047821dd-714d-447e-b432-62d2730bfec4" providerId="ADAL" clId="{808FCA02-C43B-42C9-94B1-57FB2F721F85}" dt="2021-08-05T03:27:43.514" v="207" actId="478"/>
          <ac:picMkLst>
            <pc:docMk/>
            <pc:sldMk cId="3022986424" sldId="274"/>
            <ac:picMk id="7" creationId="{9C195FAE-23E1-43A8-BF06-D9B1A3B19AF8}"/>
          </ac:picMkLst>
        </pc:picChg>
      </pc:sldChg>
      <pc:sldChg chg="delSp mod delAnim">
        <pc:chgData name="Onuzo, Jessica" userId="047821dd-714d-447e-b432-62d2730bfec4" providerId="ADAL" clId="{808FCA02-C43B-42C9-94B1-57FB2F721F85}" dt="2021-08-05T03:27:54.018" v="209" actId="478"/>
        <pc:sldMkLst>
          <pc:docMk/>
          <pc:sldMk cId="3207217676" sldId="276"/>
        </pc:sldMkLst>
        <pc:spChg chg="del">
          <ac:chgData name="Onuzo, Jessica" userId="047821dd-714d-447e-b432-62d2730bfec4" providerId="ADAL" clId="{808FCA02-C43B-42C9-94B1-57FB2F721F85}" dt="2021-08-05T03:12:45.920" v="140" actId="478"/>
          <ac:spMkLst>
            <pc:docMk/>
            <pc:sldMk cId="3207217676" sldId="276"/>
            <ac:spMk id="8" creationId="{E7E390FD-4554-4C86-9E90-DDA07B20314C}"/>
          </ac:spMkLst>
        </pc:spChg>
        <pc:picChg chg="del">
          <ac:chgData name="Onuzo, Jessica" userId="047821dd-714d-447e-b432-62d2730bfec4" providerId="ADAL" clId="{808FCA02-C43B-42C9-94B1-57FB2F721F85}" dt="2021-08-05T03:27:54.018" v="209" actId="478"/>
          <ac:picMkLst>
            <pc:docMk/>
            <pc:sldMk cId="3207217676" sldId="276"/>
            <ac:picMk id="7" creationId="{FA49B292-F93F-4AF4-B786-3A63B49CDB48}"/>
          </ac:picMkLst>
        </pc:picChg>
      </pc:sldChg>
      <pc:sldChg chg="delSp mod delAnim">
        <pc:chgData name="Onuzo, Jessica" userId="047821dd-714d-447e-b432-62d2730bfec4" providerId="ADAL" clId="{808FCA02-C43B-42C9-94B1-57FB2F721F85}" dt="2021-08-05T03:28:08.721" v="210" actId="478"/>
        <pc:sldMkLst>
          <pc:docMk/>
          <pc:sldMk cId="138906390" sldId="278"/>
        </pc:sldMkLst>
        <pc:picChg chg="del">
          <ac:chgData name="Onuzo, Jessica" userId="047821dd-714d-447e-b432-62d2730bfec4" providerId="ADAL" clId="{808FCA02-C43B-42C9-94B1-57FB2F721F85}" dt="2021-08-05T03:28:08.721" v="210" actId="478"/>
          <ac:picMkLst>
            <pc:docMk/>
            <pc:sldMk cId="138906390" sldId="278"/>
            <ac:picMk id="6" creationId="{00333799-1DA7-41C0-A141-40613569DBE1}"/>
          </ac:picMkLst>
        </pc:picChg>
      </pc:sldChg>
      <pc:sldChg chg="del">
        <pc:chgData name="Onuzo, Jessica" userId="047821dd-714d-447e-b432-62d2730bfec4" providerId="ADAL" clId="{808FCA02-C43B-42C9-94B1-57FB2F721F85}" dt="2021-08-05T03:29:42.403" v="214" actId="47"/>
        <pc:sldMkLst>
          <pc:docMk/>
          <pc:sldMk cId="2960626932" sldId="283"/>
        </pc:sldMkLst>
      </pc:sldChg>
      <pc:sldChg chg="modSp mod">
        <pc:chgData name="Onuzo, Jessica" userId="047821dd-714d-447e-b432-62d2730bfec4" providerId="ADAL" clId="{808FCA02-C43B-42C9-94B1-57FB2F721F85}" dt="2021-08-05T03:19:45.586" v="149" actId="33524"/>
        <pc:sldMkLst>
          <pc:docMk/>
          <pc:sldMk cId="1401136388" sldId="285"/>
        </pc:sldMkLst>
        <pc:spChg chg="mod">
          <ac:chgData name="Onuzo, Jessica" userId="047821dd-714d-447e-b432-62d2730bfec4" providerId="ADAL" clId="{808FCA02-C43B-42C9-94B1-57FB2F721F85}" dt="2021-08-05T03:19:45.586" v="149" actId="33524"/>
          <ac:spMkLst>
            <pc:docMk/>
            <pc:sldMk cId="1401136388" sldId="285"/>
            <ac:spMk id="2" creationId="{BDBE4247-D867-4838-AFD3-7CB0478860F1}"/>
          </ac:spMkLst>
        </pc:spChg>
      </pc:sldChg>
      <pc:sldChg chg="addSp delSp modSp mod delAnim">
        <pc:chgData name="Onuzo, Jessica" userId="047821dd-714d-447e-b432-62d2730bfec4" providerId="ADAL" clId="{808FCA02-C43B-42C9-94B1-57FB2F721F85}" dt="2021-08-05T03:26:27.266" v="205" actId="14100"/>
        <pc:sldMkLst>
          <pc:docMk/>
          <pc:sldMk cId="1309806272" sldId="289"/>
        </pc:sldMkLst>
        <pc:spChg chg="mod">
          <ac:chgData name="Onuzo, Jessica" userId="047821dd-714d-447e-b432-62d2730bfec4" providerId="ADAL" clId="{808FCA02-C43B-42C9-94B1-57FB2F721F85}" dt="2021-08-05T03:26:27.266" v="205" actId="14100"/>
          <ac:spMkLst>
            <pc:docMk/>
            <pc:sldMk cId="1309806272" sldId="289"/>
            <ac:spMk id="6" creationId="{686697A1-DE43-47B2-BA49-A50AF3FA1358}"/>
          </ac:spMkLst>
        </pc:spChg>
        <pc:spChg chg="del">
          <ac:chgData name="Onuzo, Jessica" userId="047821dd-714d-447e-b432-62d2730bfec4" providerId="ADAL" clId="{808FCA02-C43B-42C9-94B1-57FB2F721F85}" dt="2021-08-05T03:26:06.086" v="198" actId="26606"/>
          <ac:spMkLst>
            <pc:docMk/>
            <pc:sldMk cId="1309806272" sldId="289"/>
            <ac:spMk id="71" creationId="{F13C74B1-5B17-4795-BED0-7140497B445A}"/>
          </ac:spMkLst>
        </pc:spChg>
        <pc:spChg chg="del">
          <ac:chgData name="Onuzo, Jessica" userId="047821dd-714d-447e-b432-62d2730bfec4" providerId="ADAL" clId="{808FCA02-C43B-42C9-94B1-57FB2F721F85}" dt="2021-08-05T03:26:06.086" v="198" actId="26606"/>
          <ac:spMkLst>
            <pc:docMk/>
            <pc:sldMk cId="1309806272" sldId="289"/>
            <ac:spMk id="73" creationId="{3FCFB1DE-0B7E-48CC-BA90-B2AB0889F9D6}"/>
          </ac:spMkLst>
        </pc:spChg>
        <pc:spChg chg="add del">
          <ac:chgData name="Onuzo, Jessica" userId="047821dd-714d-447e-b432-62d2730bfec4" providerId="ADAL" clId="{808FCA02-C43B-42C9-94B1-57FB2F721F85}" dt="2021-08-05T03:26:23.049" v="204" actId="26606"/>
          <ac:spMkLst>
            <pc:docMk/>
            <pc:sldMk cId="1309806272" sldId="289"/>
            <ac:spMk id="135" creationId="{F13C74B1-5B17-4795-BED0-7140497B445A}"/>
          </ac:spMkLst>
        </pc:spChg>
        <pc:spChg chg="add del">
          <ac:chgData name="Onuzo, Jessica" userId="047821dd-714d-447e-b432-62d2730bfec4" providerId="ADAL" clId="{808FCA02-C43B-42C9-94B1-57FB2F721F85}" dt="2021-08-05T03:26:23.049" v="204" actId="26606"/>
          <ac:spMkLst>
            <pc:docMk/>
            <pc:sldMk cId="1309806272" sldId="289"/>
            <ac:spMk id="137" creationId="{3FCFB1DE-0B7E-48CC-BA90-B2AB0889F9D6}"/>
          </ac:spMkLst>
        </pc:spChg>
        <pc:spChg chg="add">
          <ac:chgData name="Onuzo, Jessica" userId="047821dd-714d-447e-b432-62d2730bfec4" providerId="ADAL" clId="{808FCA02-C43B-42C9-94B1-57FB2F721F85}" dt="2021-08-05T03:26:23.049" v="204" actId="26606"/>
          <ac:spMkLst>
            <pc:docMk/>
            <pc:sldMk cId="1309806272" sldId="289"/>
            <ac:spMk id="192" creationId="{F13C74B1-5B17-4795-BED0-7140497B445A}"/>
          </ac:spMkLst>
        </pc:spChg>
        <pc:spChg chg="add">
          <ac:chgData name="Onuzo, Jessica" userId="047821dd-714d-447e-b432-62d2730bfec4" providerId="ADAL" clId="{808FCA02-C43B-42C9-94B1-57FB2F721F85}" dt="2021-08-05T03:26:23.049" v="204" actId="26606"/>
          <ac:spMkLst>
            <pc:docMk/>
            <pc:sldMk cId="1309806272" sldId="289"/>
            <ac:spMk id="193" creationId="{3FCFB1DE-0B7E-48CC-BA90-B2AB0889F9D6}"/>
          </ac:spMkLst>
        </pc:spChg>
        <pc:picChg chg="del">
          <ac:chgData name="Onuzo, Jessica" userId="047821dd-714d-447e-b432-62d2730bfec4" providerId="ADAL" clId="{808FCA02-C43B-42C9-94B1-57FB2F721F85}" dt="2021-08-05T03:22:20.592" v="165" actId="478"/>
          <ac:picMkLst>
            <pc:docMk/>
            <pc:sldMk cId="1309806272" sldId="289"/>
            <ac:picMk id="9" creationId="{2F97E89A-F22E-4C3C-BABB-7A277D02F399}"/>
          </ac:picMkLst>
        </pc:picChg>
        <pc:picChg chg="mod">
          <ac:chgData name="Onuzo, Jessica" userId="047821dd-714d-447e-b432-62d2730bfec4" providerId="ADAL" clId="{808FCA02-C43B-42C9-94B1-57FB2F721F85}" dt="2021-08-05T03:26:06.086" v="198" actId="26606"/>
          <ac:picMkLst>
            <pc:docMk/>
            <pc:sldMk cId="1309806272" sldId="289"/>
            <ac:picMk id="5122" creationId="{6A05BE53-6D6C-4C2B-87AF-68298C80C741}"/>
          </ac:picMkLst>
        </pc:picChg>
      </pc:sldChg>
      <pc:sldChg chg="del">
        <pc:chgData name="Onuzo, Jessica" userId="047821dd-714d-447e-b432-62d2730bfec4" providerId="ADAL" clId="{808FCA02-C43B-42C9-94B1-57FB2F721F85}" dt="2021-08-05T03:05:58.867" v="2" actId="47"/>
        <pc:sldMkLst>
          <pc:docMk/>
          <pc:sldMk cId="876964603" sldId="290"/>
        </pc:sldMkLst>
      </pc:sldChg>
      <pc:sldChg chg="del">
        <pc:chgData name="Onuzo, Jessica" userId="047821dd-714d-447e-b432-62d2730bfec4" providerId="ADAL" clId="{808FCA02-C43B-42C9-94B1-57FB2F721F85}" dt="2021-08-05T03:05:59.450" v="3" actId="47"/>
        <pc:sldMkLst>
          <pc:docMk/>
          <pc:sldMk cId="2930615048" sldId="291"/>
        </pc:sldMkLst>
      </pc:sldChg>
      <pc:sldChg chg="del">
        <pc:chgData name="Onuzo, Jessica" userId="047821dd-714d-447e-b432-62d2730bfec4" providerId="ADAL" clId="{808FCA02-C43B-42C9-94B1-57FB2F721F85}" dt="2021-08-05T03:06:00.387" v="4" actId="47"/>
        <pc:sldMkLst>
          <pc:docMk/>
          <pc:sldMk cId="2357416828" sldId="292"/>
        </pc:sldMkLst>
      </pc:sldChg>
      <pc:sldChg chg="del">
        <pc:chgData name="Onuzo, Jessica" userId="047821dd-714d-447e-b432-62d2730bfec4" providerId="ADAL" clId="{808FCA02-C43B-42C9-94B1-57FB2F721F85}" dt="2021-08-05T03:06:01.088" v="5" actId="47"/>
        <pc:sldMkLst>
          <pc:docMk/>
          <pc:sldMk cId="1079642805" sldId="293"/>
        </pc:sldMkLst>
      </pc:sldChg>
      <pc:sldChg chg="del">
        <pc:chgData name="Onuzo, Jessica" userId="047821dd-714d-447e-b432-62d2730bfec4" providerId="ADAL" clId="{808FCA02-C43B-42C9-94B1-57FB2F721F85}" dt="2021-08-05T03:06:02.189" v="6" actId="47"/>
        <pc:sldMkLst>
          <pc:docMk/>
          <pc:sldMk cId="3093084759" sldId="294"/>
        </pc:sldMkLst>
      </pc:sldChg>
      <pc:sldChg chg="del">
        <pc:chgData name="Onuzo, Jessica" userId="047821dd-714d-447e-b432-62d2730bfec4" providerId="ADAL" clId="{808FCA02-C43B-42C9-94B1-57FB2F721F85}" dt="2021-08-05T03:06:03.147" v="7" actId="47"/>
        <pc:sldMkLst>
          <pc:docMk/>
          <pc:sldMk cId="1750297828" sldId="295"/>
        </pc:sldMkLst>
      </pc:sldChg>
      <pc:sldChg chg="modSp mod">
        <pc:chgData name="Onuzo, Jessica" userId="047821dd-714d-447e-b432-62d2730bfec4" providerId="ADAL" clId="{808FCA02-C43B-42C9-94B1-57FB2F721F85}" dt="2021-08-05T03:11:51.425" v="139" actId="20577"/>
        <pc:sldMkLst>
          <pc:docMk/>
          <pc:sldMk cId="460979281" sldId="297"/>
        </pc:sldMkLst>
        <pc:spChg chg="mod">
          <ac:chgData name="Onuzo, Jessica" userId="047821dd-714d-447e-b432-62d2730bfec4" providerId="ADAL" clId="{808FCA02-C43B-42C9-94B1-57FB2F721F85}" dt="2021-08-05T03:11:51.425" v="139" actId="20577"/>
          <ac:spMkLst>
            <pc:docMk/>
            <pc:sldMk cId="460979281" sldId="297"/>
            <ac:spMk id="3" creationId="{98FB0CC7-A3F8-438C-9D22-5E4A852C5CB8}"/>
          </ac:spMkLst>
        </pc:spChg>
      </pc:sldChg>
      <pc:sldChg chg="addSp delSp modSp add mod delAnim">
        <pc:chgData name="Onuzo, Jessica" userId="047821dd-714d-447e-b432-62d2730bfec4" providerId="ADAL" clId="{808FCA02-C43B-42C9-94B1-57FB2F721F85}" dt="2021-08-05T03:25:46.019" v="196" actId="26606"/>
        <pc:sldMkLst>
          <pc:docMk/>
          <pc:sldMk cId="170893438" sldId="298"/>
        </pc:sldMkLst>
        <pc:spChg chg="mod">
          <ac:chgData name="Onuzo, Jessica" userId="047821dd-714d-447e-b432-62d2730bfec4" providerId="ADAL" clId="{808FCA02-C43B-42C9-94B1-57FB2F721F85}" dt="2021-08-05T03:22:58.381" v="189" actId="20577"/>
          <ac:spMkLst>
            <pc:docMk/>
            <pc:sldMk cId="170893438" sldId="298"/>
            <ac:spMk id="2" creationId="{0388A659-76DC-4540-963F-03FB3F663B8A}"/>
          </ac:spMkLst>
        </pc:spChg>
        <pc:spChg chg="mod">
          <ac:chgData name="Onuzo, Jessica" userId="047821dd-714d-447e-b432-62d2730bfec4" providerId="ADAL" clId="{808FCA02-C43B-42C9-94B1-57FB2F721F85}" dt="2021-08-05T03:25:46.019" v="196" actId="26606"/>
          <ac:spMkLst>
            <pc:docMk/>
            <pc:sldMk cId="170893438" sldId="298"/>
            <ac:spMk id="6" creationId="{686697A1-DE43-47B2-BA49-A50AF3FA1358}"/>
          </ac:spMkLst>
        </pc:spChg>
        <pc:spChg chg="del">
          <ac:chgData name="Onuzo, Jessica" userId="047821dd-714d-447e-b432-62d2730bfec4" providerId="ADAL" clId="{808FCA02-C43B-42C9-94B1-57FB2F721F85}" dt="2021-08-05T03:25:46.019" v="196" actId="26606"/>
          <ac:spMkLst>
            <pc:docMk/>
            <pc:sldMk cId="170893438" sldId="298"/>
            <ac:spMk id="71" creationId="{F13C74B1-5B17-4795-BED0-7140497B445A}"/>
          </ac:spMkLst>
        </pc:spChg>
        <pc:spChg chg="del">
          <ac:chgData name="Onuzo, Jessica" userId="047821dd-714d-447e-b432-62d2730bfec4" providerId="ADAL" clId="{808FCA02-C43B-42C9-94B1-57FB2F721F85}" dt="2021-08-05T03:25:46.019" v="196" actId="26606"/>
          <ac:spMkLst>
            <pc:docMk/>
            <pc:sldMk cId="170893438" sldId="298"/>
            <ac:spMk id="73" creationId="{3FCFB1DE-0B7E-48CC-BA90-B2AB0889F9D6}"/>
          </ac:spMkLst>
        </pc:spChg>
        <pc:spChg chg="add">
          <ac:chgData name="Onuzo, Jessica" userId="047821dd-714d-447e-b432-62d2730bfec4" providerId="ADAL" clId="{808FCA02-C43B-42C9-94B1-57FB2F721F85}" dt="2021-08-05T03:25:46.019" v="196" actId="26606"/>
          <ac:spMkLst>
            <pc:docMk/>
            <pc:sldMk cId="170893438" sldId="298"/>
            <ac:spMk id="78" creationId="{F13C74B1-5B17-4795-BED0-7140497B445A}"/>
          </ac:spMkLst>
        </pc:spChg>
        <pc:spChg chg="add">
          <ac:chgData name="Onuzo, Jessica" userId="047821dd-714d-447e-b432-62d2730bfec4" providerId="ADAL" clId="{808FCA02-C43B-42C9-94B1-57FB2F721F85}" dt="2021-08-05T03:25:46.019" v="196" actId="26606"/>
          <ac:spMkLst>
            <pc:docMk/>
            <pc:sldMk cId="170893438" sldId="298"/>
            <ac:spMk id="80" creationId="{3FCFB1DE-0B7E-48CC-BA90-B2AB0889F9D6}"/>
          </ac:spMkLst>
        </pc:spChg>
        <pc:picChg chg="add mod">
          <ac:chgData name="Onuzo, Jessica" userId="047821dd-714d-447e-b432-62d2730bfec4" providerId="ADAL" clId="{808FCA02-C43B-42C9-94B1-57FB2F721F85}" dt="2021-08-05T03:25:46.019" v="196" actId="26606"/>
          <ac:picMkLst>
            <pc:docMk/>
            <pc:sldMk cId="170893438" sldId="298"/>
            <ac:picMk id="8" creationId="{E144E280-D205-43F5-83F2-63D8D01E05AD}"/>
          </ac:picMkLst>
        </pc:picChg>
        <pc:picChg chg="del">
          <ac:chgData name="Onuzo, Jessica" userId="047821dd-714d-447e-b432-62d2730bfec4" providerId="ADAL" clId="{808FCA02-C43B-42C9-94B1-57FB2F721F85}" dt="2021-08-05T03:23:05.765" v="190" actId="478"/>
          <ac:picMkLst>
            <pc:docMk/>
            <pc:sldMk cId="170893438" sldId="298"/>
            <ac:picMk id="9" creationId="{2F97E89A-F22E-4C3C-BABB-7A277D02F399}"/>
          </ac:picMkLst>
        </pc:picChg>
        <pc:picChg chg="del">
          <ac:chgData name="Onuzo, Jessica" userId="047821dd-714d-447e-b432-62d2730bfec4" providerId="ADAL" clId="{808FCA02-C43B-42C9-94B1-57FB2F721F85}" dt="2021-08-05T03:24:50.642" v="193" actId="478"/>
          <ac:picMkLst>
            <pc:docMk/>
            <pc:sldMk cId="170893438" sldId="298"/>
            <ac:picMk id="5122" creationId="{6A05BE53-6D6C-4C2B-87AF-68298C80C741}"/>
          </ac:picMkLst>
        </pc:picChg>
      </pc:sldChg>
      <pc:sldChg chg="modSp del mod">
        <pc:chgData name="Onuzo, Jessica" userId="047821dd-714d-447e-b432-62d2730bfec4" providerId="ADAL" clId="{808FCA02-C43B-42C9-94B1-57FB2F721F85}" dt="2021-08-05T03:17:16.358" v="145" actId="47"/>
        <pc:sldMkLst>
          <pc:docMk/>
          <pc:sldMk cId="539603586" sldId="298"/>
        </pc:sldMkLst>
        <pc:graphicFrameChg chg="modGraphic">
          <ac:chgData name="Onuzo, Jessica" userId="047821dd-714d-447e-b432-62d2730bfec4" providerId="ADAL" clId="{808FCA02-C43B-42C9-94B1-57FB2F721F85}" dt="2021-08-05T03:17:11.562" v="144" actId="6549"/>
          <ac:graphicFrameMkLst>
            <pc:docMk/>
            <pc:sldMk cId="539603586" sldId="298"/>
            <ac:graphicFrameMk id="4" creationId="{E73518C6-8A5B-4906-BF9E-596CBCC4A885}"/>
          </ac:graphicFrameMkLst>
        </pc:graphicFrameChg>
      </pc:sldChg>
      <pc:sldChg chg="new del">
        <pc:chgData name="Onuzo, Jessica" userId="047821dd-714d-447e-b432-62d2730bfec4" providerId="ADAL" clId="{808FCA02-C43B-42C9-94B1-57FB2F721F85}" dt="2021-08-05T03:22:10.519" v="163" actId="47"/>
        <pc:sldMkLst>
          <pc:docMk/>
          <pc:sldMk cId="2335495767" sldId="298"/>
        </pc:sldMkLst>
      </pc:sldChg>
    </pc:docChg>
  </pc:docChgLst>
</pc:chgInfo>
</file>

<file path=ppt/diagrams/_rels/data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svg"/><Relationship Id="rId1" Type="http://schemas.openxmlformats.org/officeDocument/2006/relationships/image" Target="../media/image15.png"/><Relationship Id="rId6" Type="http://schemas.openxmlformats.org/officeDocument/2006/relationships/image" Target="../media/image20.svg"/><Relationship Id="rId5" Type="http://schemas.openxmlformats.org/officeDocument/2006/relationships/image" Target="../media/image19.png"/><Relationship Id="rId4" Type="http://schemas.openxmlformats.org/officeDocument/2006/relationships/image" Target="../media/image18.svg"/></Relationships>
</file>

<file path=ppt/diagrams/_rels/drawing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svg"/><Relationship Id="rId1" Type="http://schemas.openxmlformats.org/officeDocument/2006/relationships/image" Target="../media/image15.png"/><Relationship Id="rId6" Type="http://schemas.openxmlformats.org/officeDocument/2006/relationships/image" Target="../media/image20.svg"/><Relationship Id="rId5" Type="http://schemas.openxmlformats.org/officeDocument/2006/relationships/image" Target="../media/image19.png"/><Relationship Id="rId4" Type="http://schemas.openxmlformats.org/officeDocument/2006/relationships/image" Target="../media/image18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80628F5-FD91-40F8-81DF-A4D4BD9CEDEB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B76E58A8-1154-4480-B42D-55420A4B1726}">
      <dgm:prSet/>
      <dgm:spPr/>
      <dgm:t>
        <a:bodyPr/>
        <a:lstStyle/>
        <a:p>
          <a:r>
            <a:rPr lang="en-US" b="1"/>
            <a:t>ALL GRADES </a:t>
          </a:r>
          <a:r>
            <a:rPr lang="en-US"/>
            <a:t>can be accessed on </a:t>
          </a:r>
          <a:r>
            <a:rPr lang="en-US" b="1"/>
            <a:t>INFINITE CAMPUS</a:t>
          </a:r>
          <a:endParaRPr lang="en-US"/>
        </a:p>
      </dgm:t>
    </dgm:pt>
    <dgm:pt modelId="{46A9034C-BD4D-4F0D-828F-336C987A99C1}" type="parTrans" cxnId="{4B07AF3C-44F8-4C67-BF91-4DBBB7F3AFD8}">
      <dgm:prSet/>
      <dgm:spPr/>
      <dgm:t>
        <a:bodyPr/>
        <a:lstStyle/>
        <a:p>
          <a:endParaRPr lang="en-US"/>
        </a:p>
      </dgm:t>
    </dgm:pt>
    <dgm:pt modelId="{B9170E38-C1A6-41BD-B11E-BAF248739311}" type="sibTrans" cxnId="{4B07AF3C-44F8-4C67-BF91-4DBBB7F3AFD8}">
      <dgm:prSet/>
      <dgm:spPr/>
      <dgm:t>
        <a:bodyPr/>
        <a:lstStyle/>
        <a:p>
          <a:endParaRPr lang="en-US"/>
        </a:p>
      </dgm:t>
    </dgm:pt>
    <dgm:pt modelId="{BEA5CEC5-1D05-4390-8D4C-38EBFF8DF781}">
      <dgm:prSet/>
      <dgm:spPr/>
      <dgm:t>
        <a:bodyPr/>
        <a:lstStyle/>
        <a:p>
          <a:r>
            <a:rPr lang="en-US"/>
            <a:t>3 Types of Grades (Summative, Formative, and Progress Reporting)</a:t>
          </a:r>
        </a:p>
      </dgm:t>
    </dgm:pt>
    <dgm:pt modelId="{F8ACB972-DD8D-4B96-937E-2949778047BB}" type="parTrans" cxnId="{516AC658-52C3-4314-B413-77470C1AD838}">
      <dgm:prSet/>
      <dgm:spPr/>
      <dgm:t>
        <a:bodyPr/>
        <a:lstStyle/>
        <a:p>
          <a:endParaRPr lang="en-US"/>
        </a:p>
      </dgm:t>
    </dgm:pt>
    <dgm:pt modelId="{180F303F-C758-47F2-AC5F-518BEDB6020F}" type="sibTrans" cxnId="{516AC658-52C3-4314-B413-77470C1AD838}">
      <dgm:prSet/>
      <dgm:spPr/>
      <dgm:t>
        <a:bodyPr/>
        <a:lstStyle/>
        <a:p>
          <a:endParaRPr lang="en-US"/>
        </a:p>
      </dgm:t>
    </dgm:pt>
    <dgm:pt modelId="{B9CDB069-1813-40A1-858B-4EF913764B2D}">
      <dgm:prSet/>
      <dgm:spPr/>
      <dgm:t>
        <a:bodyPr/>
        <a:lstStyle/>
        <a:p>
          <a:r>
            <a:rPr lang="en-US" b="1"/>
            <a:t>7</a:t>
          </a:r>
          <a:r>
            <a:rPr lang="en-US"/>
            <a:t> grades per subject area per semester </a:t>
          </a:r>
        </a:p>
      </dgm:t>
    </dgm:pt>
    <dgm:pt modelId="{B94D99E1-83B6-4A09-9FB4-C8E4105FEAA4}" type="parTrans" cxnId="{2DD8804B-C037-45A8-A891-A30DA56328A1}">
      <dgm:prSet/>
      <dgm:spPr/>
      <dgm:t>
        <a:bodyPr/>
        <a:lstStyle/>
        <a:p>
          <a:endParaRPr lang="en-US"/>
        </a:p>
      </dgm:t>
    </dgm:pt>
    <dgm:pt modelId="{829C9B68-AD92-4652-9069-0B72D6EB0CAD}" type="sibTrans" cxnId="{2DD8804B-C037-45A8-A891-A30DA56328A1}">
      <dgm:prSet/>
      <dgm:spPr/>
      <dgm:t>
        <a:bodyPr/>
        <a:lstStyle/>
        <a:p>
          <a:endParaRPr lang="en-US"/>
        </a:p>
      </dgm:t>
    </dgm:pt>
    <dgm:pt modelId="{D8F274EF-CC62-4F26-B13B-E3481F9B6FD6}">
      <dgm:prSet/>
      <dgm:spPr/>
      <dgm:t>
        <a:bodyPr/>
        <a:lstStyle/>
        <a:p>
          <a:r>
            <a:rPr lang="en-US" b="1"/>
            <a:t>Progress Reports </a:t>
          </a:r>
          <a:r>
            <a:rPr lang="en-US"/>
            <a:t>will go home every </a:t>
          </a:r>
          <a:r>
            <a:rPr lang="en-US" b="1"/>
            <a:t>3 weeks</a:t>
          </a:r>
          <a:endParaRPr lang="en-US"/>
        </a:p>
      </dgm:t>
    </dgm:pt>
    <dgm:pt modelId="{36CB8201-72A3-46F1-B0F1-09A6E35FBAAC}" type="parTrans" cxnId="{B7B0F6E3-D178-4C35-98CA-7EC3B8031E4B}">
      <dgm:prSet/>
      <dgm:spPr/>
      <dgm:t>
        <a:bodyPr/>
        <a:lstStyle/>
        <a:p>
          <a:endParaRPr lang="en-US"/>
        </a:p>
      </dgm:t>
    </dgm:pt>
    <dgm:pt modelId="{419DF478-0A30-421F-AFAC-BB82DF92EE39}" type="sibTrans" cxnId="{B7B0F6E3-D178-4C35-98CA-7EC3B8031E4B}">
      <dgm:prSet/>
      <dgm:spPr/>
      <dgm:t>
        <a:bodyPr/>
        <a:lstStyle/>
        <a:p>
          <a:endParaRPr lang="en-US"/>
        </a:p>
      </dgm:t>
    </dgm:pt>
    <dgm:pt modelId="{731DD3EB-18F6-4541-B957-62A03175F1D1}">
      <dgm:prSet/>
      <dgm:spPr/>
      <dgm:t>
        <a:bodyPr/>
        <a:lstStyle/>
        <a:p>
          <a:r>
            <a:rPr lang="en-US"/>
            <a:t>Grades will be updated weekly by </a:t>
          </a:r>
          <a:r>
            <a:rPr lang="en-US" b="1"/>
            <a:t>Saturday evening at 11:59pm</a:t>
          </a:r>
          <a:endParaRPr lang="en-US"/>
        </a:p>
      </dgm:t>
    </dgm:pt>
    <dgm:pt modelId="{89498390-ECA4-46BE-BC5B-F7454BDBA1C5}" type="parTrans" cxnId="{A02890B3-AECF-45C4-B4F5-6E0EF588DECE}">
      <dgm:prSet/>
      <dgm:spPr/>
      <dgm:t>
        <a:bodyPr/>
        <a:lstStyle/>
        <a:p>
          <a:endParaRPr lang="en-US"/>
        </a:p>
      </dgm:t>
    </dgm:pt>
    <dgm:pt modelId="{FB241899-1C40-415C-892F-9069DFD8E729}" type="sibTrans" cxnId="{A02890B3-AECF-45C4-B4F5-6E0EF588DECE}">
      <dgm:prSet/>
      <dgm:spPr/>
      <dgm:t>
        <a:bodyPr/>
        <a:lstStyle/>
        <a:p>
          <a:endParaRPr lang="en-US"/>
        </a:p>
      </dgm:t>
    </dgm:pt>
    <dgm:pt modelId="{712C0CB2-867A-474E-94D6-85CB44ABDF7F}">
      <dgm:prSet/>
      <dgm:spPr/>
      <dgm:t>
        <a:bodyPr/>
        <a:lstStyle/>
        <a:p>
          <a:r>
            <a:rPr lang="en-US" b="1"/>
            <a:t>Recovery options </a:t>
          </a:r>
          <a:r>
            <a:rPr lang="en-US"/>
            <a:t>are available for tests and quizzes for grades falling below </a:t>
          </a:r>
          <a:r>
            <a:rPr lang="en-US" b="1"/>
            <a:t>70%</a:t>
          </a:r>
          <a:endParaRPr lang="en-US"/>
        </a:p>
      </dgm:t>
    </dgm:pt>
    <dgm:pt modelId="{76834B2C-164E-4234-B623-5F8CD4E8402F}" type="parTrans" cxnId="{09293CAB-B130-4251-A225-4A06E7A8B514}">
      <dgm:prSet/>
      <dgm:spPr/>
      <dgm:t>
        <a:bodyPr/>
        <a:lstStyle/>
        <a:p>
          <a:endParaRPr lang="en-US"/>
        </a:p>
      </dgm:t>
    </dgm:pt>
    <dgm:pt modelId="{8ADC8A1B-15C0-4CBB-AAD5-82C2D07A1506}" type="sibTrans" cxnId="{09293CAB-B130-4251-A225-4A06E7A8B514}">
      <dgm:prSet/>
      <dgm:spPr/>
      <dgm:t>
        <a:bodyPr/>
        <a:lstStyle/>
        <a:p>
          <a:endParaRPr lang="en-US"/>
        </a:p>
      </dgm:t>
    </dgm:pt>
    <dgm:pt modelId="{46CC18A9-8532-47AC-B59C-AF3DA81ECD64}" type="pres">
      <dgm:prSet presAssocID="{580628F5-FD91-40F8-81DF-A4D4BD9CEDEB}" presName="linear" presStyleCnt="0">
        <dgm:presLayoutVars>
          <dgm:animLvl val="lvl"/>
          <dgm:resizeHandles val="exact"/>
        </dgm:presLayoutVars>
      </dgm:prSet>
      <dgm:spPr/>
    </dgm:pt>
    <dgm:pt modelId="{21DEF37D-C9AB-4FCA-827B-1CC136775DDE}" type="pres">
      <dgm:prSet presAssocID="{B76E58A8-1154-4480-B42D-55420A4B1726}" presName="parentText" presStyleLbl="node1" presStyleIdx="0" presStyleCnt="6">
        <dgm:presLayoutVars>
          <dgm:chMax val="0"/>
          <dgm:bulletEnabled val="1"/>
        </dgm:presLayoutVars>
      </dgm:prSet>
      <dgm:spPr/>
    </dgm:pt>
    <dgm:pt modelId="{2E941218-CE18-48CD-9AFB-70EA9153771D}" type="pres">
      <dgm:prSet presAssocID="{B9170E38-C1A6-41BD-B11E-BAF248739311}" presName="spacer" presStyleCnt="0"/>
      <dgm:spPr/>
    </dgm:pt>
    <dgm:pt modelId="{21BC1BE9-2689-438A-A5C1-2FF3868577AE}" type="pres">
      <dgm:prSet presAssocID="{BEA5CEC5-1D05-4390-8D4C-38EBFF8DF781}" presName="parentText" presStyleLbl="node1" presStyleIdx="1" presStyleCnt="6">
        <dgm:presLayoutVars>
          <dgm:chMax val="0"/>
          <dgm:bulletEnabled val="1"/>
        </dgm:presLayoutVars>
      </dgm:prSet>
      <dgm:spPr/>
    </dgm:pt>
    <dgm:pt modelId="{4BE98E11-1E08-4FF2-B809-CA57256312B4}" type="pres">
      <dgm:prSet presAssocID="{180F303F-C758-47F2-AC5F-518BEDB6020F}" presName="spacer" presStyleCnt="0"/>
      <dgm:spPr/>
    </dgm:pt>
    <dgm:pt modelId="{7ED8112C-F037-47CD-8116-334B5053AF51}" type="pres">
      <dgm:prSet presAssocID="{B9CDB069-1813-40A1-858B-4EF913764B2D}" presName="parentText" presStyleLbl="node1" presStyleIdx="2" presStyleCnt="6">
        <dgm:presLayoutVars>
          <dgm:chMax val="0"/>
          <dgm:bulletEnabled val="1"/>
        </dgm:presLayoutVars>
      </dgm:prSet>
      <dgm:spPr/>
    </dgm:pt>
    <dgm:pt modelId="{05096F33-CB19-4D8F-95EF-1CC04C61888D}" type="pres">
      <dgm:prSet presAssocID="{829C9B68-AD92-4652-9069-0B72D6EB0CAD}" presName="spacer" presStyleCnt="0"/>
      <dgm:spPr/>
    </dgm:pt>
    <dgm:pt modelId="{0BDBF497-F03A-4AB8-ABD7-602C2310DE75}" type="pres">
      <dgm:prSet presAssocID="{D8F274EF-CC62-4F26-B13B-E3481F9B6FD6}" presName="parentText" presStyleLbl="node1" presStyleIdx="3" presStyleCnt="6">
        <dgm:presLayoutVars>
          <dgm:chMax val="0"/>
          <dgm:bulletEnabled val="1"/>
        </dgm:presLayoutVars>
      </dgm:prSet>
      <dgm:spPr/>
    </dgm:pt>
    <dgm:pt modelId="{AC64EDF5-DB63-41AE-865B-492FAEEF3114}" type="pres">
      <dgm:prSet presAssocID="{419DF478-0A30-421F-AFAC-BB82DF92EE39}" presName="spacer" presStyleCnt="0"/>
      <dgm:spPr/>
    </dgm:pt>
    <dgm:pt modelId="{0BC967F1-99AC-42E4-BEA7-662DAABA6D3E}" type="pres">
      <dgm:prSet presAssocID="{731DD3EB-18F6-4541-B957-62A03175F1D1}" presName="parentText" presStyleLbl="node1" presStyleIdx="4" presStyleCnt="6">
        <dgm:presLayoutVars>
          <dgm:chMax val="0"/>
          <dgm:bulletEnabled val="1"/>
        </dgm:presLayoutVars>
      </dgm:prSet>
      <dgm:spPr/>
    </dgm:pt>
    <dgm:pt modelId="{42872E7C-E866-465C-980E-FD48EF24AD12}" type="pres">
      <dgm:prSet presAssocID="{FB241899-1C40-415C-892F-9069DFD8E729}" presName="spacer" presStyleCnt="0"/>
      <dgm:spPr/>
    </dgm:pt>
    <dgm:pt modelId="{FDA2E6B8-5FAC-4473-8A21-C4AE4A5119EC}" type="pres">
      <dgm:prSet presAssocID="{712C0CB2-867A-474E-94D6-85CB44ABDF7F}" presName="parentText" presStyleLbl="node1" presStyleIdx="5" presStyleCnt="6">
        <dgm:presLayoutVars>
          <dgm:chMax val="0"/>
          <dgm:bulletEnabled val="1"/>
        </dgm:presLayoutVars>
      </dgm:prSet>
      <dgm:spPr/>
    </dgm:pt>
  </dgm:ptLst>
  <dgm:cxnLst>
    <dgm:cxn modelId="{4B07AF3C-44F8-4C67-BF91-4DBBB7F3AFD8}" srcId="{580628F5-FD91-40F8-81DF-A4D4BD9CEDEB}" destId="{B76E58A8-1154-4480-B42D-55420A4B1726}" srcOrd="0" destOrd="0" parTransId="{46A9034C-BD4D-4F0D-828F-336C987A99C1}" sibTransId="{B9170E38-C1A6-41BD-B11E-BAF248739311}"/>
    <dgm:cxn modelId="{76F7163D-95B2-49A9-80AA-7D986B7D5C61}" type="presOf" srcId="{B9CDB069-1813-40A1-858B-4EF913764B2D}" destId="{7ED8112C-F037-47CD-8116-334B5053AF51}" srcOrd="0" destOrd="0" presId="urn:microsoft.com/office/officeart/2005/8/layout/vList2"/>
    <dgm:cxn modelId="{33CA8865-F37F-465E-A66D-4D2884BC7B3D}" type="presOf" srcId="{BEA5CEC5-1D05-4390-8D4C-38EBFF8DF781}" destId="{21BC1BE9-2689-438A-A5C1-2FF3868577AE}" srcOrd="0" destOrd="0" presId="urn:microsoft.com/office/officeart/2005/8/layout/vList2"/>
    <dgm:cxn modelId="{2DD8804B-C037-45A8-A891-A30DA56328A1}" srcId="{580628F5-FD91-40F8-81DF-A4D4BD9CEDEB}" destId="{B9CDB069-1813-40A1-858B-4EF913764B2D}" srcOrd="2" destOrd="0" parTransId="{B94D99E1-83B6-4A09-9FB4-C8E4105FEAA4}" sibTransId="{829C9B68-AD92-4652-9069-0B72D6EB0CAD}"/>
    <dgm:cxn modelId="{516AC658-52C3-4314-B413-77470C1AD838}" srcId="{580628F5-FD91-40F8-81DF-A4D4BD9CEDEB}" destId="{BEA5CEC5-1D05-4390-8D4C-38EBFF8DF781}" srcOrd="1" destOrd="0" parTransId="{F8ACB972-DD8D-4B96-937E-2949778047BB}" sibTransId="{180F303F-C758-47F2-AC5F-518BEDB6020F}"/>
    <dgm:cxn modelId="{A928897C-B3D2-417E-ADCA-17D930647C15}" type="presOf" srcId="{731DD3EB-18F6-4541-B957-62A03175F1D1}" destId="{0BC967F1-99AC-42E4-BEA7-662DAABA6D3E}" srcOrd="0" destOrd="0" presId="urn:microsoft.com/office/officeart/2005/8/layout/vList2"/>
    <dgm:cxn modelId="{09293CAB-B130-4251-A225-4A06E7A8B514}" srcId="{580628F5-FD91-40F8-81DF-A4D4BD9CEDEB}" destId="{712C0CB2-867A-474E-94D6-85CB44ABDF7F}" srcOrd="5" destOrd="0" parTransId="{76834B2C-164E-4234-B623-5F8CD4E8402F}" sibTransId="{8ADC8A1B-15C0-4CBB-AAD5-82C2D07A1506}"/>
    <dgm:cxn modelId="{A02890B3-AECF-45C4-B4F5-6E0EF588DECE}" srcId="{580628F5-FD91-40F8-81DF-A4D4BD9CEDEB}" destId="{731DD3EB-18F6-4541-B957-62A03175F1D1}" srcOrd="4" destOrd="0" parTransId="{89498390-ECA4-46BE-BC5B-F7454BDBA1C5}" sibTransId="{FB241899-1C40-415C-892F-9069DFD8E729}"/>
    <dgm:cxn modelId="{A5F54EC7-078C-458D-A2A3-FD9A990164FB}" type="presOf" srcId="{580628F5-FD91-40F8-81DF-A4D4BD9CEDEB}" destId="{46CC18A9-8532-47AC-B59C-AF3DA81ECD64}" srcOrd="0" destOrd="0" presId="urn:microsoft.com/office/officeart/2005/8/layout/vList2"/>
    <dgm:cxn modelId="{A66998D9-3C1E-4A4B-9390-8DBF9ECC1A7D}" type="presOf" srcId="{D8F274EF-CC62-4F26-B13B-E3481F9B6FD6}" destId="{0BDBF497-F03A-4AB8-ABD7-602C2310DE75}" srcOrd="0" destOrd="0" presId="urn:microsoft.com/office/officeart/2005/8/layout/vList2"/>
    <dgm:cxn modelId="{B7B0F6E3-D178-4C35-98CA-7EC3B8031E4B}" srcId="{580628F5-FD91-40F8-81DF-A4D4BD9CEDEB}" destId="{D8F274EF-CC62-4F26-B13B-E3481F9B6FD6}" srcOrd="3" destOrd="0" parTransId="{36CB8201-72A3-46F1-B0F1-09A6E35FBAAC}" sibTransId="{419DF478-0A30-421F-AFAC-BB82DF92EE39}"/>
    <dgm:cxn modelId="{92EA59F2-A30A-4C54-9A6A-F48D63A5AE07}" type="presOf" srcId="{B76E58A8-1154-4480-B42D-55420A4B1726}" destId="{21DEF37D-C9AB-4FCA-827B-1CC136775DDE}" srcOrd="0" destOrd="0" presId="urn:microsoft.com/office/officeart/2005/8/layout/vList2"/>
    <dgm:cxn modelId="{F21883FB-F061-403D-8921-490E2B869E22}" type="presOf" srcId="{712C0CB2-867A-474E-94D6-85CB44ABDF7F}" destId="{FDA2E6B8-5FAC-4473-8A21-C4AE4A5119EC}" srcOrd="0" destOrd="0" presId="urn:microsoft.com/office/officeart/2005/8/layout/vList2"/>
    <dgm:cxn modelId="{263EED26-69B1-435F-983E-682FBDB9AB44}" type="presParOf" srcId="{46CC18A9-8532-47AC-B59C-AF3DA81ECD64}" destId="{21DEF37D-C9AB-4FCA-827B-1CC136775DDE}" srcOrd="0" destOrd="0" presId="urn:microsoft.com/office/officeart/2005/8/layout/vList2"/>
    <dgm:cxn modelId="{46DD80AA-FB37-40C9-BFEF-5AAFB6DD5F36}" type="presParOf" srcId="{46CC18A9-8532-47AC-B59C-AF3DA81ECD64}" destId="{2E941218-CE18-48CD-9AFB-70EA9153771D}" srcOrd="1" destOrd="0" presId="urn:microsoft.com/office/officeart/2005/8/layout/vList2"/>
    <dgm:cxn modelId="{596536BE-A1DB-466E-8524-5E56B86DB71A}" type="presParOf" srcId="{46CC18A9-8532-47AC-B59C-AF3DA81ECD64}" destId="{21BC1BE9-2689-438A-A5C1-2FF3868577AE}" srcOrd="2" destOrd="0" presId="urn:microsoft.com/office/officeart/2005/8/layout/vList2"/>
    <dgm:cxn modelId="{A9C188AD-AECF-4EFC-9F7E-9D198E36EDC9}" type="presParOf" srcId="{46CC18A9-8532-47AC-B59C-AF3DA81ECD64}" destId="{4BE98E11-1E08-4FF2-B809-CA57256312B4}" srcOrd="3" destOrd="0" presId="urn:microsoft.com/office/officeart/2005/8/layout/vList2"/>
    <dgm:cxn modelId="{9D21BB69-0405-4795-8EEE-C89627857BB6}" type="presParOf" srcId="{46CC18A9-8532-47AC-B59C-AF3DA81ECD64}" destId="{7ED8112C-F037-47CD-8116-334B5053AF51}" srcOrd="4" destOrd="0" presId="urn:microsoft.com/office/officeart/2005/8/layout/vList2"/>
    <dgm:cxn modelId="{11457035-BCA4-426D-AF9E-61F3BFF04A84}" type="presParOf" srcId="{46CC18A9-8532-47AC-B59C-AF3DA81ECD64}" destId="{05096F33-CB19-4D8F-95EF-1CC04C61888D}" srcOrd="5" destOrd="0" presId="urn:microsoft.com/office/officeart/2005/8/layout/vList2"/>
    <dgm:cxn modelId="{D1C6D583-5BDE-46F0-B58E-1D4F0C0FC171}" type="presParOf" srcId="{46CC18A9-8532-47AC-B59C-AF3DA81ECD64}" destId="{0BDBF497-F03A-4AB8-ABD7-602C2310DE75}" srcOrd="6" destOrd="0" presId="urn:microsoft.com/office/officeart/2005/8/layout/vList2"/>
    <dgm:cxn modelId="{77BFBC36-2F96-4D8B-A15A-04DD0233DAC4}" type="presParOf" srcId="{46CC18A9-8532-47AC-B59C-AF3DA81ECD64}" destId="{AC64EDF5-DB63-41AE-865B-492FAEEF3114}" srcOrd="7" destOrd="0" presId="urn:microsoft.com/office/officeart/2005/8/layout/vList2"/>
    <dgm:cxn modelId="{5B75A719-DC9E-493F-B6D8-91FDE27D10FD}" type="presParOf" srcId="{46CC18A9-8532-47AC-B59C-AF3DA81ECD64}" destId="{0BC967F1-99AC-42E4-BEA7-662DAABA6D3E}" srcOrd="8" destOrd="0" presId="urn:microsoft.com/office/officeart/2005/8/layout/vList2"/>
    <dgm:cxn modelId="{C1354990-B899-42BB-929D-0F7871B60A40}" type="presParOf" srcId="{46CC18A9-8532-47AC-B59C-AF3DA81ECD64}" destId="{42872E7C-E866-465C-980E-FD48EF24AD12}" srcOrd="9" destOrd="0" presId="urn:microsoft.com/office/officeart/2005/8/layout/vList2"/>
    <dgm:cxn modelId="{48A02238-2778-4781-AC46-9052473B37E0}" type="presParOf" srcId="{46CC18A9-8532-47AC-B59C-AF3DA81ECD64}" destId="{FDA2E6B8-5FAC-4473-8A21-C4AE4A5119EC}" srcOrd="1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30A8A3A-931A-4FA1-995F-67477584A9D2}" type="doc">
      <dgm:prSet loTypeId="urn:microsoft.com/office/officeart/2016/7/layout/VerticalHollowActionList" loCatId="List" qsTypeId="urn:microsoft.com/office/officeart/2005/8/quickstyle/simple1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23A8DE65-E29E-4D5B-8603-AE53C2C60ED3}">
      <dgm:prSet/>
      <dgm:spPr/>
      <dgm:t>
        <a:bodyPr/>
        <a:lstStyle/>
        <a:p>
          <a:r>
            <a:rPr lang="en-US"/>
            <a:t>Ask, answer, and identify</a:t>
          </a:r>
        </a:p>
      </dgm:t>
    </dgm:pt>
    <dgm:pt modelId="{F1DB7A7A-E2B2-426F-987D-18C91F385944}" type="parTrans" cxnId="{435697D4-F366-4490-B02B-E2AC40186913}">
      <dgm:prSet/>
      <dgm:spPr/>
      <dgm:t>
        <a:bodyPr/>
        <a:lstStyle/>
        <a:p>
          <a:endParaRPr lang="en-US"/>
        </a:p>
      </dgm:t>
    </dgm:pt>
    <dgm:pt modelId="{8B1DA263-2121-417D-BFE8-3828177C5BBC}" type="sibTrans" cxnId="{435697D4-F366-4490-B02B-E2AC40186913}">
      <dgm:prSet/>
      <dgm:spPr/>
      <dgm:t>
        <a:bodyPr/>
        <a:lstStyle/>
        <a:p>
          <a:endParaRPr lang="en-US"/>
        </a:p>
      </dgm:t>
    </dgm:pt>
    <dgm:pt modelId="{55175474-60A7-4D31-BD73-A93F2B6096AB}">
      <dgm:prSet/>
      <dgm:spPr/>
      <dgm:t>
        <a:bodyPr/>
        <a:lstStyle/>
        <a:p>
          <a:r>
            <a:rPr lang="en-US"/>
            <a:t>*Ask, answer, and identify Key Ideas and Details</a:t>
          </a:r>
        </a:p>
      </dgm:t>
    </dgm:pt>
    <dgm:pt modelId="{51A64F74-8A0E-4D81-BF6C-4E50CFAA073C}" type="parTrans" cxnId="{3FFD12BF-D325-4392-A3FD-707F29ACC536}">
      <dgm:prSet/>
      <dgm:spPr/>
      <dgm:t>
        <a:bodyPr/>
        <a:lstStyle/>
        <a:p>
          <a:endParaRPr lang="en-US"/>
        </a:p>
      </dgm:t>
    </dgm:pt>
    <dgm:pt modelId="{031DCF31-0705-442D-8E2C-5445C386877D}" type="sibTrans" cxnId="{3FFD12BF-D325-4392-A3FD-707F29ACC536}">
      <dgm:prSet/>
      <dgm:spPr/>
      <dgm:t>
        <a:bodyPr/>
        <a:lstStyle/>
        <a:p>
          <a:endParaRPr lang="en-US"/>
        </a:p>
      </dgm:t>
    </dgm:pt>
    <dgm:pt modelId="{BE64FCE5-B0D8-487E-AF23-4D86A8E77478}">
      <dgm:prSet/>
      <dgm:spPr/>
      <dgm:t>
        <a:bodyPr/>
        <a:lstStyle/>
        <a:p>
          <a:r>
            <a:rPr lang="en-US"/>
            <a:t>Know</a:t>
          </a:r>
        </a:p>
      </dgm:t>
    </dgm:pt>
    <dgm:pt modelId="{F36CBABE-3D91-4BAA-9AA7-895CFD2E5EFF}" type="parTrans" cxnId="{F12A7553-A4A0-418C-BC90-898DD5467191}">
      <dgm:prSet/>
      <dgm:spPr/>
      <dgm:t>
        <a:bodyPr/>
        <a:lstStyle/>
        <a:p>
          <a:endParaRPr lang="en-US"/>
        </a:p>
      </dgm:t>
    </dgm:pt>
    <dgm:pt modelId="{9C5402DE-275E-4BD9-880E-2206782DD870}" type="sibTrans" cxnId="{F12A7553-A4A0-418C-BC90-898DD5467191}">
      <dgm:prSet/>
      <dgm:spPr/>
      <dgm:t>
        <a:bodyPr/>
        <a:lstStyle/>
        <a:p>
          <a:endParaRPr lang="en-US"/>
        </a:p>
      </dgm:t>
    </dgm:pt>
    <dgm:pt modelId="{0B265D3E-8CB6-4E70-8F84-BE65BF773E5B}">
      <dgm:prSet/>
      <dgm:spPr/>
      <dgm:t>
        <a:bodyPr/>
        <a:lstStyle/>
        <a:p>
          <a:r>
            <a:rPr lang="en-US"/>
            <a:t>*Know the author, illustrator, and common types of texts</a:t>
          </a:r>
        </a:p>
      </dgm:t>
    </dgm:pt>
    <dgm:pt modelId="{8000B67E-5C20-4093-A798-CD508D7DF6F9}" type="parTrans" cxnId="{9D8C38FE-D5BB-43A3-905E-F1B4CBA71554}">
      <dgm:prSet/>
      <dgm:spPr/>
      <dgm:t>
        <a:bodyPr/>
        <a:lstStyle/>
        <a:p>
          <a:endParaRPr lang="en-US"/>
        </a:p>
      </dgm:t>
    </dgm:pt>
    <dgm:pt modelId="{97AC15AB-24BB-44AD-9BB7-234FA9BEDC5D}" type="sibTrans" cxnId="{9D8C38FE-D5BB-43A3-905E-F1B4CBA71554}">
      <dgm:prSet/>
      <dgm:spPr/>
      <dgm:t>
        <a:bodyPr/>
        <a:lstStyle/>
        <a:p>
          <a:endParaRPr lang="en-US"/>
        </a:p>
      </dgm:t>
    </dgm:pt>
    <dgm:pt modelId="{FC3AE433-ABA3-459A-8FF4-591B28445953}">
      <dgm:prSet/>
      <dgm:spPr/>
      <dgm:t>
        <a:bodyPr/>
        <a:lstStyle/>
        <a:p>
          <a:r>
            <a:rPr lang="en-US"/>
            <a:t>Be</a:t>
          </a:r>
        </a:p>
      </dgm:t>
    </dgm:pt>
    <dgm:pt modelId="{98D07074-1CAB-41F1-8BB3-A295D94D81F9}" type="parTrans" cxnId="{C3B29CEF-2735-4576-B972-78D38C82B744}">
      <dgm:prSet/>
      <dgm:spPr/>
      <dgm:t>
        <a:bodyPr/>
        <a:lstStyle/>
        <a:p>
          <a:endParaRPr lang="en-US"/>
        </a:p>
      </dgm:t>
    </dgm:pt>
    <dgm:pt modelId="{A899DE0D-CE0B-4961-BB4D-18B4D60AB21B}" type="sibTrans" cxnId="{C3B29CEF-2735-4576-B972-78D38C82B744}">
      <dgm:prSet/>
      <dgm:spPr/>
      <dgm:t>
        <a:bodyPr/>
        <a:lstStyle/>
        <a:p>
          <a:endParaRPr lang="en-US"/>
        </a:p>
      </dgm:t>
    </dgm:pt>
    <dgm:pt modelId="{18861E0E-C72C-4B0B-86A2-F4D5D06080AF}">
      <dgm:prSet/>
      <dgm:spPr/>
      <dgm:t>
        <a:bodyPr/>
        <a:lstStyle/>
        <a:p>
          <a:r>
            <a:rPr lang="en-US"/>
            <a:t>*Be able to compare/contrast the adventures and experiences of characters in familiar stories</a:t>
          </a:r>
        </a:p>
      </dgm:t>
    </dgm:pt>
    <dgm:pt modelId="{F5192A0B-886A-422A-AD19-C98C09595D5F}" type="parTrans" cxnId="{10AF24D4-64CD-488C-A20F-4D1ADAEF5995}">
      <dgm:prSet/>
      <dgm:spPr/>
      <dgm:t>
        <a:bodyPr/>
        <a:lstStyle/>
        <a:p>
          <a:endParaRPr lang="en-US"/>
        </a:p>
      </dgm:t>
    </dgm:pt>
    <dgm:pt modelId="{034CA3D2-E1AF-4FC8-A881-4C6420686255}" type="sibTrans" cxnId="{10AF24D4-64CD-488C-A20F-4D1ADAEF5995}">
      <dgm:prSet/>
      <dgm:spPr/>
      <dgm:t>
        <a:bodyPr/>
        <a:lstStyle/>
        <a:p>
          <a:endParaRPr lang="en-US"/>
        </a:p>
      </dgm:t>
    </dgm:pt>
    <dgm:pt modelId="{817746E7-F79A-4B13-B0E7-386FC93E0B2D}">
      <dgm:prSet/>
      <dgm:spPr/>
      <dgm:t>
        <a:bodyPr/>
        <a:lstStyle/>
        <a:p>
          <a:r>
            <a:rPr lang="en-US"/>
            <a:t>Engage in</a:t>
          </a:r>
        </a:p>
      </dgm:t>
    </dgm:pt>
    <dgm:pt modelId="{5CE355F8-308B-483C-B75D-F9F149FB9E97}" type="parTrans" cxnId="{A999DF32-D98E-466D-B0B0-05F1DEC90357}">
      <dgm:prSet/>
      <dgm:spPr/>
      <dgm:t>
        <a:bodyPr/>
        <a:lstStyle/>
        <a:p>
          <a:endParaRPr lang="en-US"/>
        </a:p>
      </dgm:t>
    </dgm:pt>
    <dgm:pt modelId="{FE25CC1D-8DB0-417B-BB59-60547FED5553}" type="sibTrans" cxnId="{A999DF32-D98E-466D-B0B0-05F1DEC90357}">
      <dgm:prSet/>
      <dgm:spPr/>
      <dgm:t>
        <a:bodyPr/>
        <a:lstStyle/>
        <a:p>
          <a:endParaRPr lang="en-US"/>
        </a:p>
      </dgm:t>
    </dgm:pt>
    <dgm:pt modelId="{54E62F12-BEF1-4DC2-B165-16FE1BEC3B0F}">
      <dgm:prSet/>
      <dgm:spPr/>
      <dgm:t>
        <a:bodyPr/>
        <a:lstStyle/>
        <a:p>
          <a:r>
            <a:rPr lang="en-US"/>
            <a:t>*Actively engage in reading groups</a:t>
          </a:r>
        </a:p>
      </dgm:t>
    </dgm:pt>
    <dgm:pt modelId="{88900422-A927-4A1C-9CDD-631957FA3C0D}" type="parTrans" cxnId="{D454C617-1F38-4CA9-BCAE-C83332A03B19}">
      <dgm:prSet/>
      <dgm:spPr/>
      <dgm:t>
        <a:bodyPr/>
        <a:lstStyle/>
        <a:p>
          <a:endParaRPr lang="en-US"/>
        </a:p>
      </dgm:t>
    </dgm:pt>
    <dgm:pt modelId="{E1ACFFD4-A9DD-4417-9EAF-9676D6E2949F}" type="sibTrans" cxnId="{D454C617-1F38-4CA9-BCAE-C83332A03B19}">
      <dgm:prSet/>
      <dgm:spPr/>
      <dgm:t>
        <a:bodyPr/>
        <a:lstStyle/>
        <a:p>
          <a:endParaRPr lang="en-US"/>
        </a:p>
      </dgm:t>
    </dgm:pt>
    <dgm:pt modelId="{1E3CC263-FD8A-40AD-A70E-7C746BD60E30}">
      <dgm:prSet/>
      <dgm:spPr/>
      <dgm:t>
        <a:bodyPr/>
        <a:lstStyle/>
        <a:p>
          <a:r>
            <a:rPr lang="en-US"/>
            <a:t>Identify</a:t>
          </a:r>
        </a:p>
      </dgm:t>
    </dgm:pt>
    <dgm:pt modelId="{200E1DEC-182C-48A9-91B7-AA30D0AC0A84}" type="parTrans" cxnId="{18AA25F2-BDE6-4B97-8C6C-E2A7014F2CAA}">
      <dgm:prSet/>
      <dgm:spPr/>
      <dgm:t>
        <a:bodyPr/>
        <a:lstStyle/>
        <a:p>
          <a:endParaRPr lang="en-US"/>
        </a:p>
      </dgm:t>
    </dgm:pt>
    <dgm:pt modelId="{E9EA6212-B3FE-424F-A970-D2E70F0740E9}" type="sibTrans" cxnId="{18AA25F2-BDE6-4B97-8C6C-E2A7014F2CAA}">
      <dgm:prSet/>
      <dgm:spPr/>
      <dgm:t>
        <a:bodyPr/>
        <a:lstStyle/>
        <a:p>
          <a:endParaRPr lang="en-US"/>
        </a:p>
      </dgm:t>
    </dgm:pt>
    <dgm:pt modelId="{174C1361-0F69-46DB-B31D-EEB47C6943DA}">
      <dgm:prSet/>
      <dgm:spPr/>
      <dgm:t>
        <a:bodyPr/>
        <a:lstStyle/>
        <a:p>
          <a:r>
            <a:rPr lang="en-US"/>
            <a:t>*Identify main idea and retell stories</a:t>
          </a:r>
        </a:p>
      </dgm:t>
    </dgm:pt>
    <dgm:pt modelId="{0E005333-7490-4855-93B5-7380109F7224}" type="parTrans" cxnId="{DD1513B3-DA19-46AC-B78B-3B966515942B}">
      <dgm:prSet/>
      <dgm:spPr/>
      <dgm:t>
        <a:bodyPr/>
        <a:lstStyle/>
        <a:p>
          <a:endParaRPr lang="en-US"/>
        </a:p>
      </dgm:t>
    </dgm:pt>
    <dgm:pt modelId="{A91E1A68-E69E-4CEB-A1E9-743EEB820C01}" type="sibTrans" cxnId="{DD1513B3-DA19-46AC-B78B-3B966515942B}">
      <dgm:prSet/>
      <dgm:spPr/>
      <dgm:t>
        <a:bodyPr/>
        <a:lstStyle/>
        <a:p>
          <a:endParaRPr lang="en-US"/>
        </a:p>
      </dgm:t>
    </dgm:pt>
    <dgm:pt modelId="{5A25701D-6F0A-46AD-AFB2-D7970DF7BF00}">
      <dgm:prSet/>
      <dgm:spPr/>
      <dgm:t>
        <a:bodyPr/>
        <a:lstStyle/>
        <a:p>
          <a:r>
            <a:rPr lang="en-US"/>
            <a:t>Describe</a:t>
          </a:r>
        </a:p>
      </dgm:t>
    </dgm:pt>
    <dgm:pt modelId="{1951A915-002A-4BB0-B204-7D3AA0821188}" type="parTrans" cxnId="{E8EA489B-42A4-48E0-B321-000ADE683A2B}">
      <dgm:prSet/>
      <dgm:spPr/>
      <dgm:t>
        <a:bodyPr/>
        <a:lstStyle/>
        <a:p>
          <a:endParaRPr lang="en-US"/>
        </a:p>
      </dgm:t>
    </dgm:pt>
    <dgm:pt modelId="{AE098633-6BB4-4467-BFC0-79084A3B0B38}" type="sibTrans" cxnId="{E8EA489B-42A4-48E0-B321-000ADE683A2B}">
      <dgm:prSet/>
      <dgm:spPr/>
      <dgm:t>
        <a:bodyPr/>
        <a:lstStyle/>
        <a:p>
          <a:endParaRPr lang="en-US"/>
        </a:p>
      </dgm:t>
    </dgm:pt>
    <dgm:pt modelId="{5F316B69-C9FE-4F5E-BB86-8A142E08C0EC}">
      <dgm:prSet/>
      <dgm:spPr/>
      <dgm:t>
        <a:bodyPr/>
        <a:lstStyle/>
        <a:p>
          <a:r>
            <a:rPr lang="en-US"/>
            <a:t>*Describe the connection between two individuals, events, ideas, or pieces of information in a text</a:t>
          </a:r>
        </a:p>
      </dgm:t>
    </dgm:pt>
    <dgm:pt modelId="{3D63558B-43E0-4011-B9AB-4B65B35DA957}" type="parTrans" cxnId="{EF709A78-39F8-4692-9D8A-F2589C0802A4}">
      <dgm:prSet/>
      <dgm:spPr/>
      <dgm:t>
        <a:bodyPr/>
        <a:lstStyle/>
        <a:p>
          <a:endParaRPr lang="en-US"/>
        </a:p>
      </dgm:t>
    </dgm:pt>
    <dgm:pt modelId="{1EC83E06-41BC-45D0-AB6E-9356275BEA62}" type="sibTrans" cxnId="{EF709A78-39F8-4692-9D8A-F2589C0802A4}">
      <dgm:prSet/>
      <dgm:spPr/>
      <dgm:t>
        <a:bodyPr/>
        <a:lstStyle/>
        <a:p>
          <a:endParaRPr lang="en-US"/>
        </a:p>
      </dgm:t>
    </dgm:pt>
    <dgm:pt modelId="{8DD11CB2-0C56-40B7-99AF-2C84209F2FCA}">
      <dgm:prSet/>
      <dgm:spPr/>
      <dgm:t>
        <a:bodyPr/>
        <a:lstStyle/>
        <a:p>
          <a:r>
            <a:rPr lang="en-US"/>
            <a:t>Identify</a:t>
          </a:r>
        </a:p>
      </dgm:t>
    </dgm:pt>
    <dgm:pt modelId="{118DD5A1-0640-43D0-B65A-9122E1924247}" type="parTrans" cxnId="{D3D04FE4-6236-4C61-A909-99BAB5449B1B}">
      <dgm:prSet/>
      <dgm:spPr/>
      <dgm:t>
        <a:bodyPr/>
        <a:lstStyle/>
        <a:p>
          <a:endParaRPr lang="en-US"/>
        </a:p>
      </dgm:t>
    </dgm:pt>
    <dgm:pt modelId="{B777E5DD-1A3C-4101-B5A4-72595F64DEFC}" type="sibTrans" cxnId="{D3D04FE4-6236-4C61-A909-99BAB5449B1B}">
      <dgm:prSet/>
      <dgm:spPr/>
      <dgm:t>
        <a:bodyPr/>
        <a:lstStyle/>
        <a:p>
          <a:endParaRPr lang="en-US"/>
        </a:p>
      </dgm:t>
    </dgm:pt>
    <dgm:pt modelId="{D045F628-DD57-42EB-9C39-73E160BBA623}">
      <dgm:prSet/>
      <dgm:spPr/>
      <dgm:t>
        <a:bodyPr/>
        <a:lstStyle/>
        <a:p>
          <a:r>
            <a:rPr lang="en-US"/>
            <a:t>*Identify the front cover, back cover, and title page of a book</a:t>
          </a:r>
        </a:p>
      </dgm:t>
    </dgm:pt>
    <dgm:pt modelId="{FFEB48FC-DF5F-4240-8393-E4BBDA3F8F63}" type="parTrans" cxnId="{70D1EA81-DBC5-4275-8F63-D079F213375A}">
      <dgm:prSet/>
      <dgm:spPr/>
      <dgm:t>
        <a:bodyPr/>
        <a:lstStyle/>
        <a:p>
          <a:endParaRPr lang="en-US"/>
        </a:p>
      </dgm:t>
    </dgm:pt>
    <dgm:pt modelId="{308378DC-1F00-4AB9-BB36-7E0637555B1B}" type="sibTrans" cxnId="{70D1EA81-DBC5-4275-8F63-D079F213375A}">
      <dgm:prSet/>
      <dgm:spPr/>
      <dgm:t>
        <a:bodyPr/>
        <a:lstStyle/>
        <a:p>
          <a:endParaRPr lang="en-US"/>
        </a:p>
      </dgm:t>
    </dgm:pt>
    <dgm:pt modelId="{97B89AE9-CD51-424B-8BD7-B04D461F3D45}">
      <dgm:prSet/>
      <dgm:spPr/>
      <dgm:t>
        <a:bodyPr/>
        <a:lstStyle/>
        <a:p>
          <a:r>
            <a:rPr lang="en-US"/>
            <a:t>Identify</a:t>
          </a:r>
        </a:p>
      </dgm:t>
    </dgm:pt>
    <dgm:pt modelId="{FBCC15B7-5FE4-4F81-8619-3E4586947E4A}" type="parTrans" cxnId="{68449438-289E-4153-BAC7-39C56C847CE2}">
      <dgm:prSet/>
      <dgm:spPr/>
      <dgm:t>
        <a:bodyPr/>
        <a:lstStyle/>
        <a:p>
          <a:endParaRPr lang="en-US"/>
        </a:p>
      </dgm:t>
    </dgm:pt>
    <dgm:pt modelId="{8BDDEABC-B773-47A1-89B8-B98DD037D3CC}" type="sibTrans" cxnId="{68449438-289E-4153-BAC7-39C56C847CE2}">
      <dgm:prSet/>
      <dgm:spPr/>
      <dgm:t>
        <a:bodyPr/>
        <a:lstStyle/>
        <a:p>
          <a:endParaRPr lang="en-US"/>
        </a:p>
      </dgm:t>
    </dgm:pt>
    <dgm:pt modelId="{D977A429-97F6-40D0-BC53-9A3C5C210D61}">
      <dgm:prSet/>
      <dgm:spPr/>
      <dgm:t>
        <a:bodyPr/>
        <a:lstStyle/>
        <a:p>
          <a:r>
            <a:rPr lang="en-US"/>
            <a:t>*Identify the reasons an author gives to support points in a text</a:t>
          </a:r>
        </a:p>
      </dgm:t>
    </dgm:pt>
    <dgm:pt modelId="{236B938A-91C2-455D-8B07-FF8F204F5075}" type="parTrans" cxnId="{3A77C43C-C769-4B82-B870-7C94159C0AF8}">
      <dgm:prSet/>
      <dgm:spPr/>
      <dgm:t>
        <a:bodyPr/>
        <a:lstStyle/>
        <a:p>
          <a:endParaRPr lang="en-US"/>
        </a:p>
      </dgm:t>
    </dgm:pt>
    <dgm:pt modelId="{FF8DF1EB-1FF7-4FCF-8E0F-F64F4F03225A}" type="sibTrans" cxnId="{3A77C43C-C769-4B82-B870-7C94159C0AF8}">
      <dgm:prSet/>
      <dgm:spPr/>
      <dgm:t>
        <a:bodyPr/>
        <a:lstStyle/>
        <a:p>
          <a:endParaRPr lang="en-US"/>
        </a:p>
      </dgm:t>
    </dgm:pt>
    <dgm:pt modelId="{AE6B6CB9-AE84-4C28-A991-EBA74E413FB4}" type="pres">
      <dgm:prSet presAssocID="{C30A8A3A-931A-4FA1-995F-67477584A9D2}" presName="Name0" presStyleCnt="0">
        <dgm:presLayoutVars>
          <dgm:dir/>
          <dgm:animLvl val="lvl"/>
          <dgm:resizeHandles val="exact"/>
        </dgm:presLayoutVars>
      </dgm:prSet>
      <dgm:spPr/>
    </dgm:pt>
    <dgm:pt modelId="{3D7528DE-5637-453B-96EB-86AE924A6BAF}" type="pres">
      <dgm:prSet presAssocID="{23A8DE65-E29E-4D5B-8603-AE53C2C60ED3}" presName="linNode" presStyleCnt="0"/>
      <dgm:spPr/>
    </dgm:pt>
    <dgm:pt modelId="{B194AE26-D72A-4464-93F2-1C8D6CD78B54}" type="pres">
      <dgm:prSet presAssocID="{23A8DE65-E29E-4D5B-8603-AE53C2C60ED3}" presName="parentText" presStyleLbl="solidFgAcc1" presStyleIdx="0" presStyleCnt="8">
        <dgm:presLayoutVars>
          <dgm:chMax val="1"/>
          <dgm:bulletEnabled/>
        </dgm:presLayoutVars>
      </dgm:prSet>
      <dgm:spPr/>
    </dgm:pt>
    <dgm:pt modelId="{F83214A3-6CB6-44D2-9506-8B5D1B9AABD2}" type="pres">
      <dgm:prSet presAssocID="{23A8DE65-E29E-4D5B-8603-AE53C2C60ED3}" presName="descendantText" presStyleLbl="alignNode1" presStyleIdx="0" presStyleCnt="8">
        <dgm:presLayoutVars>
          <dgm:bulletEnabled/>
        </dgm:presLayoutVars>
      </dgm:prSet>
      <dgm:spPr/>
    </dgm:pt>
    <dgm:pt modelId="{6DD81B0D-7C12-44C7-BC7F-547CF13821B0}" type="pres">
      <dgm:prSet presAssocID="{8B1DA263-2121-417D-BFE8-3828177C5BBC}" presName="sp" presStyleCnt="0"/>
      <dgm:spPr/>
    </dgm:pt>
    <dgm:pt modelId="{587CBD36-4ACC-4D35-A5CE-BD0B0428B922}" type="pres">
      <dgm:prSet presAssocID="{BE64FCE5-B0D8-487E-AF23-4D86A8E77478}" presName="linNode" presStyleCnt="0"/>
      <dgm:spPr/>
    </dgm:pt>
    <dgm:pt modelId="{ACE35BF3-DB56-47E9-B4E1-6A00C71EE821}" type="pres">
      <dgm:prSet presAssocID="{BE64FCE5-B0D8-487E-AF23-4D86A8E77478}" presName="parentText" presStyleLbl="solidFgAcc1" presStyleIdx="1" presStyleCnt="8">
        <dgm:presLayoutVars>
          <dgm:chMax val="1"/>
          <dgm:bulletEnabled/>
        </dgm:presLayoutVars>
      </dgm:prSet>
      <dgm:spPr/>
    </dgm:pt>
    <dgm:pt modelId="{FDB2E385-9B97-43EA-876F-9248AE15B445}" type="pres">
      <dgm:prSet presAssocID="{BE64FCE5-B0D8-487E-AF23-4D86A8E77478}" presName="descendantText" presStyleLbl="alignNode1" presStyleIdx="1" presStyleCnt="8">
        <dgm:presLayoutVars>
          <dgm:bulletEnabled/>
        </dgm:presLayoutVars>
      </dgm:prSet>
      <dgm:spPr/>
    </dgm:pt>
    <dgm:pt modelId="{E3259F3D-E8EB-4349-9FDF-C278AE095EFF}" type="pres">
      <dgm:prSet presAssocID="{9C5402DE-275E-4BD9-880E-2206782DD870}" presName="sp" presStyleCnt="0"/>
      <dgm:spPr/>
    </dgm:pt>
    <dgm:pt modelId="{11E82DB0-471B-4184-9AA5-C514135DA961}" type="pres">
      <dgm:prSet presAssocID="{FC3AE433-ABA3-459A-8FF4-591B28445953}" presName="linNode" presStyleCnt="0"/>
      <dgm:spPr/>
    </dgm:pt>
    <dgm:pt modelId="{2BB95899-BD40-4F7C-8238-6C3F54B036E1}" type="pres">
      <dgm:prSet presAssocID="{FC3AE433-ABA3-459A-8FF4-591B28445953}" presName="parentText" presStyleLbl="solidFgAcc1" presStyleIdx="2" presStyleCnt="8">
        <dgm:presLayoutVars>
          <dgm:chMax val="1"/>
          <dgm:bulletEnabled/>
        </dgm:presLayoutVars>
      </dgm:prSet>
      <dgm:spPr/>
    </dgm:pt>
    <dgm:pt modelId="{8A495D80-E4C1-4FEC-B6B1-7650F561B7CC}" type="pres">
      <dgm:prSet presAssocID="{FC3AE433-ABA3-459A-8FF4-591B28445953}" presName="descendantText" presStyleLbl="alignNode1" presStyleIdx="2" presStyleCnt="8">
        <dgm:presLayoutVars>
          <dgm:bulletEnabled/>
        </dgm:presLayoutVars>
      </dgm:prSet>
      <dgm:spPr/>
    </dgm:pt>
    <dgm:pt modelId="{FFBDBBB3-3B57-470A-B2AB-721E092FFB7C}" type="pres">
      <dgm:prSet presAssocID="{A899DE0D-CE0B-4961-BB4D-18B4D60AB21B}" presName="sp" presStyleCnt="0"/>
      <dgm:spPr/>
    </dgm:pt>
    <dgm:pt modelId="{F25F4F60-BB8C-426A-B2EC-53CDD83E7F7C}" type="pres">
      <dgm:prSet presAssocID="{817746E7-F79A-4B13-B0E7-386FC93E0B2D}" presName="linNode" presStyleCnt="0"/>
      <dgm:spPr/>
    </dgm:pt>
    <dgm:pt modelId="{E320A135-9E9F-4563-A983-5AF7CAF6FEC1}" type="pres">
      <dgm:prSet presAssocID="{817746E7-F79A-4B13-B0E7-386FC93E0B2D}" presName="parentText" presStyleLbl="solidFgAcc1" presStyleIdx="3" presStyleCnt="8">
        <dgm:presLayoutVars>
          <dgm:chMax val="1"/>
          <dgm:bulletEnabled/>
        </dgm:presLayoutVars>
      </dgm:prSet>
      <dgm:spPr/>
    </dgm:pt>
    <dgm:pt modelId="{45FA677C-4E43-487E-967A-9E555271F5A4}" type="pres">
      <dgm:prSet presAssocID="{817746E7-F79A-4B13-B0E7-386FC93E0B2D}" presName="descendantText" presStyleLbl="alignNode1" presStyleIdx="3" presStyleCnt="8">
        <dgm:presLayoutVars>
          <dgm:bulletEnabled/>
        </dgm:presLayoutVars>
      </dgm:prSet>
      <dgm:spPr/>
    </dgm:pt>
    <dgm:pt modelId="{EB6A80B5-F5EB-4B45-977A-F6FEF18FCA13}" type="pres">
      <dgm:prSet presAssocID="{FE25CC1D-8DB0-417B-BB59-60547FED5553}" presName="sp" presStyleCnt="0"/>
      <dgm:spPr/>
    </dgm:pt>
    <dgm:pt modelId="{87C67D5F-C608-496B-8D84-B2BA2253A208}" type="pres">
      <dgm:prSet presAssocID="{1E3CC263-FD8A-40AD-A70E-7C746BD60E30}" presName="linNode" presStyleCnt="0"/>
      <dgm:spPr/>
    </dgm:pt>
    <dgm:pt modelId="{63DB0E77-82C7-4DB6-8845-A1FED088301C}" type="pres">
      <dgm:prSet presAssocID="{1E3CC263-FD8A-40AD-A70E-7C746BD60E30}" presName="parentText" presStyleLbl="solidFgAcc1" presStyleIdx="4" presStyleCnt="8">
        <dgm:presLayoutVars>
          <dgm:chMax val="1"/>
          <dgm:bulletEnabled/>
        </dgm:presLayoutVars>
      </dgm:prSet>
      <dgm:spPr/>
    </dgm:pt>
    <dgm:pt modelId="{35ED111D-5072-44ED-BC7D-11DC8784A11F}" type="pres">
      <dgm:prSet presAssocID="{1E3CC263-FD8A-40AD-A70E-7C746BD60E30}" presName="descendantText" presStyleLbl="alignNode1" presStyleIdx="4" presStyleCnt="8">
        <dgm:presLayoutVars>
          <dgm:bulletEnabled/>
        </dgm:presLayoutVars>
      </dgm:prSet>
      <dgm:spPr/>
    </dgm:pt>
    <dgm:pt modelId="{712ED8AB-B4F2-42AA-973C-278ABB1F03C6}" type="pres">
      <dgm:prSet presAssocID="{E9EA6212-B3FE-424F-A970-D2E70F0740E9}" presName="sp" presStyleCnt="0"/>
      <dgm:spPr/>
    </dgm:pt>
    <dgm:pt modelId="{DF682DB3-5F5E-4C48-BF61-919BF546EFDE}" type="pres">
      <dgm:prSet presAssocID="{5A25701D-6F0A-46AD-AFB2-D7970DF7BF00}" presName="linNode" presStyleCnt="0"/>
      <dgm:spPr/>
    </dgm:pt>
    <dgm:pt modelId="{788D5B11-5410-4D03-B4A4-7E8B0DD2C318}" type="pres">
      <dgm:prSet presAssocID="{5A25701D-6F0A-46AD-AFB2-D7970DF7BF00}" presName="parentText" presStyleLbl="solidFgAcc1" presStyleIdx="5" presStyleCnt="8">
        <dgm:presLayoutVars>
          <dgm:chMax val="1"/>
          <dgm:bulletEnabled/>
        </dgm:presLayoutVars>
      </dgm:prSet>
      <dgm:spPr/>
    </dgm:pt>
    <dgm:pt modelId="{B3B6C0BC-1B35-4700-BC1A-FB78BBF26A8B}" type="pres">
      <dgm:prSet presAssocID="{5A25701D-6F0A-46AD-AFB2-D7970DF7BF00}" presName="descendantText" presStyleLbl="alignNode1" presStyleIdx="5" presStyleCnt="8">
        <dgm:presLayoutVars>
          <dgm:bulletEnabled/>
        </dgm:presLayoutVars>
      </dgm:prSet>
      <dgm:spPr/>
    </dgm:pt>
    <dgm:pt modelId="{A077251B-3022-4C25-BB92-4C35DE1E2CDE}" type="pres">
      <dgm:prSet presAssocID="{AE098633-6BB4-4467-BFC0-79084A3B0B38}" presName="sp" presStyleCnt="0"/>
      <dgm:spPr/>
    </dgm:pt>
    <dgm:pt modelId="{B27AA7ED-9991-4ACC-9A46-54582DF413FF}" type="pres">
      <dgm:prSet presAssocID="{8DD11CB2-0C56-40B7-99AF-2C84209F2FCA}" presName="linNode" presStyleCnt="0"/>
      <dgm:spPr/>
    </dgm:pt>
    <dgm:pt modelId="{5293C022-5F46-4BFB-A59D-7E14EDB614E4}" type="pres">
      <dgm:prSet presAssocID="{8DD11CB2-0C56-40B7-99AF-2C84209F2FCA}" presName="parentText" presStyleLbl="solidFgAcc1" presStyleIdx="6" presStyleCnt="8">
        <dgm:presLayoutVars>
          <dgm:chMax val="1"/>
          <dgm:bulletEnabled/>
        </dgm:presLayoutVars>
      </dgm:prSet>
      <dgm:spPr/>
    </dgm:pt>
    <dgm:pt modelId="{B1D636FF-AADF-498E-8AFC-02B9FB47F24E}" type="pres">
      <dgm:prSet presAssocID="{8DD11CB2-0C56-40B7-99AF-2C84209F2FCA}" presName="descendantText" presStyleLbl="alignNode1" presStyleIdx="6" presStyleCnt="8">
        <dgm:presLayoutVars>
          <dgm:bulletEnabled/>
        </dgm:presLayoutVars>
      </dgm:prSet>
      <dgm:spPr/>
    </dgm:pt>
    <dgm:pt modelId="{60AC200C-B049-4220-A56B-07DBF99DB25F}" type="pres">
      <dgm:prSet presAssocID="{B777E5DD-1A3C-4101-B5A4-72595F64DEFC}" presName="sp" presStyleCnt="0"/>
      <dgm:spPr/>
    </dgm:pt>
    <dgm:pt modelId="{B058C404-8AFA-4B43-9274-3DE283AE8425}" type="pres">
      <dgm:prSet presAssocID="{97B89AE9-CD51-424B-8BD7-B04D461F3D45}" presName="linNode" presStyleCnt="0"/>
      <dgm:spPr/>
    </dgm:pt>
    <dgm:pt modelId="{8EF93188-4BE6-4F2A-AB87-10D7918D2EF6}" type="pres">
      <dgm:prSet presAssocID="{97B89AE9-CD51-424B-8BD7-B04D461F3D45}" presName="parentText" presStyleLbl="solidFgAcc1" presStyleIdx="7" presStyleCnt="8">
        <dgm:presLayoutVars>
          <dgm:chMax val="1"/>
          <dgm:bulletEnabled/>
        </dgm:presLayoutVars>
      </dgm:prSet>
      <dgm:spPr/>
    </dgm:pt>
    <dgm:pt modelId="{DA6562AD-19CE-453C-8AEB-001C873C3B46}" type="pres">
      <dgm:prSet presAssocID="{97B89AE9-CD51-424B-8BD7-B04D461F3D45}" presName="descendantText" presStyleLbl="alignNode1" presStyleIdx="7" presStyleCnt="8">
        <dgm:presLayoutVars>
          <dgm:bulletEnabled/>
        </dgm:presLayoutVars>
      </dgm:prSet>
      <dgm:spPr/>
    </dgm:pt>
  </dgm:ptLst>
  <dgm:cxnLst>
    <dgm:cxn modelId="{CD898B03-1C1E-4FDF-901E-2161BA96C01A}" type="presOf" srcId="{D977A429-97F6-40D0-BC53-9A3C5C210D61}" destId="{DA6562AD-19CE-453C-8AEB-001C873C3B46}" srcOrd="0" destOrd="0" presId="urn:microsoft.com/office/officeart/2016/7/layout/VerticalHollowActionList"/>
    <dgm:cxn modelId="{4D37A50E-73AC-4A00-88F4-EA8FEC54C78B}" type="presOf" srcId="{97B89AE9-CD51-424B-8BD7-B04D461F3D45}" destId="{8EF93188-4BE6-4F2A-AB87-10D7918D2EF6}" srcOrd="0" destOrd="0" presId="urn:microsoft.com/office/officeart/2016/7/layout/VerticalHollowActionList"/>
    <dgm:cxn modelId="{D454C617-1F38-4CA9-BCAE-C83332A03B19}" srcId="{817746E7-F79A-4B13-B0E7-386FC93E0B2D}" destId="{54E62F12-BEF1-4DC2-B165-16FE1BEC3B0F}" srcOrd="0" destOrd="0" parTransId="{88900422-A927-4A1C-9CDD-631957FA3C0D}" sibTransId="{E1ACFFD4-A9DD-4417-9EAF-9676D6E2949F}"/>
    <dgm:cxn modelId="{65B9222D-6E29-4DA8-87A1-A4C4DEAA0503}" type="presOf" srcId="{8DD11CB2-0C56-40B7-99AF-2C84209F2FCA}" destId="{5293C022-5F46-4BFB-A59D-7E14EDB614E4}" srcOrd="0" destOrd="0" presId="urn:microsoft.com/office/officeart/2016/7/layout/VerticalHollowActionList"/>
    <dgm:cxn modelId="{A999DF32-D98E-466D-B0B0-05F1DEC90357}" srcId="{C30A8A3A-931A-4FA1-995F-67477584A9D2}" destId="{817746E7-F79A-4B13-B0E7-386FC93E0B2D}" srcOrd="3" destOrd="0" parTransId="{5CE355F8-308B-483C-B75D-F9F149FB9E97}" sibTransId="{FE25CC1D-8DB0-417B-BB59-60547FED5553}"/>
    <dgm:cxn modelId="{B451EC33-5D86-4C23-B268-FBD8FEC96B0E}" type="presOf" srcId="{BE64FCE5-B0D8-487E-AF23-4D86A8E77478}" destId="{ACE35BF3-DB56-47E9-B4E1-6A00C71EE821}" srcOrd="0" destOrd="0" presId="urn:microsoft.com/office/officeart/2016/7/layout/VerticalHollowActionList"/>
    <dgm:cxn modelId="{4092FF36-7785-483F-AF5E-A0C7D346CE50}" type="presOf" srcId="{D045F628-DD57-42EB-9C39-73E160BBA623}" destId="{B1D636FF-AADF-498E-8AFC-02B9FB47F24E}" srcOrd="0" destOrd="0" presId="urn:microsoft.com/office/officeart/2016/7/layout/VerticalHollowActionList"/>
    <dgm:cxn modelId="{68449438-289E-4153-BAC7-39C56C847CE2}" srcId="{C30A8A3A-931A-4FA1-995F-67477584A9D2}" destId="{97B89AE9-CD51-424B-8BD7-B04D461F3D45}" srcOrd="7" destOrd="0" parTransId="{FBCC15B7-5FE4-4F81-8619-3E4586947E4A}" sibTransId="{8BDDEABC-B773-47A1-89B8-B98DD037D3CC}"/>
    <dgm:cxn modelId="{3A77C43C-C769-4B82-B870-7C94159C0AF8}" srcId="{97B89AE9-CD51-424B-8BD7-B04D461F3D45}" destId="{D977A429-97F6-40D0-BC53-9A3C5C210D61}" srcOrd="0" destOrd="0" parTransId="{236B938A-91C2-455D-8B07-FF8F204F5075}" sibTransId="{FF8DF1EB-1FF7-4FCF-8E0F-F64F4F03225A}"/>
    <dgm:cxn modelId="{D25A7670-A24F-491C-9538-41BC0DBDB06F}" type="presOf" srcId="{1E3CC263-FD8A-40AD-A70E-7C746BD60E30}" destId="{63DB0E77-82C7-4DB6-8845-A1FED088301C}" srcOrd="0" destOrd="0" presId="urn:microsoft.com/office/officeart/2016/7/layout/VerticalHollowActionList"/>
    <dgm:cxn modelId="{C5930151-B471-46A1-AF85-F0B8878EAC10}" type="presOf" srcId="{FC3AE433-ABA3-459A-8FF4-591B28445953}" destId="{2BB95899-BD40-4F7C-8238-6C3F54B036E1}" srcOrd="0" destOrd="0" presId="urn:microsoft.com/office/officeart/2016/7/layout/VerticalHollowActionList"/>
    <dgm:cxn modelId="{F12A7553-A4A0-418C-BC90-898DD5467191}" srcId="{C30A8A3A-931A-4FA1-995F-67477584A9D2}" destId="{BE64FCE5-B0D8-487E-AF23-4D86A8E77478}" srcOrd="1" destOrd="0" parTransId="{F36CBABE-3D91-4BAA-9AA7-895CFD2E5EFF}" sibTransId="{9C5402DE-275E-4BD9-880E-2206782DD870}"/>
    <dgm:cxn modelId="{EF709A78-39F8-4692-9D8A-F2589C0802A4}" srcId="{5A25701D-6F0A-46AD-AFB2-D7970DF7BF00}" destId="{5F316B69-C9FE-4F5E-BB86-8A142E08C0EC}" srcOrd="0" destOrd="0" parTransId="{3D63558B-43E0-4011-B9AB-4B65B35DA957}" sibTransId="{1EC83E06-41BC-45D0-AB6E-9356275BEA62}"/>
    <dgm:cxn modelId="{70D1EA81-DBC5-4275-8F63-D079F213375A}" srcId="{8DD11CB2-0C56-40B7-99AF-2C84209F2FCA}" destId="{D045F628-DD57-42EB-9C39-73E160BBA623}" srcOrd="0" destOrd="0" parTransId="{FFEB48FC-DF5F-4240-8393-E4BBDA3F8F63}" sibTransId="{308378DC-1F00-4AB9-BB36-7E0637555B1B}"/>
    <dgm:cxn modelId="{7A357B8F-26BB-4798-819D-4B1821FCF19D}" type="presOf" srcId="{55175474-60A7-4D31-BD73-A93F2B6096AB}" destId="{F83214A3-6CB6-44D2-9506-8B5D1B9AABD2}" srcOrd="0" destOrd="0" presId="urn:microsoft.com/office/officeart/2016/7/layout/VerticalHollowActionList"/>
    <dgm:cxn modelId="{21EFDF98-FC39-49EF-86B9-411DCDFB1577}" type="presOf" srcId="{5F316B69-C9FE-4F5E-BB86-8A142E08C0EC}" destId="{B3B6C0BC-1B35-4700-BC1A-FB78BBF26A8B}" srcOrd="0" destOrd="0" presId="urn:microsoft.com/office/officeart/2016/7/layout/VerticalHollowActionList"/>
    <dgm:cxn modelId="{E8EA489B-42A4-48E0-B321-000ADE683A2B}" srcId="{C30A8A3A-931A-4FA1-995F-67477584A9D2}" destId="{5A25701D-6F0A-46AD-AFB2-D7970DF7BF00}" srcOrd="5" destOrd="0" parTransId="{1951A915-002A-4BB0-B204-7D3AA0821188}" sibTransId="{AE098633-6BB4-4467-BFC0-79084A3B0B38}"/>
    <dgm:cxn modelId="{4D62019C-56BE-480A-BA75-998760A6E3D3}" type="presOf" srcId="{0B265D3E-8CB6-4E70-8F84-BE65BF773E5B}" destId="{FDB2E385-9B97-43EA-876F-9248AE15B445}" srcOrd="0" destOrd="0" presId="urn:microsoft.com/office/officeart/2016/7/layout/VerticalHollowActionList"/>
    <dgm:cxn modelId="{0F089A9C-A3BF-43C8-BF4C-C968C686223D}" type="presOf" srcId="{18861E0E-C72C-4B0B-86A2-F4D5D06080AF}" destId="{8A495D80-E4C1-4FEC-B6B1-7650F561B7CC}" srcOrd="0" destOrd="0" presId="urn:microsoft.com/office/officeart/2016/7/layout/VerticalHollowActionList"/>
    <dgm:cxn modelId="{4B94A1AB-C824-4A18-BA45-B83DC2C207EB}" type="presOf" srcId="{5A25701D-6F0A-46AD-AFB2-D7970DF7BF00}" destId="{788D5B11-5410-4D03-B4A4-7E8B0DD2C318}" srcOrd="0" destOrd="0" presId="urn:microsoft.com/office/officeart/2016/7/layout/VerticalHollowActionList"/>
    <dgm:cxn modelId="{DD1513B3-DA19-46AC-B78B-3B966515942B}" srcId="{1E3CC263-FD8A-40AD-A70E-7C746BD60E30}" destId="{174C1361-0F69-46DB-B31D-EEB47C6943DA}" srcOrd="0" destOrd="0" parTransId="{0E005333-7490-4855-93B5-7380109F7224}" sibTransId="{A91E1A68-E69E-4CEB-A1E9-743EEB820C01}"/>
    <dgm:cxn modelId="{3FFD12BF-D325-4392-A3FD-707F29ACC536}" srcId="{23A8DE65-E29E-4D5B-8603-AE53C2C60ED3}" destId="{55175474-60A7-4D31-BD73-A93F2B6096AB}" srcOrd="0" destOrd="0" parTransId="{51A64F74-8A0E-4D81-BF6C-4E50CFAA073C}" sibTransId="{031DCF31-0705-442D-8E2C-5445C386877D}"/>
    <dgm:cxn modelId="{59C512D4-8130-4999-B9D5-B4E6CBC11F18}" type="presOf" srcId="{817746E7-F79A-4B13-B0E7-386FC93E0B2D}" destId="{E320A135-9E9F-4563-A983-5AF7CAF6FEC1}" srcOrd="0" destOrd="0" presId="urn:microsoft.com/office/officeart/2016/7/layout/VerticalHollowActionList"/>
    <dgm:cxn modelId="{10AF24D4-64CD-488C-A20F-4D1ADAEF5995}" srcId="{FC3AE433-ABA3-459A-8FF4-591B28445953}" destId="{18861E0E-C72C-4B0B-86A2-F4D5D06080AF}" srcOrd="0" destOrd="0" parTransId="{F5192A0B-886A-422A-AD19-C98C09595D5F}" sibTransId="{034CA3D2-E1AF-4FC8-A881-4C6420686255}"/>
    <dgm:cxn modelId="{435697D4-F366-4490-B02B-E2AC40186913}" srcId="{C30A8A3A-931A-4FA1-995F-67477584A9D2}" destId="{23A8DE65-E29E-4D5B-8603-AE53C2C60ED3}" srcOrd="0" destOrd="0" parTransId="{F1DB7A7A-E2B2-426F-987D-18C91F385944}" sibTransId="{8B1DA263-2121-417D-BFE8-3828177C5BBC}"/>
    <dgm:cxn modelId="{644ED7D8-4EEE-4D48-A76B-B01EAAFCD20C}" type="presOf" srcId="{54E62F12-BEF1-4DC2-B165-16FE1BEC3B0F}" destId="{45FA677C-4E43-487E-967A-9E555271F5A4}" srcOrd="0" destOrd="0" presId="urn:microsoft.com/office/officeart/2016/7/layout/VerticalHollowActionList"/>
    <dgm:cxn modelId="{D3D04FE4-6236-4C61-A909-99BAB5449B1B}" srcId="{C30A8A3A-931A-4FA1-995F-67477584A9D2}" destId="{8DD11CB2-0C56-40B7-99AF-2C84209F2FCA}" srcOrd="6" destOrd="0" parTransId="{118DD5A1-0640-43D0-B65A-9122E1924247}" sibTransId="{B777E5DD-1A3C-4101-B5A4-72595F64DEFC}"/>
    <dgm:cxn modelId="{0F7D96E7-E419-40E1-A03D-200FA88DA875}" type="presOf" srcId="{174C1361-0F69-46DB-B31D-EEB47C6943DA}" destId="{35ED111D-5072-44ED-BC7D-11DC8784A11F}" srcOrd="0" destOrd="0" presId="urn:microsoft.com/office/officeart/2016/7/layout/VerticalHollowActionList"/>
    <dgm:cxn modelId="{C3B29CEF-2735-4576-B972-78D38C82B744}" srcId="{C30A8A3A-931A-4FA1-995F-67477584A9D2}" destId="{FC3AE433-ABA3-459A-8FF4-591B28445953}" srcOrd="2" destOrd="0" parTransId="{98D07074-1CAB-41F1-8BB3-A295D94D81F9}" sibTransId="{A899DE0D-CE0B-4961-BB4D-18B4D60AB21B}"/>
    <dgm:cxn modelId="{18AA25F2-BDE6-4B97-8C6C-E2A7014F2CAA}" srcId="{C30A8A3A-931A-4FA1-995F-67477584A9D2}" destId="{1E3CC263-FD8A-40AD-A70E-7C746BD60E30}" srcOrd="4" destOrd="0" parTransId="{200E1DEC-182C-48A9-91B7-AA30D0AC0A84}" sibTransId="{E9EA6212-B3FE-424F-A970-D2E70F0740E9}"/>
    <dgm:cxn modelId="{48C88BF6-4B9C-4B78-85BD-1F9A57EB5FF7}" type="presOf" srcId="{C30A8A3A-931A-4FA1-995F-67477584A9D2}" destId="{AE6B6CB9-AE84-4C28-A991-EBA74E413FB4}" srcOrd="0" destOrd="0" presId="urn:microsoft.com/office/officeart/2016/7/layout/VerticalHollowActionList"/>
    <dgm:cxn modelId="{72FD23F7-646D-47AC-AC44-93BFE632103C}" type="presOf" srcId="{23A8DE65-E29E-4D5B-8603-AE53C2C60ED3}" destId="{B194AE26-D72A-4464-93F2-1C8D6CD78B54}" srcOrd="0" destOrd="0" presId="urn:microsoft.com/office/officeart/2016/7/layout/VerticalHollowActionList"/>
    <dgm:cxn modelId="{9D8C38FE-D5BB-43A3-905E-F1B4CBA71554}" srcId="{BE64FCE5-B0D8-487E-AF23-4D86A8E77478}" destId="{0B265D3E-8CB6-4E70-8F84-BE65BF773E5B}" srcOrd="0" destOrd="0" parTransId="{8000B67E-5C20-4093-A798-CD508D7DF6F9}" sibTransId="{97AC15AB-24BB-44AD-9BB7-234FA9BEDC5D}"/>
    <dgm:cxn modelId="{0C2450FD-234C-4BB7-8AE7-B8B11F7B6B1D}" type="presParOf" srcId="{AE6B6CB9-AE84-4C28-A991-EBA74E413FB4}" destId="{3D7528DE-5637-453B-96EB-86AE924A6BAF}" srcOrd="0" destOrd="0" presId="urn:microsoft.com/office/officeart/2016/7/layout/VerticalHollowActionList"/>
    <dgm:cxn modelId="{461D83B6-8251-44B3-9CF5-9FCA7465BB13}" type="presParOf" srcId="{3D7528DE-5637-453B-96EB-86AE924A6BAF}" destId="{B194AE26-D72A-4464-93F2-1C8D6CD78B54}" srcOrd="0" destOrd="0" presId="urn:microsoft.com/office/officeart/2016/7/layout/VerticalHollowActionList"/>
    <dgm:cxn modelId="{84C908F2-44A5-456C-BABA-D9E6D437A79E}" type="presParOf" srcId="{3D7528DE-5637-453B-96EB-86AE924A6BAF}" destId="{F83214A3-6CB6-44D2-9506-8B5D1B9AABD2}" srcOrd="1" destOrd="0" presId="urn:microsoft.com/office/officeart/2016/7/layout/VerticalHollowActionList"/>
    <dgm:cxn modelId="{7DDAFB8A-0ABE-43B7-8CE4-E64F5105D598}" type="presParOf" srcId="{AE6B6CB9-AE84-4C28-A991-EBA74E413FB4}" destId="{6DD81B0D-7C12-44C7-BC7F-547CF13821B0}" srcOrd="1" destOrd="0" presId="urn:microsoft.com/office/officeart/2016/7/layout/VerticalHollowActionList"/>
    <dgm:cxn modelId="{7A5799B7-C3EA-4F79-96CB-72AD27C0290E}" type="presParOf" srcId="{AE6B6CB9-AE84-4C28-A991-EBA74E413FB4}" destId="{587CBD36-4ACC-4D35-A5CE-BD0B0428B922}" srcOrd="2" destOrd="0" presId="urn:microsoft.com/office/officeart/2016/7/layout/VerticalHollowActionList"/>
    <dgm:cxn modelId="{856683CF-F90E-4649-991B-7B1526EE00A6}" type="presParOf" srcId="{587CBD36-4ACC-4D35-A5CE-BD0B0428B922}" destId="{ACE35BF3-DB56-47E9-B4E1-6A00C71EE821}" srcOrd="0" destOrd="0" presId="urn:microsoft.com/office/officeart/2016/7/layout/VerticalHollowActionList"/>
    <dgm:cxn modelId="{47EF5264-AD18-444F-BBC5-E507A2EEB36C}" type="presParOf" srcId="{587CBD36-4ACC-4D35-A5CE-BD0B0428B922}" destId="{FDB2E385-9B97-43EA-876F-9248AE15B445}" srcOrd="1" destOrd="0" presId="urn:microsoft.com/office/officeart/2016/7/layout/VerticalHollowActionList"/>
    <dgm:cxn modelId="{6CDE90BE-3480-474C-8593-E5E6B6CFB878}" type="presParOf" srcId="{AE6B6CB9-AE84-4C28-A991-EBA74E413FB4}" destId="{E3259F3D-E8EB-4349-9FDF-C278AE095EFF}" srcOrd="3" destOrd="0" presId="urn:microsoft.com/office/officeart/2016/7/layout/VerticalHollowActionList"/>
    <dgm:cxn modelId="{7F0D7036-858C-41E6-9C40-FEA65C9D4322}" type="presParOf" srcId="{AE6B6CB9-AE84-4C28-A991-EBA74E413FB4}" destId="{11E82DB0-471B-4184-9AA5-C514135DA961}" srcOrd="4" destOrd="0" presId="urn:microsoft.com/office/officeart/2016/7/layout/VerticalHollowActionList"/>
    <dgm:cxn modelId="{6D27F652-CC8A-4863-A8B9-00844E42C10F}" type="presParOf" srcId="{11E82DB0-471B-4184-9AA5-C514135DA961}" destId="{2BB95899-BD40-4F7C-8238-6C3F54B036E1}" srcOrd="0" destOrd="0" presId="urn:microsoft.com/office/officeart/2016/7/layout/VerticalHollowActionList"/>
    <dgm:cxn modelId="{47731B48-72F9-4F7C-83C6-2C93AE8F071E}" type="presParOf" srcId="{11E82DB0-471B-4184-9AA5-C514135DA961}" destId="{8A495D80-E4C1-4FEC-B6B1-7650F561B7CC}" srcOrd="1" destOrd="0" presId="urn:microsoft.com/office/officeart/2016/7/layout/VerticalHollowActionList"/>
    <dgm:cxn modelId="{C2453159-E842-4889-BF28-4B8AFBE57AF7}" type="presParOf" srcId="{AE6B6CB9-AE84-4C28-A991-EBA74E413FB4}" destId="{FFBDBBB3-3B57-470A-B2AB-721E092FFB7C}" srcOrd="5" destOrd="0" presId="urn:microsoft.com/office/officeart/2016/7/layout/VerticalHollowActionList"/>
    <dgm:cxn modelId="{A900F2A7-16BF-4C36-949B-17AFE789A1B9}" type="presParOf" srcId="{AE6B6CB9-AE84-4C28-A991-EBA74E413FB4}" destId="{F25F4F60-BB8C-426A-B2EC-53CDD83E7F7C}" srcOrd="6" destOrd="0" presId="urn:microsoft.com/office/officeart/2016/7/layout/VerticalHollowActionList"/>
    <dgm:cxn modelId="{5CE0B8ED-2712-458D-BE53-F540ACA70CE7}" type="presParOf" srcId="{F25F4F60-BB8C-426A-B2EC-53CDD83E7F7C}" destId="{E320A135-9E9F-4563-A983-5AF7CAF6FEC1}" srcOrd="0" destOrd="0" presId="urn:microsoft.com/office/officeart/2016/7/layout/VerticalHollowActionList"/>
    <dgm:cxn modelId="{7B978485-3B05-4B38-8849-044AA38DA546}" type="presParOf" srcId="{F25F4F60-BB8C-426A-B2EC-53CDD83E7F7C}" destId="{45FA677C-4E43-487E-967A-9E555271F5A4}" srcOrd="1" destOrd="0" presId="urn:microsoft.com/office/officeart/2016/7/layout/VerticalHollowActionList"/>
    <dgm:cxn modelId="{BA03977C-6424-4A6E-BCCD-4C6F4F845610}" type="presParOf" srcId="{AE6B6CB9-AE84-4C28-A991-EBA74E413FB4}" destId="{EB6A80B5-F5EB-4B45-977A-F6FEF18FCA13}" srcOrd="7" destOrd="0" presId="urn:microsoft.com/office/officeart/2016/7/layout/VerticalHollowActionList"/>
    <dgm:cxn modelId="{F028685E-D5DD-461F-88A1-B6D2ACB40ECE}" type="presParOf" srcId="{AE6B6CB9-AE84-4C28-A991-EBA74E413FB4}" destId="{87C67D5F-C608-496B-8D84-B2BA2253A208}" srcOrd="8" destOrd="0" presId="urn:microsoft.com/office/officeart/2016/7/layout/VerticalHollowActionList"/>
    <dgm:cxn modelId="{A7757ABC-0FDE-4FA7-8D0E-943FA94DFEDF}" type="presParOf" srcId="{87C67D5F-C608-496B-8D84-B2BA2253A208}" destId="{63DB0E77-82C7-4DB6-8845-A1FED088301C}" srcOrd="0" destOrd="0" presId="urn:microsoft.com/office/officeart/2016/7/layout/VerticalHollowActionList"/>
    <dgm:cxn modelId="{7165739D-1111-4E05-843A-9945EB817B61}" type="presParOf" srcId="{87C67D5F-C608-496B-8D84-B2BA2253A208}" destId="{35ED111D-5072-44ED-BC7D-11DC8784A11F}" srcOrd="1" destOrd="0" presId="urn:microsoft.com/office/officeart/2016/7/layout/VerticalHollowActionList"/>
    <dgm:cxn modelId="{2C9BFADA-739F-4448-BA3A-5C9E0D5AAB86}" type="presParOf" srcId="{AE6B6CB9-AE84-4C28-A991-EBA74E413FB4}" destId="{712ED8AB-B4F2-42AA-973C-278ABB1F03C6}" srcOrd="9" destOrd="0" presId="urn:microsoft.com/office/officeart/2016/7/layout/VerticalHollowActionList"/>
    <dgm:cxn modelId="{BF8DEC3C-030A-4608-903C-ED7D4E93C040}" type="presParOf" srcId="{AE6B6CB9-AE84-4C28-A991-EBA74E413FB4}" destId="{DF682DB3-5F5E-4C48-BF61-919BF546EFDE}" srcOrd="10" destOrd="0" presId="urn:microsoft.com/office/officeart/2016/7/layout/VerticalHollowActionList"/>
    <dgm:cxn modelId="{AD74C8B7-A350-4BBA-9AF4-D75B24FA1656}" type="presParOf" srcId="{DF682DB3-5F5E-4C48-BF61-919BF546EFDE}" destId="{788D5B11-5410-4D03-B4A4-7E8B0DD2C318}" srcOrd="0" destOrd="0" presId="urn:microsoft.com/office/officeart/2016/7/layout/VerticalHollowActionList"/>
    <dgm:cxn modelId="{CAFCFA38-6491-4F60-965C-D13BDCA721CB}" type="presParOf" srcId="{DF682DB3-5F5E-4C48-BF61-919BF546EFDE}" destId="{B3B6C0BC-1B35-4700-BC1A-FB78BBF26A8B}" srcOrd="1" destOrd="0" presId="urn:microsoft.com/office/officeart/2016/7/layout/VerticalHollowActionList"/>
    <dgm:cxn modelId="{FFFA2E80-FD34-4D6A-8558-B72945054934}" type="presParOf" srcId="{AE6B6CB9-AE84-4C28-A991-EBA74E413FB4}" destId="{A077251B-3022-4C25-BB92-4C35DE1E2CDE}" srcOrd="11" destOrd="0" presId="urn:microsoft.com/office/officeart/2016/7/layout/VerticalHollowActionList"/>
    <dgm:cxn modelId="{3E76D751-C245-41D6-8C0E-639963F4924C}" type="presParOf" srcId="{AE6B6CB9-AE84-4C28-A991-EBA74E413FB4}" destId="{B27AA7ED-9991-4ACC-9A46-54582DF413FF}" srcOrd="12" destOrd="0" presId="urn:microsoft.com/office/officeart/2016/7/layout/VerticalHollowActionList"/>
    <dgm:cxn modelId="{AFD3D9CE-C62A-4C4E-A979-C61DB8EEFE2F}" type="presParOf" srcId="{B27AA7ED-9991-4ACC-9A46-54582DF413FF}" destId="{5293C022-5F46-4BFB-A59D-7E14EDB614E4}" srcOrd="0" destOrd="0" presId="urn:microsoft.com/office/officeart/2016/7/layout/VerticalHollowActionList"/>
    <dgm:cxn modelId="{0C4AA090-293C-4C78-9E45-43D1DDB6B720}" type="presParOf" srcId="{B27AA7ED-9991-4ACC-9A46-54582DF413FF}" destId="{B1D636FF-AADF-498E-8AFC-02B9FB47F24E}" srcOrd="1" destOrd="0" presId="urn:microsoft.com/office/officeart/2016/7/layout/VerticalHollowActionList"/>
    <dgm:cxn modelId="{3BACB15E-E6C0-4DF7-8630-7A31BA596A9E}" type="presParOf" srcId="{AE6B6CB9-AE84-4C28-A991-EBA74E413FB4}" destId="{60AC200C-B049-4220-A56B-07DBF99DB25F}" srcOrd="13" destOrd="0" presId="urn:microsoft.com/office/officeart/2016/7/layout/VerticalHollowActionList"/>
    <dgm:cxn modelId="{FF14963D-5B3D-4CE1-AB21-9162C7C16603}" type="presParOf" srcId="{AE6B6CB9-AE84-4C28-A991-EBA74E413FB4}" destId="{B058C404-8AFA-4B43-9274-3DE283AE8425}" srcOrd="14" destOrd="0" presId="urn:microsoft.com/office/officeart/2016/7/layout/VerticalHollowActionList"/>
    <dgm:cxn modelId="{3C279A78-7CAF-4B12-8FB6-2C0CC169DFF8}" type="presParOf" srcId="{B058C404-8AFA-4B43-9274-3DE283AE8425}" destId="{8EF93188-4BE6-4F2A-AB87-10D7918D2EF6}" srcOrd="0" destOrd="0" presId="urn:microsoft.com/office/officeart/2016/7/layout/VerticalHollowActionList"/>
    <dgm:cxn modelId="{0CEEC951-96FB-4827-901E-D11584F2F947}" type="presParOf" srcId="{B058C404-8AFA-4B43-9274-3DE283AE8425}" destId="{DA6562AD-19CE-453C-8AEB-001C873C3B46}" srcOrd="1" destOrd="0" presId="urn:microsoft.com/office/officeart/2016/7/layout/VerticalHollowAction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3CB93B0-2AA6-44C5-A6B6-72921C2E8EE4}" type="doc">
      <dgm:prSet loTypeId="urn:microsoft.com/office/officeart/2016/7/layout/RepeatingBendingProcessNew" loCatId="process" qsTypeId="urn:microsoft.com/office/officeart/2005/8/quickstyle/simple1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756CDFF7-396E-4C11-954D-813DF81A33B5}">
      <dgm:prSet/>
      <dgm:spPr/>
      <dgm:t>
        <a:bodyPr/>
        <a:lstStyle/>
        <a:p>
          <a:r>
            <a:rPr lang="en-US"/>
            <a:t>Count to 100 by ones and tens</a:t>
          </a:r>
        </a:p>
      </dgm:t>
    </dgm:pt>
    <dgm:pt modelId="{78B54711-A840-41A7-AE91-DB082E3FC214}" type="parTrans" cxnId="{0CF86775-96B5-441B-B286-1569A8B12A8F}">
      <dgm:prSet/>
      <dgm:spPr/>
      <dgm:t>
        <a:bodyPr/>
        <a:lstStyle/>
        <a:p>
          <a:endParaRPr lang="en-US"/>
        </a:p>
      </dgm:t>
    </dgm:pt>
    <dgm:pt modelId="{19F0F13A-E367-467C-9AEA-B5F2DF941AB9}" type="sibTrans" cxnId="{0CF86775-96B5-441B-B286-1569A8B12A8F}">
      <dgm:prSet/>
      <dgm:spPr/>
      <dgm:t>
        <a:bodyPr/>
        <a:lstStyle/>
        <a:p>
          <a:endParaRPr lang="en-US"/>
        </a:p>
      </dgm:t>
    </dgm:pt>
    <dgm:pt modelId="{0C52E0AA-F273-4125-9FC4-4ABF8E867F85}">
      <dgm:prSet/>
      <dgm:spPr/>
      <dgm:t>
        <a:bodyPr/>
        <a:lstStyle/>
        <a:p>
          <a:r>
            <a:rPr lang="en-US"/>
            <a:t>Identify 2D and 3D Shapes and their attributes</a:t>
          </a:r>
        </a:p>
      </dgm:t>
    </dgm:pt>
    <dgm:pt modelId="{115124FB-9F37-4DB5-926A-EDB14F89E0D8}" type="parTrans" cxnId="{701AEC71-0DFD-4A7E-842A-4D49C257C5FE}">
      <dgm:prSet/>
      <dgm:spPr/>
      <dgm:t>
        <a:bodyPr/>
        <a:lstStyle/>
        <a:p>
          <a:endParaRPr lang="en-US"/>
        </a:p>
      </dgm:t>
    </dgm:pt>
    <dgm:pt modelId="{16612A66-3F41-43A4-8155-3F117A3B6A04}" type="sibTrans" cxnId="{701AEC71-0DFD-4A7E-842A-4D49C257C5FE}">
      <dgm:prSet/>
      <dgm:spPr/>
      <dgm:t>
        <a:bodyPr/>
        <a:lstStyle/>
        <a:p>
          <a:endParaRPr lang="en-US"/>
        </a:p>
      </dgm:t>
    </dgm:pt>
    <dgm:pt modelId="{A6F0C8D4-A40A-4430-AFAC-5477072AD92C}">
      <dgm:prSet/>
      <dgm:spPr/>
      <dgm:t>
        <a:bodyPr/>
        <a:lstStyle/>
        <a:p>
          <a:r>
            <a:rPr lang="en-US"/>
            <a:t>Recognize 2D and 3D shapes in real world objects</a:t>
          </a:r>
        </a:p>
      </dgm:t>
    </dgm:pt>
    <dgm:pt modelId="{209628CC-3098-4B4F-9CE4-31EC433AC0AC}" type="parTrans" cxnId="{93932429-79DF-4070-B4DA-D20F3DA145CE}">
      <dgm:prSet/>
      <dgm:spPr/>
      <dgm:t>
        <a:bodyPr/>
        <a:lstStyle/>
        <a:p>
          <a:endParaRPr lang="en-US"/>
        </a:p>
      </dgm:t>
    </dgm:pt>
    <dgm:pt modelId="{42F72F13-2B42-4461-9521-96B9CC864590}" type="sibTrans" cxnId="{93932429-79DF-4070-B4DA-D20F3DA145CE}">
      <dgm:prSet/>
      <dgm:spPr/>
      <dgm:t>
        <a:bodyPr/>
        <a:lstStyle/>
        <a:p>
          <a:endParaRPr lang="en-US"/>
        </a:p>
      </dgm:t>
    </dgm:pt>
    <dgm:pt modelId="{F9A6A1A2-C8E6-4E35-9677-1FF219507D4A}">
      <dgm:prSet/>
      <dgm:spPr/>
      <dgm:t>
        <a:bodyPr/>
        <a:lstStyle/>
        <a:p>
          <a:r>
            <a:rPr lang="en-US"/>
            <a:t>Compose larger shapes from smaller shapes</a:t>
          </a:r>
        </a:p>
      </dgm:t>
    </dgm:pt>
    <dgm:pt modelId="{A43C9B02-9177-4921-83A7-739D07E4821E}" type="parTrans" cxnId="{132F0533-9045-438E-AB59-D6CA7EC0624A}">
      <dgm:prSet/>
      <dgm:spPr/>
      <dgm:t>
        <a:bodyPr/>
        <a:lstStyle/>
        <a:p>
          <a:endParaRPr lang="en-US"/>
        </a:p>
      </dgm:t>
    </dgm:pt>
    <dgm:pt modelId="{CA247CC6-017D-4B2F-9551-DA551A907186}" type="sibTrans" cxnId="{132F0533-9045-438E-AB59-D6CA7EC0624A}">
      <dgm:prSet/>
      <dgm:spPr/>
      <dgm:t>
        <a:bodyPr/>
        <a:lstStyle/>
        <a:p>
          <a:endParaRPr lang="en-US"/>
        </a:p>
      </dgm:t>
    </dgm:pt>
    <dgm:pt modelId="{1FC554CF-C814-46B0-87B6-A591C495A9FD}">
      <dgm:prSet/>
      <dgm:spPr/>
      <dgm:t>
        <a:bodyPr/>
        <a:lstStyle/>
        <a:p>
          <a:r>
            <a:rPr lang="en-US"/>
            <a:t>Sort objects and count by categories</a:t>
          </a:r>
        </a:p>
      </dgm:t>
    </dgm:pt>
    <dgm:pt modelId="{B7F93818-917E-4E1B-BF3A-1548082EDE6D}" type="parTrans" cxnId="{21A2063E-1E99-418A-980F-0E6D3728DA2F}">
      <dgm:prSet/>
      <dgm:spPr/>
      <dgm:t>
        <a:bodyPr/>
        <a:lstStyle/>
        <a:p>
          <a:endParaRPr lang="en-US"/>
        </a:p>
      </dgm:t>
    </dgm:pt>
    <dgm:pt modelId="{BC7954E6-FA74-4C2E-8E56-E1835B8343B2}" type="sibTrans" cxnId="{21A2063E-1E99-418A-980F-0E6D3728DA2F}">
      <dgm:prSet/>
      <dgm:spPr/>
      <dgm:t>
        <a:bodyPr/>
        <a:lstStyle/>
        <a:p>
          <a:endParaRPr lang="en-US"/>
        </a:p>
      </dgm:t>
    </dgm:pt>
    <dgm:pt modelId="{379B0639-6650-4EC9-A3BA-FA1FD11B91E6}">
      <dgm:prSet/>
      <dgm:spPr/>
      <dgm:t>
        <a:bodyPr/>
        <a:lstStyle/>
        <a:p>
          <a:r>
            <a:rPr lang="en-US"/>
            <a:t>Count objects up to 20</a:t>
          </a:r>
        </a:p>
      </dgm:t>
    </dgm:pt>
    <dgm:pt modelId="{A29AF095-9E44-4416-A2C8-302F498425F9}" type="parTrans" cxnId="{A88D551A-46B9-4B3D-8F5C-0B2DDF42AD3B}">
      <dgm:prSet/>
      <dgm:spPr/>
      <dgm:t>
        <a:bodyPr/>
        <a:lstStyle/>
        <a:p>
          <a:endParaRPr lang="en-US"/>
        </a:p>
      </dgm:t>
    </dgm:pt>
    <dgm:pt modelId="{24F0F11C-F917-4C8E-AC0C-0BF17B336E38}" type="sibTrans" cxnId="{A88D551A-46B9-4B3D-8F5C-0B2DDF42AD3B}">
      <dgm:prSet/>
      <dgm:spPr/>
      <dgm:t>
        <a:bodyPr/>
        <a:lstStyle/>
        <a:p>
          <a:endParaRPr lang="en-US"/>
        </a:p>
      </dgm:t>
    </dgm:pt>
    <dgm:pt modelId="{DDCD4193-05A6-4165-8811-C3B13022DFB7}">
      <dgm:prSet/>
      <dgm:spPr/>
      <dgm:t>
        <a:bodyPr/>
        <a:lstStyle/>
        <a:p>
          <a:r>
            <a:rPr lang="en-US"/>
            <a:t>Decompose teen numbers using pennies and dimes</a:t>
          </a:r>
        </a:p>
      </dgm:t>
    </dgm:pt>
    <dgm:pt modelId="{C2787501-1028-4A69-A2A2-6FF5602CE926}" type="parTrans" cxnId="{7D662589-0CB0-42A6-B7FC-1952AF6412C8}">
      <dgm:prSet/>
      <dgm:spPr/>
      <dgm:t>
        <a:bodyPr/>
        <a:lstStyle/>
        <a:p>
          <a:endParaRPr lang="en-US"/>
        </a:p>
      </dgm:t>
    </dgm:pt>
    <dgm:pt modelId="{D3DCA66D-5346-4924-B759-4F9BA44CC858}" type="sibTrans" cxnId="{7D662589-0CB0-42A6-B7FC-1952AF6412C8}">
      <dgm:prSet/>
      <dgm:spPr/>
      <dgm:t>
        <a:bodyPr/>
        <a:lstStyle/>
        <a:p>
          <a:endParaRPr lang="en-US"/>
        </a:p>
      </dgm:t>
    </dgm:pt>
    <dgm:pt modelId="{49BBB039-325D-4255-AFD3-E58FED7C053B}" type="pres">
      <dgm:prSet presAssocID="{B3CB93B0-2AA6-44C5-A6B6-72921C2E8EE4}" presName="Name0" presStyleCnt="0">
        <dgm:presLayoutVars>
          <dgm:dir/>
          <dgm:resizeHandles val="exact"/>
        </dgm:presLayoutVars>
      </dgm:prSet>
      <dgm:spPr/>
    </dgm:pt>
    <dgm:pt modelId="{98092EE6-E50C-433C-84FF-FDB122BEAB75}" type="pres">
      <dgm:prSet presAssocID="{756CDFF7-396E-4C11-954D-813DF81A33B5}" presName="node" presStyleLbl="node1" presStyleIdx="0" presStyleCnt="7">
        <dgm:presLayoutVars>
          <dgm:bulletEnabled val="1"/>
        </dgm:presLayoutVars>
      </dgm:prSet>
      <dgm:spPr/>
    </dgm:pt>
    <dgm:pt modelId="{44A6BD47-B923-4382-93BC-A011912FADB2}" type="pres">
      <dgm:prSet presAssocID="{19F0F13A-E367-467C-9AEA-B5F2DF941AB9}" presName="sibTrans" presStyleLbl="sibTrans1D1" presStyleIdx="0" presStyleCnt="6"/>
      <dgm:spPr/>
    </dgm:pt>
    <dgm:pt modelId="{A06E7E74-A42D-45A7-B912-0AF1E6A7DE11}" type="pres">
      <dgm:prSet presAssocID="{19F0F13A-E367-467C-9AEA-B5F2DF941AB9}" presName="connectorText" presStyleLbl="sibTrans1D1" presStyleIdx="0" presStyleCnt="6"/>
      <dgm:spPr/>
    </dgm:pt>
    <dgm:pt modelId="{3A9F495C-99CF-4B79-AF91-C02CF51D84FB}" type="pres">
      <dgm:prSet presAssocID="{0C52E0AA-F273-4125-9FC4-4ABF8E867F85}" presName="node" presStyleLbl="node1" presStyleIdx="1" presStyleCnt="7">
        <dgm:presLayoutVars>
          <dgm:bulletEnabled val="1"/>
        </dgm:presLayoutVars>
      </dgm:prSet>
      <dgm:spPr/>
    </dgm:pt>
    <dgm:pt modelId="{5C648BE3-A3EA-47A3-AEA9-DC99F73FD563}" type="pres">
      <dgm:prSet presAssocID="{16612A66-3F41-43A4-8155-3F117A3B6A04}" presName="sibTrans" presStyleLbl="sibTrans1D1" presStyleIdx="1" presStyleCnt="6"/>
      <dgm:spPr/>
    </dgm:pt>
    <dgm:pt modelId="{FD1AF7B5-5916-449D-BD81-BDC3BACD8337}" type="pres">
      <dgm:prSet presAssocID="{16612A66-3F41-43A4-8155-3F117A3B6A04}" presName="connectorText" presStyleLbl="sibTrans1D1" presStyleIdx="1" presStyleCnt="6"/>
      <dgm:spPr/>
    </dgm:pt>
    <dgm:pt modelId="{818741D1-0883-435B-8C00-FB2EDFAFA4B0}" type="pres">
      <dgm:prSet presAssocID="{A6F0C8D4-A40A-4430-AFAC-5477072AD92C}" presName="node" presStyleLbl="node1" presStyleIdx="2" presStyleCnt="7">
        <dgm:presLayoutVars>
          <dgm:bulletEnabled val="1"/>
        </dgm:presLayoutVars>
      </dgm:prSet>
      <dgm:spPr/>
    </dgm:pt>
    <dgm:pt modelId="{5FEA1A29-E516-430F-882B-C77B683D1AF4}" type="pres">
      <dgm:prSet presAssocID="{42F72F13-2B42-4461-9521-96B9CC864590}" presName="sibTrans" presStyleLbl="sibTrans1D1" presStyleIdx="2" presStyleCnt="6"/>
      <dgm:spPr/>
    </dgm:pt>
    <dgm:pt modelId="{8D14EA51-21A3-4CB1-A4B4-EF2F2018DC30}" type="pres">
      <dgm:prSet presAssocID="{42F72F13-2B42-4461-9521-96B9CC864590}" presName="connectorText" presStyleLbl="sibTrans1D1" presStyleIdx="2" presStyleCnt="6"/>
      <dgm:spPr/>
    </dgm:pt>
    <dgm:pt modelId="{B5D9A14E-6C16-4A1E-BAA9-3F832BD16010}" type="pres">
      <dgm:prSet presAssocID="{F9A6A1A2-C8E6-4E35-9677-1FF219507D4A}" presName="node" presStyleLbl="node1" presStyleIdx="3" presStyleCnt="7">
        <dgm:presLayoutVars>
          <dgm:bulletEnabled val="1"/>
        </dgm:presLayoutVars>
      </dgm:prSet>
      <dgm:spPr/>
    </dgm:pt>
    <dgm:pt modelId="{F0D2A4DE-3E59-4387-87B9-B2D1ECC49D3D}" type="pres">
      <dgm:prSet presAssocID="{CA247CC6-017D-4B2F-9551-DA551A907186}" presName="sibTrans" presStyleLbl="sibTrans1D1" presStyleIdx="3" presStyleCnt="6"/>
      <dgm:spPr/>
    </dgm:pt>
    <dgm:pt modelId="{7D2203A3-A96A-4C03-8A59-CA4D63C7DE53}" type="pres">
      <dgm:prSet presAssocID="{CA247CC6-017D-4B2F-9551-DA551A907186}" presName="connectorText" presStyleLbl="sibTrans1D1" presStyleIdx="3" presStyleCnt="6"/>
      <dgm:spPr/>
    </dgm:pt>
    <dgm:pt modelId="{DD13479E-D984-4A17-B243-F0D3E5FE1456}" type="pres">
      <dgm:prSet presAssocID="{1FC554CF-C814-46B0-87B6-A591C495A9FD}" presName="node" presStyleLbl="node1" presStyleIdx="4" presStyleCnt="7">
        <dgm:presLayoutVars>
          <dgm:bulletEnabled val="1"/>
        </dgm:presLayoutVars>
      </dgm:prSet>
      <dgm:spPr/>
    </dgm:pt>
    <dgm:pt modelId="{581B614A-968C-4C53-87D2-82CD777F2385}" type="pres">
      <dgm:prSet presAssocID="{BC7954E6-FA74-4C2E-8E56-E1835B8343B2}" presName="sibTrans" presStyleLbl="sibTrans1D1" presStyleIdx="4" presStyleCnt="6"/>
      <dgm:spPr/>
    </dgm:pt>
    <dgm:pt modelId="{12B4E240-4F53-4B30-BFEC-A5C0D24ECDA6}" type="pres">
      <dgm:prSet presAssocID="{BC7954E6-FA74-4C2E-8E56-E1835B8343B2}" presName="connectorText" presStyleLbl="sibTrans1D1" presStyleIdx="4" presStyleCnt="6"/>
      <dgm:spPr/>
    </dgm:pt>
    <dgm:pt modelId="{9C2F6B81-4C92-49B7-836B-FB9A6946F42F}" type="pres">
      <dgm:prSet presAssocID="{379B0639-6650-4EC9-A3BA-FA1FD11B91E6}" presName="node" presStyleLbl="node1" presStyleIdx="5" presStyleCnt="7">
        <dgm:presLayoutVars>
          <dgm:bulletEnabled val="1"/>
        </dgm:presLayoutVars>
      </dgm:prSet>
      <dgm:spPr/>
    </dgm:pt>
    <dgm:pt modelId="{737D561C-1311-407D-8EE1-8E90D5D68C06}" type="pres">
      <dgm:prSet presAssocID="{24F0F11C-F917-4C8E-AC0C-0BF17B336E38}" presName="sibTrans" presStyleLbl="sibTrans1D1" presStyleIdx="5" presStyleCnt="6"/>
      <dgm:spPr/>
    </dgm:pt>
    <dgm:pt modelId="{8DACFD20-B19A-4F8D-AEB6-02C9313CFDCB}" type="pres">
      <dgm:prSet presAssocID="{24F0F11C-F917-4C8E-AC0C-0BF17B336E38}" presName="connectorText" presStyleLbl="sibTrans1D1" presStyleIdx="5" presStyleCnt="6"/>
      <dgm:spPr/>
    </dgm:pt>
    <dgm:pt modelId="{512D59A9-819C-4B57-9964-64B0919F80EB}" type="pres">
      <dgm:prSet presAssocID="{DDCD4193-05A6-4165-8811-C3B13022DFB7}" presName="node" presStyleLbl="node1" presStyleIdx="6" presStyleCnt="7">
        <dgm:presLayoutVars>
          <dgm:bulletEnabled val="1"/>
        </dgm:presLayoutVars>
      </dgm:prSet>
      <dgm:spPr/>
    </dgm:pt>
  </dgm:ptLst>
  <dgm:cxnLst>
    <dgm:cxn modelId="{A88D551A-46B9-4B3D-8F5C-0B2DDF42AD3B}" srcId="{B3CB93B0-2AA6-44C5-A6B6-72921C2E8EE4}" destId="{379B0639-6650-4EC9-A3BA-FA1FD11B91E6}" srcOrd="5" destOrd="0" parTransId="{A29AF095-9E44-4416-A2C8-302F498425F9}" sibTransId="{24F0F11C-F917-4C8E-AC0C-0BF17B336E38}"/>
    <dgm:cxn modelId="{93932429-79DF-4070-B4DA-D20F3DA145CE}" srcId="{B3CB93B0-2AA6-44C5-A6B6-72921C2E8EE4}" destId="{A6F0C8D4-A40A-4430-AFAC-5477072AD92C}" srcOrd="2" destOrd="0" parTransId="{209628CC-3098-4B4F-9CE4-31EC433AC0AC}" sibTransId="{42F72F13-2B42-4461-9521-96B9CC864590}"/>
    <dgm:cxn modelId="{91BCBD2C-F181-4744-AD2C-F20DC89DF0FA}" type="presOf" srcId="{42F72F13-2B42-4461-9521-96B9CC864590}" destId="{5FEA1A29-E516-430F-882B-C77B683D1AF4}" srcOrd="0" destOrd="0" presId="urn:microsoft.com/office/officeart/2016/7/layout/RepeatingBendingProcessNew"/>
    <dgm:cxn modelId="{B645D02C-114B-42F7-9135-BDE370F4C3B1}" type="presOf" srcId="{CA247CC6-017D-4B2F-9551-DA551A907186}" destId="{F0D2A4DE-3E59-4387-87B9-B2D1ECC49D3D}" srcOrd="0" destOrd="0" presId="urn:microsoft.com/office/officeart/2016/7/layout/RepeatingBendingProcessNew"/>
    <dgm:cxn modelId="{132F0533-9045-438E-AB59-D6CA7EC0624A}" srcId="{B3CB93B0-2AA6-44C5-A6B6-72921C2E8EE4}" destId="{F9A6A1A2-C8E6-4E35-9677-1FF219507D4A}" srcOrd="3" destOrd="0" parTransId="{A43C9B02-9177-4921-83A7-739D07E4821E}" sibTransId="{CA247CC6-017D-4B2F-9551-DA551A907186}"/>
    <dgm:cxn modelId="{21A2063E-1E99-418A-980F-0E6D3728DA2F}" srcId="{B3CB93B0-2AA6-44C5-A6B6-72921C2E8EE4}" destId="{1FC554CF-C814-46B0-87B6-A591C495A9FD}" srcOrd="4" destOrd="0" parTransId="{B7F93818-917E-4E1B-BF3A-1548082EDE6D}" sibTransId="{BC7954E6-FA74-4C2E-8E56-E1835B8343B2}"/>
    <dgm:cxn modelId="{BB566647-90E7-4BCB-A6B2-98BAAF101782}" type="presOf" srcId="{379B0639-6650-4EC9-A3BA-FA1FD11B91E6}" destId="{9C2F6B81-4C92-49B7-836B-FB9A6946F42F}" srcOrd="0" destOrd="0" presId="urn:microsoft.com/office/officeart/2016/7/layout/RepeatingBendingProcessNew"/>
    <dgm:cxn modelId="{EEC25167-428E-461A-B790-8EB8D12F4DDC}" type="presOf" srcId="{16612A66-3F41-43A4-8155-3F117A3B6A04}" destId="{FD1AF7B5-5916-449D-BD81-BDC3BACD8337}" srcOrd="1" destOrd="0" presId="urn:microsoft.com/office/officeart/2016/7/layout/RepeatingBendingProcessNew"/>
    <dgm:cxn modelId="{FBD4E66C-9FC7-447E-82AB-83B0F3507A63}" type="presOf" srcId="{F9A6A1A2-C8E6-4E35-9677-1FF219507D4A}" destId="{B5D9A14E-6C16-4A1E-BAA9-3F832BD16010}" srcOrd="0" destOrd="0" presId="urn:microsoft.com/office/officeart/2016/7/layout/RepeatingBendingProcessNew"/>
    <dgm:cxn modelId="{53A2F04D-380D-4C04-9E32-BA54B7157020}" type="presOf" srcId="{756CDFF7-396E-4C11-954D-813DF81A33B5}" destId="{98092EE6-E50C-433C-84FF-FDB122BEAB75}" srcOrd="0" destOrd="0" presId="urn:microsoft.com/office/officeart/2016/7/layout/RepeatingBendingProcessNew"/>
    <dgm:cxn modelId="{103A2F6E-011E-4BA3-9301-EB96B7D38BCD}" type="presOf" srcId="{B3CB93B0-2AA6-44C5-A6B6-72921C2E8EE4}" destId="{49BBB039-325D-4255-AFD3-E58FED7C053B}" srcOrd="0" destOrd="0" presId="urn:microsoft.com/office/officeart/2016/7/layout/RepeatingBendingProcessNew"/>
    <dgm:cxn modelId="{701AEC71-0DFD-4A7E-842A-4D49C257C5FE}" srcId="{B3CB93B0-2AA6-44C5-A6B6-72921C2E8EE4}" destId="{0C52E0AA-F273-4125-9FC4-4ABF8E867F85}" srcOrd="1" destOrd="0" parTransId="{115124FB-9F37-4DB5-926A-EDB14F89E0D8}" sibTransId="{16612A66-3F41-43A4-8155-3F117A3B6A04}"/>
    <dgm:cxn modelId="{A1506252-AC2C-4F93-95E8-DC9A1916A909}" type="presOf" srcId="{A6F0C8D4-A40A-4430-AFAC-5477072AD92C}" destId="{818741D1-0883-435B-8C00-FB2EDFAFA4B0}" srcOrd="0" destOrd="0" presId="urn:microsoft.com/office/officeart/2016/7/layout/RepeatingBendingProcessNew"/>
    <dgm:cxn modelId="{0CF86775-96B5-441B-B286-1569A8B12A8F}" srcId="{B3CB93B0-2AA6-44C5-A6B6-72921C2E8EE4}" destId="{756CDFF7-396E-4C11-954D-813DF81A33B5}" srcOrd="0" destOrd="0" parTransId="{78B54711-A840-41A7-AE91-DB082E3FC214}" sibTransId="{19F0F13A-E367-467C-9AEA-B5F2DF941AB9}"/>
    <dgm:cxn modelId="{0200BB83-BEA6-49FE-B058-BB6029EE86DB}" type="presOf" srcId="{1FC554CF-C814-46B0-87B6-A591C495A9FD}" destId="{DD13479E-D984-4A17-B243-F0D3E5FE1456}" srcOrd="0" destOrd="0" presId="urn:microsoft.com/office/officeart/2016/7/layout/RepeatingBendingProcessNew"/>
    <dgm:cxn modelId="{89419685-5FA0-4D50-9FF0-81D625575B03}" type="presOf" srcId="{16612A66-3F41-43A4-8155-3F117A3B6A04}" destId="{5C648BE3-A3EA-47A3-AEA9-DC99F73FD563}" srcOrd="0" destOrd="0" presId="urn:microsoft.com/office/officeart/2016/7/layout/RepeatingBendingProcessNew"/>
    <dgm:cxn modelId="{7D662589-0CB0-42A6-B7FC-1952AF6412C8}" srcId="{B3CB93B0-2AA6-44C5-A6B6-72921C2E8EE4}" destId="{DDCD4193-05A6-4165-8811-C3B13022DFB7}" srcOrd="6" destOrd="0" parTransId="{C2787501-1028-4A69-A2A2-6FF5602CE926}" sibTransId="{D3DCA66D-5346-4924-B759-4F9BA44CC858}"/>
    <dgm:cxn modelId="{6915CF8B-1FFF-4537-B4E2-D7A28A82A612}" type="presOf" srcId="{19F0F13A-E367-467C-9AEA-B5F2DF941AB9}" destId="{A06E7E74-A42D-45A7-B912-0AF1E6A7DE11}" srcOrd="1" destOrd="0" presId="urn:microsoft.com/office/officeart/2016/7/layout/RepeatingBendingProcessNew"/>
    <dgm:cxn modelId="{2601D891-017B-46DF-B97B-8B0755ACCC7A}" type="presOf" srcId="{CA247CC6-017D-4B2F-9551-DA551A907186}" destId="{7D2203A3-A96A-4C03-8A59-CA4D63C7DE53}" srcOrd="1" destOrd="0" presId="urn:microsoft.com/office/officeart/2016/7/layout/RepeatingBendingProcessNew"/>
    <dgm:cxn modelId="{730BD79C-1D85-4F78-BC04-5391D5EB3C26}" type="presOf" srcId="{24F0F11C-F917-4C8E-AC0C-0BF17B336E38}" destId="{737D561C-1311-407D-8EE1-8E90D5D68C06}" srcOrd="0" destOrd="0" presId="urn:microsoft.com/office/officeart/2016/7/layout/RepeatingBendingProcessNew"/>
    <dgm:cxn modelId="{B34EA4B5-C376-4B35-BDE3-4F01F96774F0}" type="presOf" srcId="{DDCD4193-05A6-4165-8811-C3B13022DFB7}" destId="{512D59A9-819C-4B57-9964-64B0919F80EB}" srcOrd="0" destOrd="0" presId="urn:microsoft.com/office/officeart/2016/7/layout/RepeatingBendingProcessNew"/>
    <dgm:cxn modelId="{12B7EEB6-2716-4E9B-8588-47BE46017806}" type="presOf" srcId="{0C52E0AA-F273-4125-9FC4-4ABF8E867F85}" destId="{3A9F495C-99CF-4B79-AF91-C02CF51D84FB}" srcOrd="0" destOrd="0" presId="urn:microsoft.com/office/officeart/2016/7/layout/RepeatingBendingProcessNew"/>
    <dgm:cxn modelId="{4F7D8DB7-588D-49D8-AD46-C3D20E8AA3B4}" type="presOf" srcId="{BC7954E6-FA74-4C2E-8E56-E1835B8343B2}" destId="{12B4E240-4F53-4B30-BFEC-A5C0D24ECDA6}" srcOrd="1" destOrd="0" presId="urn:microsoft.com/office/officeart/2016/7/layout/RepeatingBendingProcessNew"/>
    <dgm:cxn modelId="{FA4F18DC-44CC-4886-901C-C4F7CC88FDD8}" type="presOf" srcId="{24F0F11C-F917-4C8E-AC0C-0BF17B336E38}" destId="{8DACFD20-B19A-4F8D-AEB6-02C9313CFDCB}" srcOrd="1" destOrd="0" presId="urn:microsoft.com/office/officeart/2016/7/layout/RepeatingBendingProcessNew"/>
    <dgm:cxn modelId="{6B0608DE-2F77-4B36-B52A-D5B47456ECA8}" type="presOf" srcId="{42F72F13-2B42-4461-9521-96B9CC864590}" destId="{8D14EA51-21A3-4CB1-A4B4-EF2F2018DC30}" srcOrd="1" destOrd="0" presId="urn:microsoft.com/office/officeart/2016/7/layout/RepeatingBendingProcessNew"/>
    <dgm:cxn modelId="{06254ADE-40F9-44EF-A4AD-DD8A85B46B6F}" type="presOf" srcId="{19F0F13A-E367-467C-9AEA-B5F2DF941AB9}" destId="{44A6BD47-B923-4382-93BC-A011912FADB2}" srcOrd="0" destOrd="0" presId="urn:microsoft.com/office/officeart/2016/7/layout/RepeatingBendingProcessNew"/>
    <dgm:cxn modelId="{C3CAAAE8-B6D2-47E2-9023-AAC53AF6A20D}" type="presOf" srcId="{BC7954E6-FA74-4C2E-8E56-E1835B8343B2}" destId="{581B614A-968C-4C53-87D2-82CD777F2385}" srcOrd="0" destOrd="0" presId="urn:microsoft.com/office/officeart/2016/7/layout/RepeatingBendingProcessNew"/>
    <dgm:cxn modelId="{C9F88EAB-8C81-4A39-AC27-D3E7D72DC9D1}" type="presParOf" srcId="{49BBB039-325D-4255-AFD3-E58FED7C053B}" destId="{98092EE6-E50C-433C-84FF-FDB122BEAB75}" srcOrd="0" destOrd="0" presId="urn:microsoft.com/office/officeart/2016/7/layout/RepeatingBendingProcessNew"/>
    <dgm:cxn modelId="{E8DE15DA-B5B9-4BF0-A1AC-376E74F314F3}" type="presParOf" srcId="{49BBB039-325D-4255-AFD3-E58FED7C053B}" destId="{44A6BD47-B923-4382-93BC-A011912FADB2}" srcOrd="1" destOrd="0" presId="urn:microsoft.com/office/officeart/2016/7/layout/RepeatingBendingProcessNew"/>
    <dgm:cxn modelId="{82FCDF66-6B19-4EA8-A51A-9C6D1D524CCB}" type="presParOf" srcId="{44A6BD47-B923-4382-93BC-A011912FADB2}" destId="{A06E7E74-A42D-45A7-B912-0AF1E6A7DE11}" srcOrd="0" destOrd="0" presId="urn:microsoft.com/office/officeart/2016/7/layout/RepeatingBendingProcessNew"/>
    <dgm:cxn modelId="{0ACF6E14-B8CE-4CC8-BEB4-188789465613}" type="presParOf" srcId="{49BBB039-325D-4255-AFD3-E58FED7C053B}" destId="{3A9F495C-99CF-4B79-AF91-C02CF51D84FB}" srcOrd="2" destOrd="0" presId="urn:microsoft.com/office/officeart/2016/7/layout/RepeatingBendingProcessNew"/>
    <dgm:cxn modelId="{CEDA5A3F-044B-4F61-B962-FE71DD046AD4}" type="presParOf" srcId="{49BBB039-325D-4255-AFD3-E58FED7C053B}" destId="{5C648BE3-A3EA-47A3-AEA9-DC99F73FD563}" srcOrd="3" destOrd="0" presId="urn:microsoft.com/office/officeart/2016/7/layout/RepeatingBendingProcessNew"/>
    <dgm:cxn modelId="{AE56DF7F-EC3D-4F5D-925B-5F61F68B3969}" type="presParOf" srcId="{5C648BE3-A3EA-47A3-AEA9-DC99F73FD563}" destId="{FD1AF7B5-5916-449D-BD81-BDC3BACD8337}" srcOrd="0" destOrd="0" presId="urn:microsoft.com/office/officeart/2016/7/layout/RepeatingBendingProcessNew"/>
    <dgm:cxn modelId="{7426578C-5959-4953-A3F7-9D95F0B48537}" type="presParOf" srcId="{49BBB039-325D-4255-AFD3-E58FED7C053B}" destId="{818741D1-0883-435B-8C00-FB2EDFAFA4B0}" srcOrd="4" destOrd="0" presId="urn:microsoft.com/office/officeart/2016/7/layout/RepeatingBendingProcessNew"/>
    <dgm:cxn modelId="{21FEFBE4-5D84-4A1D-8918-8602A693E5EE}" type="presParOf" srcId="{49BBB039-325D-4255-AFD3-E58FED7C053B}" destId="{5FEA1A29-E516-430F-882B-C77B683D1AF4}" srcOrd="5" destOrd="0" presId="urn:microsoft.com/office/officeart/2016/7/layout/RepeatingBendingProcessNew"/>
    <dgm:cxn modelId="{6EE94D13-8CC5-4913-9A29-E5706742C2A6}" type="presParOf" srcId="{5FEA1A29-E516-430F-882B-C77B683D1AF4}" destId="{8D14EA51-21A3-4CB1-A4B4-EF2F2018DC30}" srcOrd="0" destOrd="0" presId="urn:microsoft.com/office/officeart/2016/7/layout/RepeatingBendingProcessNew"/>
    <dgm:cxn modelId="{844FFA42-6739-4EBA-94AD-B06A5682A935}" type="presParOf" srcId="{49BBB039-325D-4255-AFD3-E58FED7C053B}" destId="{B5D9A14E-6C16-4A1E-BAA9-3F832BD16010}" srcOrd="6" destOrd="0" presId="urn:microsoft.com/office/officeart/2016/7/layout/RepeatingBendingProcessNew"/>
    <dgm:cxn modelId="{F50936C5-DE8E-46FD-923D-EC61BE6C5956}" type="presParOf" srcId="{49BBB039-325D-4255-AFD3-E58FED7C053B}" destId="{F0D2A4DE-3E59-4387-87B9-B2D1ECC49D3D}" srcOrd="7" destOrd="0" presId="urn:microsoft.com/office/officeart/2016/7/layout/RepeatingBendingProcessNew"/>
    <dgm:cxn modelId="{911344C4-D9A4-46AF-AE2E-ABF7DA178918}" type="presParOf" srcId="{F0D2A4DE-3E59-4387-87B9-B2D1ECC49D3D}" destId="{7D2203A3-A96A-4C03-8A59-CA4D63C7DE53}" srcOrd="0" destOrd="0" presId="urn:microsoft.com/office/officeart/2016/7/layout/RepeatingBendingProcessNew"/>
    <dgm:cxn modelId="{12357C16-CDD2-4C81-9E57-811C2F325467}" type="presParOf" srcId="{49BBB039-325D-4255-AFD3-E58FED7C053B}" destId="{DD13479E-D984-4A17-B243-F0D3E5FE1456}" srcOrd="8" destOrd="0" presId="urn:microsoft.com/office/officeart/2016/7/layout/RepeatingBendingProcessNew"/>
    <dgm:cxn modelId="{425C304B-2537-49DA-BE8C-A0C1A485C645}" type="presParOf" srcId="{49BBB039-325D-4255-AFD3-E58FED7C053B}" destId="{581B614A-968C-4C53-87D2-82CD777F2385}" srcOrd="9" destOrd="0" presId="urn:microsoft.com/office/officeart/2016/7/layout/RepeatingBendingProcessNew"/>
    <dgm:cxn modelId="{02953BC1-1380-44FC-A517-02435E789B5A}" type="presParOf" srcId="{581B614A-968C-4C53-87D2-82CD777F2385}" destId="{12B4E240-4F53-4B30-BFEC-A5C0D24ECDA6}" srcOrd="0" destOrd="0" presId="urn:microsoft.com/office/officeart/2016/7/layout/RepeatingBendingProcessNew"/>
    <dgm:cxn modelId="{B699BB4C-81E8-4C41-87BD-BC6E6DC881FB}" type="presParOf" srcId="{49BBB039-325D-4255-AFD3-E58FED7C053B}" destId="{9C2F6B81-4C92-49B7-836B-FB9A6946F42F}" srcOrd="10" destOrd="0" presId="urn:microsoft.com/office/officeart/2016/7/layout/RepeatingBendingProcessNew"/>
    <dgm:cxn modelId="{C7A61C9A-14D0-42B5-8863-F9DC5870E599}" type="presParOf" srcId="{49BBB039-325D-4255-AFD3-E58FED7C053B}" destId="{737D561C-1311-407D-8EE1-8E90D5D68C06}" srcOrd="11" destOrd="0" presId="urn:microsoft.com/office/officeart/2016/7/layout/RepeatingBendingProcessNew"/>
    <dgm:cxn modelId="{CCB665C5-2A2F-4A6E-AC17-BE13B870CA19}" type="presParOf" srcId="{737D561C-1311-407D-8EE1-8E90D5D68C06}" destId="{8DACFD20-B19A-4F8D-AEB6-02C9313CFDCB}" srcOrd="0" destOrd="0" presId="urn:microsoft.com/office/officeart/2016/7/layout/RepeatingBendingProcessNew"/>
    <dgm:cxn modelId="{B0F14FDB-212A-452B-A8B5-1B5FED34AF1C}" type="presParOf" srcId="{49BBB039-325D-4255-AFD3-E58FED7C053B}" destId="{512D59A9-819C-4B57-9964-64B0919F80EB}" srcOrd="12" destOrd="0" presId="urn:microsoft.com/office/officeart/2016/7/layout/RepeatingBendingProcessNew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0A2849C0-8243-4F71-9401-3C39EDD6E7EB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5" csCatId="colorful" phldr="1"/>
      <dgm:spPr/>
      <dgm:t>
        <a:bodyPr/>
        <a:lstStyle/>
        <a:p>
          <a:endParaRPr lang="en-US"/>
        </a:p>
      </dgm:t>
    </dgm:pt>
    <dgm:pt modelId="{E5D77045-D135-4EF5-BF38-EF788D231A74}">
      <dgm:prSet/>
      <dgm:spPr/>
      <dgm:t>
        <a:bodyPr/>
        <a:lstStyle/>
        <a:p>
          <a:r>
            <a:rPr lang="en-US"/>
            <a:t>Add and subtract fluently within 5</a:t>
          </a:r>
        </a:p>
      </dgm:t>
    </dgm:pt>
    <dgm:pt modelId="{F8838686-8680-46FD-923C-7B919ADD8983}" type="parTrans" cxnId="{1E0C0527-F1D4-41EB-A6CB-CF011E585796}">
      <dgm:prSet/>
      <dgm:spPr/>
      <dgm:t>
        <a:bodyPr/>
        <a:lstStyle/>
        <a:p>
          <a:endParaRPr lang="en-US"/>
        </a:p>
      </dgm:t>
    </dgm:pt>
    <dgm:pt modelId="{6210A48F-9642-4A70-9B82-1F0E3B9868A8}" type="sibTrans" cxnId="{1E0C0527-F1D4-41EB-A6CB-CF011E585796}">
      <dgm:prSet/>
      <dgm:spPr/>
      <dgm:t>
        <a:bodyPr/>
        <a:lstStyle/>
        <a:p>
          <a:endParaRPr lang="en-US"/>
        </a:p>
      </dgm:t>
    </dgm:pt>
    <dgm:pt modelId="{0C80769C-AE7D-4D16-88A2-D5A7591D8004}">
      <dgm:prSet/>
      <dgm:spPr/>
      <dgm:t>
        <a:bodyPr/>
        <a:lstStyle/>
        <a:p>
          <a:r>
            <a:rPr lang="en-US"/>
            <a:t>Decompose numbers less than or equal to 10</a:t>
          </a:r>
        </a:p>
      </dgm:t>
    </dgm:pt>
    <dgm:pt modelId="{CD5AFA10-450A-44F9-8311-F3D53AF17C39}" type="parTrans" cxnId="{216BD704-78C9-464A-8C61-33C8A676F433}">
      <dgm:prSet/>
      <dgm:spPr/>
      <dgm:t>
        <a:bodyPr/>
        <a:lstStyle/>
        <a:p>
          <a:endParaRPr lang="en-US"/>
        </a:p>
      </dgm:t>
    </dgm:pt>
    <dgm:pt modelId="{8BB8E0DB-C30D-4FBF-B8CA-D64BCA6E632C}" type="sibTrans" cxnId="{216BD704-78C9-464A-8C61-33C8A676F433}">
      <dgm:prSet/>
      <dgm:spPr/>
      <dgm:t>
        <a:bodyPr/>
        <a:lstStyle/>
        <a:p>
          <a:endParaRPr lang="en-US"/>
        </a:p>
      </dgm:t>
    </dgm:pt>
    <dgm:pt modelId="{9188BE1F-F4C3-42E4-931E-E3B2BE5E875D}">
      <dgm:prSet/>
      <dgm:spPr/>
      <dgm:t>
        <a:bodyPr/>
        <a:lstStyle/>
        <a:p>
          <a:r>
            <a:rPr lang="en-US"/>
            <a:t>Addition facts of 10 (1+9, 2+8)</a:t>
          </a:r>
        </a:p>
      </dgm:t>
    </dgm:pt>
    <dgm:pt modelId="{CA1F361F-3CFA-47F9-93B1-AA90DDE2CFD1}" type="parTrans" cxnId="{D385DD63-7C2E-47B8-A907-9F466B1649DC}">
      <dgm:prSet/>
      <dgm:spPr/>
      <dgm:t>
        <a:bodyPr/>
        <a:lstStyle/>
        <a:p>
          <a:endParaRPr lang="en-US"/>
        </a:p>
      </dgm:t>
    </dgm:pt>
    <dgm:pt modelId="{20D5828F-4BB5-4FBA-9BEC-CC779907EACE}" type="sibTrans" cxnId="{D385DD63-7C2E-47B8-A907-9F466B1649DC}">
      <dgm:prSet/>
      <dgm:spPr/>
      <dgm:t>
        <a:bodyPr/>
        <a:lstStyle/>
        <a:p>
          <a:endParaRPr lang="en-US"/>
        </a:p>
      </dgm:t>
    </dgm:pt>
    <dgm:pt modelId="{49582270-3C31-49DE-88C7-9A3A437675DE}">
      <dgm:prSet/>
      <dgm:spPr/>
      <dgm:t>
        <a:bodyPr/>
        <a:lstStyle/>
        <a:p>
          <a:r>
            <a:rPr lang="en-US"/>
            <a:t>Represent addition or subtraction with objects, fingers, or mental images</a:t>
          </a:r>
        </a:p>
      </dgm:t>
    </dgm:pt>
    <dgm:pt modelId="{0E3FC682-FD7C-4EFD-8F9F-1F1BF4B7D5C9}" type="parTrans" cxnId="{87F8775F-A975-4839-B736-8D91A800C3C0}">
      <dgm:prSet/>
      <dgm:spPr/>
      <dgm:t>
        <a:bodyPr/>
        <a:lstStyle/>
        <a:p>
          <a:endParaRPr lang="en-US"/>
        </a:p>
      </dgm:t>
    </dgm:pt>
    <dgm:pt modelId="{308A7D0D-59DA-4B35-B534-F577830684B4}" type="sibTrans" cxnId="{87F8775F-A975-4839-B736-8D91A800C3C0}">
      <dgm:prSet/>
      <dgm:spPr/>
      <dgm:t>
        <a:bodyPr/>
        <a:lstStyle/>
        <a:p>
          <a:endParaRPr lang="en-US"/>
        </a:p>
      </dgm:t>
    </dgm:pt>
    <dgm:pt modelId="{78E9F4C5-189D-4E1B-9B4A-BCEDA5E96D7B}" type="pres">
      <dgm:prSet presAssocID="{0A2849C0-8243-4F71-9401-3C39EDD6E7EB}" presName="root" presStyleCnt="0">
        <dgm:presLayoutVars>
          <dgm:dir/>
          <dgm:resizeHandles val="exact"/>
        </dgm:presLayoutVars>
      </dgm:prSet>
      <dgm:spPr/>
    </dgm:pt>
    <dgm:pt modelId="{D0AE9C1D-43D1-4463-9A70-9E4163442F58}" type="pres">
      <dgm:prSet presAssocID="{E5D77045-D135-4EF5-BF38-EF788D231A74}" presName="compNode" presStyleCnt="0"/>
      <dgm:spPr/>
    </dgm:pt>
    <dgm:pt modelId="{0E83B845-5F3D-48E5-8E4E-D04562B6E52A}" type="pres">
      <dgm:prSet presAssocID="{E5D77045-D135-4EF5-BF38-EF788D231A74}" presName="bgRect" presStyleLbl="bgShp" presStyleIdx="0" presStyleCnt="4"/>
      <dgm:spPr/>
    </dgm:pt>
    <dgm:pt modelId="{02C9CF4C-1F29-478C-A721-B25D8B501C08}" type="pres">
      <dgm:prSet presAssocID="{E5D77045-D135-4EF5-BF38-EF788D231A74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encil"/>
        </a:ext>
      </dgm:extLst>
    </dgm:pt>
    <dgm:pt modelId="{178F0D31-78E9-4162-990E-D80D2BCBFE31}" type="pres">
      <dgm:prSet presAssocID="{E5D77045-D135-4EF5-BF38-EF788D231A74}" presName="spaceRect" presStyleCnt="0"/>
      <dgm:spPr/>
    </dgm:pt>
    <dgm:pt modelId="{9A2A9985-5A1E-4DCB-9172-FF80F21B32D2}" type="pres">
      <dgm:prSet presAssocID="{E5D77045-D135-4EF5-BF38-EF788D231A74}" presName="parTx" presStyleLbl="revTx" presStyleIdx="0" presStyleCnt="4">
        <dgm:presLayoutVars>
          <dgm:chMax val="0"/>
          <dgm:chPref val="0"/>
        </dgm:presLayoutVars>
      </dgm:prSet>
      <dgm:spPr/>
    </dgm:pt>
    <dgm:pt modelId="{51398844-EF9D-455F-A7F8-DFDECB86CD35}" type="pres">
      <dgm:prSet presAssocID="{6210A48F-9642-4A70-9B82-1F0E3B9868A8}" presName="sibTrans" presStyleCnt="0"/>
      <dgm:spPr/>
    </dgm:pt>
    <dgm:pt modelId="{0C5F0EB6-995F-4828-B2B5-FC1771888F06}" type="pres">
      <dgm:prSet presAssocID="{0C80769C-AE7D-4D16-88A2-D5A7591D8004}" presName="compNode" presStyleCnt="0"/>
      <dgm:spPr/>
    </dgm:pt>
    <dgm:pt modelId="{ACF6C073-F491-4A00-93DC-69E5DAE3F321}" type="pres">
      <dgm:prSet presAssocID="{0C80769C-AE7D-4D16-88A2-D5A7591D8004}" presName="bgRect" presStyleLbl="bgShp" presStyleIdx="1" presStyleCnt="4"/>
      <dgm:spPr/>
    </dgm:pt>
    <dgm:pt modelId="{A0CCCD91-8DCD-4AF0-8793-97E24DAD891D}" type="pres">
      <dgm:prSet presAssocID="{0C80769C-AE7D-4D16-88A2-D5A7591D8004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eckmark"/>
        </a:ext>
      </dgm:extLst>
    </dgm:pt>
    <dgm:pt modelId="{0BCC0171-542A-4D69-A9E1-99A02EFD2F63}" type="pres">
      <dgm:prSet presAssocID="{0C80769C-AE7D-4D16-88A2-D5A7591D8004}" presName="spaceRect" presStyleCnt="0"/>
      <dgm:spPr/>
    </dgm:pt>
    <dgm:pt modelId="{342CB218-6EBF-494D-92AE-63401FEB9CA0}" type="pres">
      <dgm:prSet presAssocID="{0C80769C-AE7D-4D16-88A2-D5A7591D8004}" presName="parTx" presStyleLbl="revTx" presStyleIdx="1" presStyleCnt="4">
        <dgm:presLayoutVars>
          <dgm:chMax val="0"/>
          <dgm:chPref val="0"/>
        </dgm:presLayoutVars>
      </dgm:prSet>
      <dgm:spPr/>
    </dgm:pt>
    <dgm:pt modelId="{D4E66F5D-BEDF-459A-9E24-99E7BC6A0C51}" type="pres">
      <dgm:prSet presAssocID="{8BB8E0DB-C30D-4FBF-B8CA-D64BCA6E632C}" presName="sibTrans" presStyleCnt="0"/>
      <dgm:spPr/>
    </dgm:pt>
    <dgm:pt modelId="{72B54CBC-A125-429A-9972-3526C2CABD6F}" type="pres">
      <dgm:prSet presAssocID="{9188BE1F-F4C3-42E4-931E-E3B2BE5E875D}" presName="compNode" presStyleCnt="0"/>
      <dgm:spPr/>
    </dgm:pt>
    <dgm:pt modelId="{733052C7-3780-4267-817F-D4AA80A4C967}" type="pres">
      <dgm:prSet presAssocID="{9188BE1F-F4C3-42E4-931E-E3B2BE5E875D}" presName="bgRect" presStyleLbl="bgShp" presStyleIdx="2" presStyleCnt="4"/>
      <dgm:spPr/>
    </dgm:pt>
    <dgm:pt modelId="{76A867C8-4954-4943-B9B1-A501F3459F4B}" type="pres">
      <dgm:prSet presAssocID="{9188BE1F-F4C3-42E4-931E-E3B2BE5E875D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Add"/>
        </a:ext>
      </dgm:extLst>
    </dgm:pt>
    <dgm:pt modelId="{148CDFE9-E0F6-4294-A60D-8E7B6EEEC0EE}" type="pres">
      <dgm:prSet presAssocID="{9188BE1F-F4C3-42E4-931E-E3B2BE5E875D}" presName="spaceRect" presStyleCnt="0"/>
      <dgm:spPr/>
    </dgm:pt>
    <dgm:pt modelId="{91AAF1E7-C6DA-4244-96BD-057617115AF3}" type="pres">
      <dgm:prSet presAssocID="{9188BE1F-F4C3-42E4-931E-E3B2BE5E875D}" presName="parTx" presStyleLbl="revTx" presStyleIdx="2" presStyleCnt="4">
        <dgm:presLayoutVars>
          <dgm:chMax val="0"/>
          <dgm:chPref val="0"/>
        </dgm:presLayoutVars>
      </dgm:prSet>
      <dgm:spPr/>
    </dgm:pt>
    <dgm:pt modelId="{60752C31-79E7-49A2-9E32-4EC44106B390}" type="pres">
      <dgm:prSet presAssocID="{20D5828F-4BB5-4FBA-9BEC-CC779907EACE}" presName="sibTrans" presStyleCnt="0"/>
      <dgm:spPr/>
    </dgm:pt>
    <dgm:pt modelId="{9F522B69-FCC9-4BAA-AD32-5E6426A87562}" type="pres">
      <dgm:prSet presAssocID="{49582270-3C31-49DE-88C7-9A3A437675DE}" presName="compNode" presStyleCnt="0"/>
      <dgm:spPr/>
    </dgm:pt>
    <dgm:pt modelId="{1DD10733-AC17-4CEA-8DAB-C053543EE7E3}" type="pres">
      <dgm:prSet presAssocID="{49582270-3C31-49DE-88C7-9A3A437675DE}" presName="bgRect" presStyleLbl="bgShp" presStyleIdx="3" presStyleCnt="4"/>
      <dgm:spPr/>
    </dgm:pt>
    <dgm:pt modelId="{A58CCE89-7596-443B-9CA6-A1F929F7A496}" type="pres">
      <dgm:prSet presAssocID="{49582270-3C31-49DE-88C7-9A3A437675DE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alculator"/>
        </a:ext>
      </dgm:extLst>
    </dgm:pt>
    <dgm:pt modelId="{ABA5DC1A-BB83-44D7-A306-8BEA4A3ADFE2}" type="pres">
      <dgm:prSet presAssocID="{49582270-3C31-49DE-88C7-9A3A437675DE}" presName="spaceRect" presStyleCnt="0"/>
      <dgm:spPr/>
    </dgm:pt>
    <dgm:pt modelId="{3A53FBD9-B824-4E3B-B33F-E36B59F47918}" type="pres">
      <dgm:prSet presAssocID="{49582270-3C31-49DE-88C7-9A3A437675DE}" presName="parTx" presStyleLbl="revTx" presStyleIdx="3" presStyleCnt="4">
        <dgm:presLayoutVars>
          <dgm:chMax val="0"/>
          <dgm:chPref val="0"/>
        </dgm:presLayoutVars>
      </dgm:prSet>
      <dgm:spPr/>
    </dgm:pt>
  </dgm:ptLst>
  <dgm:cxnLst>
    <dgm:cxn modelId="{216BD704-78C9-464A-8C61-33C8A676F433}" srcId="{0A2849C0-8243-4F71-9401-3C39EDD6E7EB}" destId="{0C80769C-AE7D-4D16-88A2-D5A7591D8004}" srcOrd="1" destOrd="0" parTransId="{CD5AFA10-450A-44F9-8311-F3D53AF17C39}" sibTransId="{8BB8E0DB-C30D-4FBF-B8CA-D64BCA6E632C}"/>
    <dgm:cxn modelId="{1E0C0527-F1D4-41EB-A6CB-CF011E585796}" srcId="{0A2849C0-8243-4F71-9401-3C39EDD6E7EB}" destId="{E5D77045-D135-4EF5-BF38-EF788D231A74}" srcOrd="0" destOrd="0" parTransId="{F8838686-8680-46FD-923C-7B919ADD8983}" sibTransId="{6210A48F-9642-4A70-9B82-1F0E3B9868A8}"/>
    <dgm:cxn modelId="{87F8775F-A975-4839-B736-8D91A800C3C0}" srcId="{0A2849C0-8243-4F71-9401-3C39EDD6E7EB}" destId="{49582270-3C31-49DE-88C7-9A3A437675DE}" srcOrd="3" destOrd="0" parTransId="{0E3FC682-FD7C-4EFD-8F9F-1F1BF4B7D5C9}" sibTransId="{308A7D0D-59DA-4B35-B534-F577830684B4}"/>
    <dgm:cxn modelId="{D385DD63-7C2E-47B8-A907-9F466B1649DC}" srcId="{0A2849C0-8243-4F71-9401-3C39EDD6E7EB}" destId="{9188BE1F-F4C3-42E4-931E-E3B2BE5E875D}" srcOrd="2" destOrd="0" parTransId="{CA1F361F-3CFA-47F9-93B1-AA90DDE2CFD1}" sibTransId="{20D5828F-4BB5-4FBA-9BEC-CC779907EACE}"/>
    <dgm:cxn modelId="{FAF64E46-C52C-46B5-BACD-CDD06DA77750}" type="presOf" srcId="{E5D77045-D135-4EF5-BF38-EF788D231A74}" destId="{9A2A9985-5A1E-4DCB-9172-FF80F21B32D2}" srcOrd="0" destOrd="0" presId="urn:microsoft.com/office/officeart/2018/2/layout/IconVerticalSolidList"/>
    <dgm:cxn modelId="{A89D2B67-22CA-4E55-819D-B4C3AB0B06B4}" type="presOf" srcId="{9188BE1F-F4C3-42E4-931E-E3B2BE5E875D}" destId="{91AAF1E7-C6DA-4244-96BD-057617115AF3}" srcOrd="0" destOrd="0" presId="urn:microsoft.com/office/officeart/2018/2/layout/IconVerticalSolidList"/>
    <dgm:cxn modelId="{67C31E74-DB67-486B-AA1C-0B703FDF1F39}" type="presOf" srcId="{0C80769C-AE7D-4D16-88A2-D5A7591D8004}" destId="{342CB218-6EBF-494D-92AE-63401FEB9CA0}" srcOrd="0" destOrd="0" presId="urn:microsoft.com/office/officeart/2018/2/layout/IconVerticalSolidList"/>
    <dgm:cxn modelId="{090B147E-7B9D-41FE-94A0-46D3800336A3}" type="presOf" srcId="{0A2849C0-8243-4F71-9401-3C39EDD6E7EB}" destId="{78E9F4C5-189D-4E1B-9B4A-BCEDA5E96D7B}" srcOrd="0" destOrd="0" presId="urn:microsoft.com/office/officeart/2018/2/layout/IconVerticalSolidList"/>
    <dgm:cxn modelId="{CA4AEBAF-A0EA-4449-B4EB-568867422E2D}" type="presOf" srcId="{49582270-3C31-49DE-88C7-9A3A437675DE}" destId="{3A53FBD9-B824-4E3B-B33F-E36B59F47918}" srcOrd="0" destOrd="0" presId="urn:microsoft.com/office/officeart/2018/2/layout/IconVerticalSolidList"/>
    <dgm:cxn modelId="{46197635-A82E-4BA5-BE47-A6B9A62C358E}" type="presParOf" srcId="{78E9F4C5-189D-4E1B-9B4A-BCEDA5E96D7B}" destId="{D0AE9C1D-43D1-4463-9A70-9E4163442F58}" srcOrd="0" destOrd="0" presId="urn:microsoft.com/office/officeart/2018/2/layout/IconVerticalSolidList"/>
    <dgm:cxn modelId="{63F0F298-1EAD-4A74-AD11-16DE8BECC5D5}" type="presParOf" srcId="{D0AE9C1D-43D1-4463-9A70-9E4163442F58}" destId="{0E83B845-5F3D-48E5-8E4E-D04562B6E52A}" srcOrd="0" destOrd="0" presId="urn:microsoft.com/office/officeart/2018/2/layout/IconVerticalSolidList"/>
    <dgm:cxn modelId="{534447A1-EA80-4BDF-8738-61DC5EB485FB}" type="presParOf" srcId="{D0AE9C1D-43D1-4463-9A70-9E4163442F58}" destId="{02C9CF4C-1F29-478C-A721-B25D8B501C08}" srcOrd="1" destOrd="0" presId="urn:microsoft.com/office/officeart/2018/2/layout/IconVerticalSolidList"/>
    <dgm:cxn modelId="{A712D31C-4D6C-4DD8-AD94-E7BD601AA64D}" type="presParOf" srcId="{D0AE9C1D-43D1-4463-9A70-9E4163442F58}" destId="{178F0D31-78E9-4162-990E-D80D2BCBFE31}" srcOrd="2" destOrd="0" presId="urn:microsoft.com/office/officeart/2018/2/layout/IconVerticalSolidList"/>
    <dgm:cxn modelId="{351E94E7-1531-4182-BCB2-DA90935131B7}" type="presParOf" srcId="{D0AE9C1D-43D1-4463-9A70-9E4163442F58}" destId="{9A2A9985-5A1E-4DCB-9172-FF80F21B32D2}" srcOrd="3" destOrd="0" presId="urn:microsoft.com/office/officeart/2018/2/layout/IconVerticalSolidList"/>
    <dgm:cxn modelId="{485AB147-0E66-4EAA-8285-18F285A845FC}" type="presParOf" srcId="{78E9F4C5-189D-4E1B-9B4A-BCEDA5E96D7B}" destId="{51398844-EF9D-455F-A7F8-DFDECB86CD35}" srcOrd="1" destOrd="0" presId="urn:microsoft.com/office/officeart/2018/2/layout/IconVerticalSolidList"/>
    <dgm:cxn modelId="{7A90C390-7823-45B8-8F8A-2D3F54DB439F}" type="presParOf" srcId="{78E9F4C5-189D-4E1B-9B4A-BCEDA5E96D7B}" destId="{0C5F0EB6-995F-4828-B2B5-FC1771888F06}" srcOrd="2" destOrd="0" presId="urn:microsoft.com/office/officeart/2018/2/layout/IconVerticalSolidList"/>
    <dgm:cxn modelId="{AD5E9079-CFE7-465C-B6E0-8C3A68850322}" type="presParOf" srcId="{0C5F0EB6-995F-4828-B2B5-FC1771888F06}" destId="{ACF6C073-F491-4A00-93DC-69E5DAE3F321}" srcOrd="0" destOrd="0" presId="urn:microsoft.com/office/officeart/2018/2/layout/IconVerticalSolidList"/>
    <dgm:cxn modelId="{8B134FA6-26D2-4B31-B3A5-374CB5D601B3}" type="presParOf" srcId="{0C5F0EB6-995F-4828-B2B5-FC1771888F06}" destId="{A0CCCD91-8DCD-4AF0-8793-97E24DAD891D}" srcOrd="1" destOrd="0" presId="urn:microsoft.com/office/officeart/2018/2/layout/IconVerticalSolidList"/>
    <dgm:cxn modelId="{0C13589B-1923-4730-8648-E65602792ED3}" type="presParOf" srcId="{0C5F0EB6-995F-4828-B2B5-FC1771888F06}" destId="{0BCC0171-542A-4D69-A9E1-99A02EFD2F63}" srcOrd="2" destOrd="0" presId="urn:microsoft.com/office/officeart/2018/2/layout/IconVerticalSolidList"/>
    <dgm:cxn modelId="{3E43407E-72F6-4F3D-B4B3-E3FE18EB83C7}" type="presParOf" srcId="{0C5F0EB6-995F-4828-B2B5-FC1771888F06}" destId="{342CB218-6EBF-494D-92AE-63401FEB9CA0}" srcOrd="3" destOrd="0" presId="urn:microsoft.com/office/officeart/2018/2/layout/IconVerticalSolidList"/>
    <dgm:cxn modelId="{8D235ABB-5D9F-4D16-BCE6-A4304AFEDD53}" type="presParOf" srcId="{78E9F4C5-189D-4E1B-9B4A-BCEDA5E96D7B}" destId="{D4E66F5D-BEDF-459A-9E24-99E7BC6A0C51}" srcOrd="3" destOrd="0" presId="urn:microsoft.com/office/officeart/2018/2/layout/IconVerticalSolidList"/>
    <dgm:cxn modelId="{EAF15E96-024A-47B8-ACCE-0F9769791F86}" type="presParOf" srcId="{78E9F4C5-189D-4E1B-9B4A-BCEDA5E96D7B}" destId="{72B54CBC-A125-429A-9972-3526C2CABD6F}" srcOrd="4" destOrd="0" presId="urn:microsoft.com/office/officeart/2018/2/layout/IconVerticalSolidList"/>
    <dgm:cxn modelId="{D697D72E-94D2-4DC9-A9D0-8616EED282B5}" type="presParOf" srcId="{72B54CBC-A125-429A-9972-3526C2CABD6F}" destId="{733052C7-3780-4267-817F-D4AA80A4C967}" srcOrd="0" destOrd="0" presId="urn:microsoft.com/office/officeart/2018/2/layout/IconVerticalSolidList"/>
    <dgm:cxn modelId="{C57EC86C-7BD3-4311-BA51-F39ED7673E07}" type="presParOf" srcId="{72B54CBC-A125-429A-9972-3526C2CABD6F}" destId="{76A867C8-4954-4943-B9B1-A501F3459F4B}" srcOrd="1" destOrd="0" presId="urn:microsoft.com/office/officeart/2018/2/layout/IconVerticalSolidList"/>
    <dgm:cxn modelId="{DAB70541-B4E4-40F7-85AE-C08E849CB85E}" type="presParOf" srcId="{72B54CBC-A125-429A-9972-3526C2CABD6F}" destId="{148CDFE9-E0F6-4294-A60D-8E7B6EEEC0EE}" srcOrd="2" destOrd="0" presId="urn:microsoft.com/office/officeart/2018/2/layout/IconVerticalSolidList"/>
    <dgm:cxn modelId="{D7389040-7468-43BA-8F95-A5585481D889}" type="presParOf" srcId="{72B54CBC-A125-429A-9972-3526C2CABD6F}" destId="{91AAF1E7-C6DA-4244-96BD-057617115AF3}" srcOrd="3" destOrd="0" presId="urn:microsoft.com/office/officeart/2018/2/layout/IconVerticalSolidList"/>
    <dgm:cxn modelId="{CCAA1FB2-F0F2-4C81-A20D-DEA731F8E497}" type="presParOf" srcId="{78E9F4C5-189D-4E1B-9B4A-BCEDA5E96D7B}" destId="{60752C31-79E7-49A2-9E32-4EC44106B390}" srcOrd="5" destOrd="0" presId="urn:microsoft.com/office/officeart/2018/2/layout/IconVerticalSolidList"/>
    <dgm:cxn modelId="{9E948DC7-3A08-4EC3-8A7F-4E9298834DC5}" type="presParOf" srcId="{78E9F4C5-189D-4E1B-9B4A-BCEDA5E96D7B}" destId="{9F522B69-FCC9-4BAA-AD32-5E6426A87562}" srcOrd="6" destOrd="0" presId="urn:microsoft.com/office/officeart/2018/2/layout/IconVerticalSolidList"/>
    <dgm:cxn modelId="{799E2842-5296-4B32-BB95-86BED2BBCFAA}" type="presParOf" srcId="{9F522B69-FCC9-4BAA-AD32-5E6426A87562}" destId="{1DD10733-AC17-4CEA-8DAB-C053543EE7E3}" srcOrd="0" destOrd="0" presId="urn:microsoft.com/office/officeart/2018/2/layout/IconVerticalSolidList"/>
    <dgm:cxn modelId="{D0FADCBF-42E7-45AA-9E09-0A8BDE4CD732}" type="presParOf" srcId="{9F522B69-FCC9-4BAA-AD32-5E6426A87562}" destId="{A58CCE89-7596-443B-9CA6-A1F929F7A496}" srcOrd="1" destOrd="0" presId="urn:microsoft.com/office/officeart/2018/2/layout/IconVerticalSolidList"/>
    <dgm:cxn modelId="{6BADA807-E767-4EE9-9948-04D6FCE6EA5E}" type="presParOf" srcId="{9F522B69-FCC9-4BAA-AD32-5E6426A87562}" destId="{ABA5DC1A-BB83-44D7-A306-8BEA4A3ADFE2}" srcOrd="2" destOrd="0" presId="urn:microsoft.com/office/officeart/2018/2/layout/IconVerticalSolidList"/>
    <dgm:cxn modelId="{AF6F325D-2E15-4F97-83C5-894454750841}" type="presParOf" srcId="{9F522B69-FCC9-4BAA-AD32-5E6426A87562}" destId="{3A53FBD9-B824-4E3B-B33F-E36B59F47918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1DEF37D-C9AB-4FCA-827B-1CC136775DDE}">
      <dsp:nvSpPr>
        <dsp:cNvPr id="0" name=""/>
        <dsp:cNvSpPr/>
      </dsp:nvSpPr>
      <dsp:spPr>
        <a:xfrm>
          <a:off x="0" y="551730"/>
          <a:ext cx="6900512" cy="67158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/>
            <a:t>ALL GRADES </a:t>
          </a:r>
          <a:r>
            <a:rPr lang="en-US" sz="2800" kern="1200"/>
            <a:t>can be accessed on </a:t>
          </a:r>
          <a:r>
            <a:rPr lang="en-US" sz="2800" b="1" kern="1200"/>
            <a:t>INFINITE CAMPUS</a:t>
          </a:r>
          <a:endParaRPr lang="en-US" sz="2800" kern="1200"/>
        </a:p>
      </dsp:txBody>
      <dsp:txXfrm>
        <a:off x="32784" y="584514"/>
        <a:ext cx="6834944" cy="606012"/>
      </dsp:txXfrm>
    </dsp:sp>
    <dsp:sp modelId="{21BC1BE9-2689-438A-A5C1-2FF3868577AE}">
      <dsp:nvSpPr>
        <dsp:cNvPr id="0" name=""/>
        <dsp:cNvSpPr/>
      </dsp:nvSpPr>
      <dsp:spPr>
        <a:xfrm>
          <a:off x="0" y="1303950"/>
          <a:ext cx="6900512" cy="671580"/>
        </a:xfrm>
        <a:prstGeom prst="roundRect">
          <a:avLst/>
        </a:prstGeom>
        <a:solidFill>
          <a:schemeClr val="accent2">
            <a:hueOff val="601823"/>
            <a:satOff val="-2015"/>
            <a:lumOff val="-262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/>
            <a:t>3 Types of Grades (Summative, Formative, and Progress Reporting)</a:t>
          </a:r>
        </a:p>
      </dsp:txBody>
      <dsp:txXfrm>
        <a:off x="32784" y="1336734"/>
        <a:ext cx="6834944" cy="606012"/>
      </dsp:txXfrm>
    </dsp:sp>
    <dsp:sp modelId="{7ED8112C-F037-47CD-8116-334B5053AF51}">
      <dsp:nvSpPr>
        <dsp:cNvPr id="0" name=""/>
        <dsp:cNvSpPr/>
      </dsp:nvSpPr>
      <dsp:spPr>
        <a:xfrm>
          <a:off x="0" y="2056170"/>
          <a:ext cx="6900512" cy="671580"/>
        </a:xfrm>
        <a:prstGeom prst="roundRect">
          <a:avLst/>
        </a:prstGeom>
        <a:solidFill>
          <a:schemeClr val="accent2">
            <a:hueOff val="1203646"/>
            <a:satOff val="-4029"/>
            <a:lumOff val="-525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/>
            <a:t>7</a:t>
          </a:r>
          <a:r>
            <a:rPr lang="en-US" sz="2800" kern="1200"/>
            <a:t> grades per subject area per semester </a:t>
          </a:r>
        </a:p>
      </dsp:txBody>
      <dsp:txXfrm>
        <a:off x="32784" y="2088954"/>
        <a:ext cx="6834944" cy="606012"/>
      </dsp:txXfrm>
    </dsp:sp>
    <dsp:sp modelId="{0BDBF497-F03A-4AB8-ABD7-602C2310DE75}">
      <dsp:nvSpPr>
        <dsp:cNvPr id="0" name=""/>
        <dsp:cNvSpPr/>
      </dsp:nvSpPr>
      <dsp:spPr>
        <a:xfrm>
          <a:off x="0" y="2808390"/>
          <a:ext cx="6900512" cy="671580"/>
        </a:xfrm>
        <a:prstGeom prst="roundRect">
          <a:avLst/>
        </a:prstGeom>
        <a:solidFill>
          <a:schemeClr val="accent2">
            <a:hueOff val="1805470"/>
            <a:satOff val="-6044"/>
            <a:lumOff val="-788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/>
            <a:t>Progress Reports </a:t>
          </a:r>
          <a:r>
            <a:rPr lang="en-US" sz="2800" kern="1200"/>
            <a:t>will go home every </a:t>
          </a:r>
          <a:r>
            <a:rPr lang="en-US" sz="2800" b="1" kern="1200"/>
            <a:t>3 weeks</a:t>
          </a:r>
          <a:endParaRPr lang="en-US" sz="2800" kern="1200"/>
        </a:p>
      </dsp:txBody>
      <dsp:txXfrm>
        <a:off x="32784" y="2841174"/>
        <a:ext cx="6834944" cy="606012"/>
      </dsp:txXfrm>
    </dsp:sp>
    <dsp:sp modelId="{0BC967F1-99AC-42E4-BEA7-662DAABA6D3E}">
      <dsp:nvSpPr>
        <dsp:cNvPr id="0" name=""/>
        <dsp:cNvSpPr/>
      </dsp:nvSpPr>
      <dsp:spPr>
        <a:xfrm>
          <a:off x="0" y="3560610"/>
          <a:ext cx="6900512" cy="671580"/>
        </a:xfrm>
        <a:prstGeom prst="roundRect">
          <a:avLst/>
        </a:prstGeom>
        <a:solidFill>
          <a:schemeClr val="accent2">
            <a:hueOff val="2407293"/>
            <a:satOff val="-8058"/>
            <a:lumOff val="-1050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/>
            <a:t>Grades will be updated weekly by </a:t>
          </a:r>
          <a:r>
            <a:rPr lang="en-US" sz="2800" b="1" kern="1200"/>
            <a:t>Saturday evening at 11:59pm</a:t>
          </a:r>
          <a:endParaRPr lang="en-US" sz="2800" kern="1200"/>
        </a:p>
      </dsp:txBody>
      <dsp:txXfrm>
        <a:off x="32784" y="3593394"/>
        <a:ext cx="6834944" cy="606012"/>
      </dsp:txXfrm>
    </dsp:sp>
    <dsp:sp modelId="{FDA2E6B8-5FAC-4473-8A21-C4AE4A5119EC}">
      <dsp:nvSpPr>
        <dsp:cNvPr id="0" name=""/>
        <dsp:cNvSpPr/>
      </dsp:nvSpPr>
      <dsp:spPr>
        <a:xfrm>
          <a:off x="0" y="4312830"/>
          <a:ext cx="6900512" cy="671580"/>
        </a:xfrm>
        <a:prstGeom prst="roundRect">
          <a:avLst/>
        </a:prstGeom>
        <a:solidFill>
          <a:schemeClr val="accent2">
            <a:hueOff val="3009116"/>
            <a:satOff val="-10073"/>
            <a:lumOff val="-1313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/>
            <a:t>Recovery options </a:t>
          </a:r>
          <a:r>
            <a:rPr lang="en-US" sz="2800" kern="1200"/>
            <a:t>are available for tests and quizzes for grades falling below </a:t>
          </a:r>
          <a:r>
            <a:rPr lang="en-US" sz="2800" b="1" kern="1200"/>
            <a:t>70%</a:t>
          </a:r>
          <a:endParaRPr lang="en-US" sz="2800" kern="1200"/>
        </a:p>
      </dsp:txBody>
      <dsp:txXfrm>
        <a:off x="32784" y="4345614"/>
        <a:ext cx="6834944" cy="60601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83214A3-6CB6-44D2-9506-8B5D1B9AABD2}">
      <dsp:nvSpPr>
        <dsp:cNvPr id="0" name=""/>
        <dsp:cNvSpPr/>
      </dsp:nvSpPr>
      <dsp:spPr>
        <a:xfrm>
          <a:off x="1380102" y="2622"/>
          <a:ext cx="5520409" cy="656876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111" tIns="166847" rIns="107111" bIns="166847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*Ask, answer, and identify Key Ideas and Details</a:t>
          </a:r>
        </a:p>
      </dsp:txBody>
      <dsp:txXfrm>
        <a:off x="1380102" y="2622"/>
        <a:ext cx="5520409" cy="656876"/>
      </dsp:txXfrm>
    </dsp:sp>
    <dsp:sp modelId="{B194AE26-D72A-4464-93F2-1C8D6CD78B54}">
      <dsp:nvSpPr>
        <dsp:cNvPr id="0" name=""/>
        <dsp:cNvSpPr/>
      </dsp:nvSpPr>
      <dsp:spPr>
        <a:xfrm>
          <a:off x="0" y="2622"/>
          <a:ext cx="1380102" cy="65687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3030" tIns="64885" rIns="73030" bIns="6488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Ask, answer, and identify</a:t>
          </a:r>
        </a:p>
      </dsp:txBody>
      <dsp:txXfrm>
        <a:off x="0" y="2622"/>
        <a:ext cx="1380102" cy="656876"/>
      </dsp:txXfrm>
    </dsp:sp>
    <dsp:sp modelId="{FDB2E385-9B97-43EA-876F-9248AE15B445}">
      <dsp:nvSpPr>
        <dsp:cNvPr id="0" name=""/>
        <dsp:cNvSpPr/>
      </dsp:nvSpPr>
      <dsp:spPr>
        <a:xfrm>
          <a:off x="1380102" y="698910"/>
          <a:ext cx="5520409" cy="656876"/>
        </a:xfrm>
        <a:prstGeom prst="rect">
          <a:avLst/>
        </a:prstGeom>
        <a:solidFill>
          <a:schemeClr val="accent5">
            <a:hueOff val="213788"/>
            <a:satOff val="-1444"/>
            <a:lumOff val="-560"/>
            <a:alphaOff val="0"/>
          </a:schemeClr>
        </a:solidFill>
        <a:ln w="12700" cap="flat" cmpd="sng" algn="ctr">
          <a:solidFill>
            <a:schemeClr val="accent5">
              <a:hueOff val="213788"/>
              <a:satOff val="-1444"/>
              <a:lumOff val="-56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111" tIns="166847" rIns="107111" bIns="166847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*Know the author, illustrator, and common types of texts</a:t>
          </a:r>
        </a:p>
      </dsp:txBody>
      <dsp:txXfrm>
        <a:off x="1380102" y="698910"/>
        <a:ext cx="5520409" cy="656876"/>
      </dsp:txXfrm>
    </dsp:sp>
    <dsp:sp modelId="{ACE35BF3-DB56-47E9-B4E1-6A00C71EE821}">
      <dsp:nvSpPr>
        <dsp:cNvPr id="0" name=""/>
        <dsp:cNvSpPr/>
      </dsp:nvSpPr>
      <dsp:spPr>
        <a:xfrm>
          <a:off x="0" y="698910"/>
          <a:ext cx="1380102" cy="65687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213788"/>
              <a:satOff val="-1444"/>
              <a:lumOff val="-56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3030" tIns="64885" rIns="73030" bIns="6488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Know</a:t>
          </a:r>
        </a:p>
      </dsp:txBody>
      <dsp:txXfrm>
        <a:off x="0" y="698910"/>
        <a:ext cx="1380102" cy="656876"/>
      </dsp:txXfrm>
    </dsp:sp>
    <dsp:sp modelId="{8A495D80-E4C1-4FEC-B6B1-7650F561B7CC}">
      <dsp:nvSpPr>
        <dsp:cNvPr id="0" name=""/>
        <dsp:cNvSpPr/>
      </dsp:nvSpPr>
      <dsp:spPr>
        <a:xfrm>
          <a:off x="1380102" y="1395199"/>
          <a:ext cx="5520409" cy="656876"/>
        </a:xfrm>
        <a:prstGeom prst="rect">
          <a:avLst/>
        </a:prstGeom>
        <a:solidFill>
          <a:schemeClr val="accent5">
            <a:hueOff val="427576"/>
            <a:satOff val="-2889"/>
            <a:lumOff val="-1121"/>
            <a:alphaOff val="0"/>
          </a:schemeClr>
        </a:solidFill>
        <a:ln w="12700" cap="flat" cmpd="sng" algn="ctr">
          <a:solidFill>
            <a:schemeClr val="accent5">
              <a:hueOff val="427576"/>
              <a:satOff val="-2889"/>
              <a:lumOff val="-112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111" tIns="166847" rIns="107111" bIns="166847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*Be able to compare/contrast the adventures and experiences of characters in familiar stories</a:t>
          </a:r>
        </a:p>
      </dsp:txBody>
      <dsp:txXfrm>
        <a:off x="1380102" y="1395199"/>
        <a:ext cx="5520409" cy="656876"/>
      </dsp:txXfrm>
    </dsp:sp>
    <dsp:sp modelId="{2BB95899-BD40-4F7C-8238-6C3F54B036E1}">
      <dsp:nvSpPr>
        <dsp:cNvPr id="0" name=""/>
        <dsp:cNvSpPr/>
      </dsp:nvSpPr>
      <dsp:spPr>
        <a:xfrm>
          <a:off x="0" y="1395199"/>
          <a:ext cx="1380102" cy="65687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427576"/>
              <a:satOff val="-2889"/>
              <a:lumOff val="-112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3030" tIns="64885" rIns="73030" bIns="6488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Be</a:t>
          </a:r>
        </a:p>
      </dsp:txBody>
      <dsp:txXfrm>
        <a:off x="0" y="1395199"/>
        <a:ext cx="1380102" cy="656876"/>
      </dsp:txXfrm>
    </dsp:sp>
    <dsp:sp modelId="{45FA677C-4E43-487E-967A-9E555271F5A4}">
      <dsp:nvSpPr>
        <dsp:cNvPr id="0" name=""/>
        <dsp:cNvSpPr/>
      </dsp:nvSpPr>
      <dsp:spPr>
        <a:xfrm>
          <a:off x="1380102" y="2091488"/>
          <a:ext cx="5520409" cy="656876"/>
        </a:xfrm>
        <a:prstGeom prst="rect">
          <a:avLst/>
        </a:prstGeom>
        <a:solidFill>
          <a:schemeClr val="accent5">
            <a:hueOff val="641363"/>
            <a:satOff val="-4333"/>
            <a:lumOff val="-1681"/>
            <a:alphaOff val="0"/>
          </a:schemeClr>
        </a:solidFill>
        <a:ln w="12700" cap="flat" cmpd="sng" algn="ctr">
          <a:solidFill>
            <a:schemeClr val="accent5">
              <a:hueOff val="641363"/>
              <a:satOff val="-4333"/>
              <a:lumOff val="-168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111" tIns="166847" rIns="107111" bIns="166847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*Actively engage in reading groups</a:t>
          </a:r>
        </a:p>
      </dsp:txBody>
      <dsp:txXfrm>
        <a:off x="1380102" y="2091488"/>
        <a:ext cx="5520409" cy="656876"/>
      </dsp:txXfrm>
    </dsp:sp>
    <dsp:sp modelId="{E320A135-9E9F-4563-A983-5AF7CAF6FEC1}">
      <dsp:nvSpPr>
        <dsp:cNvPr id="0" name=""/>
        <dsp:cNvSpPr/>
      </dsp:nvSpPr>
      <dsp:spPr>
        <a:xfrm>
          <a:off x="0" y="2091488"/>
          <a:ext cx="1380102" cy="65687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641363"/>
              <a:satOff val="-4333"/>
              <a:lumOff val="-168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3030" tIns="64885" rIns="73030" bIns="6488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Engage in</a:t>
          </a:r>
        </a:p>
      </dsp:txBody>
      <dsp:txXfrm>
        <a:off x="0" y="2091488"/>
        <a:ext cx="1380102" cy="656876"/>
      </dsp:txXfrm>
    </dsp:sp>
    <dsp:sp modelId="{35ED111D-5072-44ED-BC7D-11DC8784A11F}">
      <dsp:nvSpPr>
        <dsp:cNvPr id="0" name=""/>
        <dsp:cNvSpPr/>
      </dsp:nvSpPr>
      <dsp:spPr>
        <a:xfrm>
          <a:off x="1380102" y="2787776"/>
          <a:ext cx="5520409" cy="656876"/>
        </a:xfrm>
        <a:prstGeom prst="rect">
          <a:avLst/>
        </a:prstGeom>
        <a:solidFill>
          <a:schemeClr val="accent5">
            <a:hueOff val="855151"/>
            <a:satOff val="-5777"/>
            <a:lumOff val="-2241"/>
            <a:alphaOff val="0"/>
          </a:schemeClr>
        </a:solidFill>
        <a:ln w="12700" cap="flat" cmpd="sng" algn="ctr">
          <a:solidFill>
            <a:schemeClr val="accent5">
              <a:hueOff val="855151"/>
              <a:satOff val="-5777"/>
              <a:lumOff val="-224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111" tIns="166847" rIns="107111" bIns="166847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*Identify main idea and retell stories</a:t>
          </a:r>
        </a:p>
      </dsp:txBody>
      <dsp:txXfrm>
        <a:off x="1380102" y="2787776"/>
        <a:ext cx="5520409" cy="656876"/>
      </dsp:txXfrm>
    </dsp:sp>
    <dsp:sp modelId="{63DB0E77-82C7-4DB6-8845-A1FED088301C}">
      <dsp:nvSpPr>
        <dsp:cNvPr id="0" name=""/>
        <dsp:cNvSpPr/>
      </dsp:nvSpPr>
      <dsp:spPr>
        <a:xfrm>
          <a:off x="0" y="2787776"/>
          <a:ext cx="1380102" cy="65687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855151"/>
              <a:satOff val="-5777"/>
              <a:lumOff val="-224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3030" tIns="64885" rIns="73030" bIns="6488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Identify</a:t>
          </a:r>
        </a:p>
      </dsp:txBody>
      <dsp:txXfrm>
        <a:off x="0" y="2787776"/>
        <a:ext cx="1380102" cy="656876"/>
      </dsp:txXfrm>
    </dsp:sp>
    <dsp:sp modelId="{B3B6C0BC-1B35-4700-BC1A-FB78BBF26A8B}">
      <dsp:nvSpPr>
        <dsp:cNvPr id="0" name=""/>
        <dsp:cNvSpPr/>
      </dsp:nvSpPr>
      <dsp:spPr>
        <a:xfrm>
          <a:off x="1380102" y="3484065"/>
          <a:ext cx="5520409" cy="656876"/>
        </a:xfrm>
        <a:prstGeom prst="rect">
          <a:avLst/>
        </a:prstGeom>
        <a:solidFill>
          <a:schemeClr val="accent5">
            <a:hueOff val="1068939"/>
            <a:satOff val="-7221"/>
            <a:lumOff val="-2801"/>
            <a:alphaOff val="0"/>
          </a:schemeClr>
        </a:solidFill>
        <a:ln w="12700" cap="flat" cmpd="sng" algn="ctr">
          <a:solidFill>
            <a:schemeClr val="accent5">
              <a:hueOff val="1068939"/>
              <a:satOff val="-7221"/>
              <a:lumOff val="-280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111" tIns="166847" rIns="107111" bIns="166847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*Describe the connection between two individuals, events, ideas, or pieces of information in a text</a:t>
          </a:r>
        </a:p>
      </dsp:txBody>
      <dsp:txXfrm>
        <a:off x="1380102" y="3484065"/>
        <a:ext cx="5520409" cy="656876"/>
      </dsp:txXfrm>
    </dsp:sp>
    <dsp:sp modelId="{788D5B11-5410-4D03-B4A4-7E8B0DD2C318}">
      <dsp:nvSpPr>
        <dsp:cNvPr id="0" name=""/>
        <dsp:cNvSpPr/>
      </dsp:nvSpPr>
      <dsp:spPr>
        <a:xfrm>
          <a:off x="0" y="3484065"/>
          <a:ext cx="1380102" cy="65687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1068939"/>
              <a:satOff val="-7221"/>
              <a:lumOff val="-280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3030" tIns="64885" rIns="73030" bIns="6488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Describe</a:t>
          </a:r>
        </a:p>
      </dsp:txBody>
      <dsp:txXfrm>
        <a:off x="0" y="3484065"/>
        <a:ext cx="1380102" cy="656876"/>
      </dsp:txXfrm>
    </dsp:sp>
    <dsp:sp modelId="{B1D636FF-AADF-498E-8AFC-02B9FB47F24E}">
      <dsp:nvSpPr>
        <dsp:cNvPr id="0" name=""/>
        <dsp:cNvSpPr/>
      </dsp:nvSpPr>
      <dsp:spPr>
        <a:xfrm>
          <a:off x="1380102" y="4180354"/>
          <a:ext cx="5520409" cy="656876"/>
        </a:xfrm>
        <a:prstGeom prst="rect">
          <a:avLst/>
        </a:prstGeom>
        <a:solidFill>
          <a:schemeClr val="accent5">
            <a:hueOff val="1282727"/>
            <a:satOff val="-8666"/>
            <a:lumOff val="-3362"/>
            <a:alphaOff val="0"/>
          </a:schemeClr>
        </a:solidFill>
        <a:ln w="12700" cap="flat" cmpd="sng" algn="ctr">
          <a:solidFill>
            <a:schemeClr val="accent5">
              <a:hueOff val="1282727"/>
              <a:satOff val="-8666"/>
              <a:lumOff val="-336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111" tIns="166847" rIns="107111" bIns="166847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*Identify the front cover, back cover, and title page of a book</a:t>
          </a:r>
        </a:p>
      </dsp:txBody>
      <dsp:txXfrm>
        <a:off x="1380102" y="4180354"/>
        <a:ext cx="5520409" cy="656876"/>
      </dsp:txXfrm>
    </dsp:sp>
    <dsp:sp modelId="{5293C022-5F46-4BFB-A59D-7E14EDB614E4}">
      <dsp:nvSpPr>
        <dsp:cNvPr id="0" name=""/>
        <dsp:cNvSpPr/>
      </dsp:nvSpPr>
      <dsp:spPr>
        <a:xfrm>
          <a:off x="0" y="4180354"/>
          <a:ext cx="1380102" cy="65687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1282727"/>
              <a:satOff val="-8666"/>
              <a:lumOff val="-336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3030" tIns="64885" rIns="73030" bIns="6488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Identify</a:t>
          </a:r>
        </a:p>
      </dsp:txBody>
      <dsp:txXfrm>
        <a:off x="0" y="4180354"/>
        <a:ext cx="1380102" cy="656876"/>
      </dsp:txXfrm>
    </dsp:sp>
    <dsp:sp modelId="{DA6562AD-19CE-453C-8AEB-001C873C3B46}">
      <dsp:nvSpPr>
        <dsp:cNvPr id="0" name=""/>
        <dsp:cNvSpPr/>
      </dsp:nvSpPr>
      <dsp:spPr>
        <a:xfrm>
          <a:off x="1380102" y="4876642"/>
          <a:ext cx="5520409" cy="656876"/>
        </a:xfrm>
        <a:prstGeom prst="rect">
          <a:avLst/>
        </a:prstGeom>
        <a:solidFill>
          <a:schemeClr val="accent5">
            <a:hueOff val="1496515"/>
            <a:satOff val="-10110"/>
            <a:lumOff val="-3922"/>
            <a:alphaOff val="0"/>
          </a:schemeClr>
        </a:solidFill>
        <a:ln w="12700" cap="flat" cmpd="sng" algn="ctr">
          <a:solidFill>
            <a:schemeClr val="accent5">
              <a:hueOff val="1496515"/>
              <a:satOff val="-10110"/>
              <a:lumOff val="-392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111" tIns="166847" rIns="107111" bIns="166847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*Identify the reasons an author gives to support points in a text</a:t>
          </a:r>
        </a:p>
      </dsp:txBody>
      <dsp:txXfrm>
        <a:off x="1380102" y="4876642"/>
        <a:ext cx="5520409" cy="656876"/>
      </dsp:txXfrm>
    </dsp:sp>
    <dsp:sp modelId="{8EF93188-4BE6-4F2A-AB87-10D7918D2EF6}">
      <dsp:nvSpPr>
        <dsp:cNvPr id="0" name=""/>
        <dsp:cNvSpPr/>
      </dsp:nvSpPr>
      <dsp:spPr>
        <a:xfrm>
          <a:off x="0" y="4876642"/>
          <a:ext cx="1380102" cy="65687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1496515"/>
              <a:satOff val="-10110"/>
              <a:lumOff val="-392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3030" tIns="64885" rIns="73030" bIns="6488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Identify</a:t>
          </a:r>
        </a:p>
      </dsp:txBody>
      <dsp:txXfrm>
        <a:off x="0" y="4876642"/>
        <a:ext cx="1380102" cy="65687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4A6BD47-B923-4382-93BC-A011912FADB2}">
      <dsp:nvSpPr>
        <dsp:cNvPr id="0" name=""/>
        <dsp:cNvSpPr/>
      </dsp:nvSpPr>
      <dsp:spPr>
        <a:xfrm>
          <a:off x="2692642" y="507769"/>
          <a:ext cx="391643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91643" y="45720"/>
              </a:lnTo>
            </a:path>
          </a:pathLst>
        </a:custGeom>
        <a:noFill/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2877907" y="551377"/>
        <a:ext cx="21112" cy="4222"/>
      </dsp:txXfrm>
    </dsp:sp>
    <dsp:sp modelId="{98092EE6-E50C-433C-84FF-FDB122BEAB75}">
      <dsp:nvSpPr>
        <dsp:cNvPr id="0" name=""/>
        <dsp:cNvSpPr/>
      </dsp:nvSpPr>
      <dsp:spPr>
        <a:xfrm>
          <a:off x="858602" y="2737"/>
          <a:ext cx="1835839" cy="1101503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9958" tIns="94426" rIns="89958" bIns="94426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Count to 100 by ones and tens</a:t>
          </a:r>
        </a:p>
      </dsp:txBody>
      <dsp:txXfrm>
        <a:off x="858602" y="2737"/>
        <a:ext cx="1835839" cy="1101503"/>
      </dsp:txXfrm>
    </dsp:sp>
    <dsp:sp modelId="{5C648BE3-A3EA-47A3-AEA9-DC99F73FD563}">
      <dsp:nvSpPr>
        <dsp:cNvPr id="0" name=""/>
        <dsp:cNvSpPr/>
      </dsp:nvSpPr>
      <dsp:spPr>
        <a:xfrm>
          <a:off x="1776522" y="1102440"/>
          <a:ext cx="2258082" cy="391643"/>
        </a:xfrm>
        <a:custGeom>
          <a:avLst/>
          <a:gdLst/>
          <a:ahLst/>
          <a:cxnLst/>
          <a:rect l="0" t="0" r="0" b="0"/>
          <a:pathLst>
            <a:path>
              <a:moveTo>
                <a:pt x="2258082" y="0"/>
              </a:moveTo>
              <a:lnTo>
                <a:pt x="2258082" y="212921"/>
              </a:lnTo>
              <a:lnTo>
                <a:pt x="0" y="212921"/>
              </a:lnTo>
              <a:lnTo>
                <a:pt x="0" y="391643"/>
              </a:lnTo>
            </a:path>
          </a:pathLst>
        </a:custGeom>
        <a:noFill/>
        <a:ln w="6350" cap="flat" cmpd="sng" algn="ctr">
          <a:solidFill>
            <a:schemeClr val="accent5">
              <a:hueOff val="299303"/>
              <a:satOff val="-2022"/>
              <a:lumOff val="-784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2848133" y="1296151"/>
        <a:ext cx="114861" cy="4222"/>
      </dsp:txXfrm>
    </dsp:sp>
    <dsp:sp modelId="{3A9F495C-99CF-4B79-AF91-C02CF51D84FB}">
      <dsp:nvSpPr>
        <dsp:cNvPr id="0" name=""/>
        <dsp:cNvSpPr/>
      </dsp:nvSpPr>
      <dsp:spPr>
        <a:xfrm>
          <a:off x="3116685" y="2737"/>
          <a:ext cx="1835839" cy="1101503"/>
        </a:xfrm>
        <a:prstGeom prst="rect">
          <a:avLst/>
        </a:prstGeom>
        <a:solidFill>
          <a:schemeClr val="accent5">
            <a:hueOff val="249419"/>
            <a:satOff val="-1685"/>
            <a:lumOff val="-65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9958" tIns="94426" rIns="89958" bIns="94426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Identify 2D and 3D Shapes and their attributes</a:t>
          </a:r>
        </a:p>
      </dsp:txBody>
      <dsp:txXfrm>
        <a:off x="3116685" y="2737"/>
        <a:ext cx="1835839" cy="1101503"/>
      </dsp:txXfrm>
    </dsp:sp>
    <dsp:sp modelId="{5FEA1A29-E516-430F-882B-C77B683D1AF4}">
      <dsp:nvSpPr>
        <dsp:cNvPr id="0" name=""/>
        <dsp:cNvSpPr/>
      </dsp:nvSpPr>
      <dsp:spPr>
        <a:xfrm>
          <a:off x="2692642" y="2031516"/>
          <a:ext cx="391643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91643" y="45720"/>
              </a:lnTo>
            </a:path>
          </a:pathLst>
        </a:custGeom>
        <a:noFill/>
        <a:ln w="6350" cap="flat" cmpd="sng" algn="ctr">
          <a:solidFill>
            <a:schemeClr val="accent5">
              <a:hueOff val="598606"/>
              <a:satOff val="-4044"/>
              <a:lumOff val="-1569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2877907" y="2075124"/>
        <a:ext cx="21112" cy="4222"/>
      </dsp:txXfrm>
    </dsp:sp>
    <dsp:sp modelId="{818741D1-0883-435B-8C00-FB2EDFAFA4B0}">
      <dsp:nvSpPr>
        <dsp:cNvPr id="0" name=""/>
        <dsp:cNvSpPr/>
      </dsp:nvSpPr>
      <dsp:spPr>
        <a:xfrm>
          <a:off x="858602" y="1526484"/>
          <a:ext cx="1835839" cy="1101503"/>
        </a:xfrm>
        <a:prstGeom prst="rect">
          <a:avLst/>
        </a:prstGeom>
        <a:solidFill>
          <a:schemeClr val="accent5">
            <a:hueOff val="498838"/>
            <a:satOff val="-3370"/>
            <a:lumOff val="-130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9958" tIns="94426" rIns="89958" bIns="94426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Recognize 2D and 3D shapes in real world objects</a:t>
          </a:r>
        </a:p>
      </dsp:txBody>
      <dsp:txXfrm>
        <a:off x="858602" y="1526484"/>
        <a:ext cx="1835839" cy="1101503"/>
      </dsp:txXfrm>
    </dsp:sp>
    <dsp:sp modelId="{F0D2A4DE-3E59-4387-87B9-B2D1ECC49D3D}">
      <dsp:nvSpPr>
        <dsp:cNvPr id="0" name=""/>
        <dsp:cNvSpPr/>
      </dsp:nvSpPr>
      <dsp:spPr>
        <a:xfrm>
          <a:off x="1776522" y="2626187"/>
          <a:ext cx="2258082" cy="391643"/>
        </a:xfrm>
        <a:custGeom>
          <a:avLst/>
          <a:gdLst/>
          <a:ahLst/>
          <a:cxnLst/>
          <a:rect l="0" t="0" r="0" b="0"/>
          <a:pathLst>
            <a:path>
              <a:moveTo>
                <a:pt x="2258082" y="0"/>
              </a:moveTo>
              <a:lnTo>
                <a:pt x="2258082" y="212921"/>
              </a:lnTo>
              <a:lnTo>
                <a:pt x="0" y="212921"/>
              </a:lnTo>
              <a:lnTo>
                <a:pt x="0" y="391643"/>
              </a:lnTo>
            </a:path>
          </a:pathLst>
        </a:custGeom>
        <a:noFill/>
        <a:ln w="6350" cap="flat" cmpd="sng" algn="ctr">
          <a:solidFill>
            <a:schemeClr val="accent5">
              <a:hueOff val="897909"/>
              <a:satOff val="-6066"/>
              <a:lumOff val="-2353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2848133" y="2819898"/>
        <a:ext cx="114861" cy="4222"/>
      </dsp:txXfrm>
    </dsp:sp>
    <dsp:sp modelId="{B5D9A14E-6C16-4A1E-BAA9-3F832BD16010}">
      <dsp:nvSpPr>
        <dsp:cNvPr id="0" name=""/>
        <dsp:cNvSpPr/>
      </dsp:nvSpPr>
      <dsp:spPr>
        <a:xfrm>
          <a:off x="3116685" y="1526484"/>
          <a:ext cx="1835839" cy="1101503"/>
        </a:xfrm>
        <a:prstGeom prst="rect">
          <a:avLst/>
        </a:prstGeom>
        <a:solidFill>
          <a:schemeClr val="accent5">
            <a:hueOff val="748257"/>
            <a:satOff val="-5055"/>
            <a:lumOff val="-196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9958" tIns="94426" rIns="89958" bIns="94426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Compose larger shapes from smaller shapes</a:t>
          </a:r>
        </a:p>
      </dsp:txBody>
      <dsp:txXfrm>
        <a:off x="3116685" y="1526484"/>
        <a:ext cx="1835839" cy="1101503"/>
      </dsp:txXfrm>
    </dsp:sp>
    <dsp:sp modelId="{581B614A-968C-4C53-87D2-82CD777F2385}">
      <dsp:nvSpPr>
        <dsp:cNvPr id="0" name=""/>
        <dsp:cNvSpPr/>
      </dsp:nvSpPr>
      <dsp:spPr>
        <a:xfrm>
          <a:off x="2692642" y="3555262"/>
          <a:ext cx="391643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91643" y="45720"/>
              </a:lnTo>
            </a:path>
          </a:pathLst>
        </a:custGeom>
        <a:noFill/>
        <a:ln w="6350" cap="flat" cmpd="sng" algn="ctr">
          <a:solidFill>
            <a:schemeClr val="accent5">
              <a:hueOff val="1197212"/>
              <a:satOff val="-8088"/>
              <a:lumOff val="-3138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2877907" y="3598871"/>
        <a:ext cx="21112" cy="4222"/>
      </dsp:txXfrm>
    </dsp:sp>
    <dsp:sp modelId="{DD13479E-D984-4A17-B243-F0D3E5FE1456}">
      <dsp:nvSpPr>
        <dsp:cNvPr id="0" name=""/>
        <dsp:cNvSpPr/>
      </dsp:nvSpPr>
      <dsp:spPr>
        <a:xfrm>
          <a:off x="858602" y="3050231"/>
          <a:ext cx="1835839" cy="1101503"/>
        </a:xfrm>
        <a:prstGeom prst="rect">
          <a:avLst/>
        </a:prstGeom>
        <a:solidFill>
          <a:schemeClr val="accent5">
            <a:hueOff val="997676"/>
            <a:satOff val="-6740"/>
            <a:lumOff val="-261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9958" tIns="94426" rIns="89958" bIns="94426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Sort objects and count by categories</a:t>
          </a:r>
        </a:p>
      </dsp:txBody>
      <dsp:txXfrm>
        <a:off x="858602" y="3050231"/>
        <a:ext cx="1835839" cy="1101503"/>
      </dsp:txXfrm>
    </dsp:sp>
    <dsp:sp modelId="{737D561C-1311-407D-8EE1-8E90D5D68C06}">
      <dsp:nvSpPr>
        <dsp:cNvPr id="0" name=""/>
        <dsp:cNvSpPr/>
      </dsp:nvSpPr>
      <dsp:spPr>
        <a:xfrm>
          <a:off x="1776522" y="4149934"/>
          <a:ext cx="2258082" cy="391643"/>
        </a:xfrm>
        <a:custGeom>
          <a:avLst/>
          <a:gdLst/>
          <a:ahLst/>
          <a:cxnLst/>
          <a:rect l="0" t="0" r="0" b="0"/>
          <a:pathLst>
            <a:path>
              <a:moveTo>
                <a:pt x="2258082" y="0"/>
              </a:moveTo>
              <a:lnTo>
                <a:pt x="2258082" y="212921"/>
              </a:lnTo>
              <a:lnTo>
                <a:pt x="0" y="212921"/>
              </a:lnTo>
              <a:lnTo>
                <a:pt x="0" y="391643"/>
              </a:lnTo>
            </a:path>
          </a:pathLst>
        </a:custGeom>
        <a:noFill/>
        <a:ln w="6350" cap="flat" cmpd="sng" algn="ctr">
          <a:solidFill>
            <a:schemeClr val="accent5">
              <a:hueOff val="1496515"/>
              <a:satOff val="-10110"/>
              <a:lumOff val="-3922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2848133" y="4343645"/>
        <a:ext cx="114861" cy="4222"/>
      </dsp:txXfrm>
    </dsp:sp>
    <dsp:sp modelId="{9C2F6B81-4C92-49B7-836B-FB9A6946F42F}">
      <dsp:nvSpPr>
        <dsp:cNvPr id="0" name=""/>
        <dsp:cNvSpPr/>
      </dsp:nvSpPr>
      <dsp:spPr>
        <a:xfrm>
          <a:off x="3116685" y="3050231"/>
          <a:ext cx="1835839" cy="1101503"/>
        </a:xfrm>
        <a:prstGeom prst="rect">
          <a:avLst/>
        </a:prstGeom>
        <a:solidFill>
          <a:schemeClr val="accent5">
            <a:hueOff val="1247095"/>
            <a:satOff val="-8425"/>
            <a:lumOff val="-326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9958" tIns="94426" rIns="89958" bIns="94426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Count objects up to 20</a:t>
          </a:r>
        </a:p>
      </dsp:txBody>
      <dsp:txXfrm>
        <a:off x="3116685" y="3050231"/>
        <a:ext cx="1835839" cy="1101503"/>
      </dsp:txXfrm>
    </dsp:sp>
    <dsp:sp modelId="{512D59A9-819C-4B57-9964-64B0919F80EB}">
      <dsp:nvSpPr>
        <dsp:cNvPr id="0" name=""/>
        <dsp:cNvSpPr/>
      </dsp:nvSpPr>
      <dsp:spPr>
        <a:xfrm>
          <a:off x="858602" y="4573978"/>
          <a:ext cx="1835839" cy="1101503"/>
        </a:xfrm>
        <a:prstGeom prst="rect">
          <a:avLst/>
        </a:prstGeom>
        <a:solidFill>
          <a:schemeClr val="accent5">
            <a:hueOff val="1496515"/>
            <a:satOff val="-10110"/>
            <a:lumOff val="-392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9958" tIns="94426" rIns="89958" bIns="94426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Decompose teen numbers using pennies and dimes</a:t>
          </a:r>
        </a:p>
      </dsp:txBody>
      <dsp:txXfrm>
        <a:off x="858602" y="4573978"/>
        <a:ext cx="1835839" cy="1101503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E83B845-5F3D-48E5-8E4E-D04562B6E52A}">
      <dsp:nvSpPr>
        <dsp:cNvPr id="0" name=""/>
        <dsp:cNvSpPr/>
      </dsp:nvSpPr>
      <dsp:spPr>
        <a:xfrm>
          <a:off x="0" y="2297"/>
          <a:ext cx="6900512" cy="1164535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2C9CF4C-1F29-478C-A721-B25D8B501C08}">
      <dsp:nvSpPr>
        <dsp:cNvPr id="0" name=""/>
        <dsp:cNvSpPr/>
      </dsp:nvSpPr>
      <dsp:spPr>
        <a:xfrm>
          <a:off x="352272" y="264318"/>
          <a:ext cx="640494" cy="640494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A2A9985-5A1E-4DCB-9172-FF80F21B32D2}">
      <dsp:nvSpPr>
        <dsp:cNvPr id="0" name=""/>
        <dsp:cNvSpPr/>
      </dsp:nvSpPr>
      <dsp:spPr>
        <a:xfrm>
          <a:off x="1345038" y="2297"/>
          <a:ext cx="5555473" cy="11645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247" tIns="123247" rIns="123247" bIns="123247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Add and subtract fluently within 5</a:t>
          </a:r>
        </a:p>
      </dsp:txBody>
      <dsp:txXfrm>
        <a:off x="1345038" y="2297"/>
        <a:ext cx="5555473" cy="1164535"/>
      </dsp:txXfrm>
    </dsp:sp>
    <dsp:sp modelId="{ACF6C073-F491-4A00-93DC-69E5DAE3F321}">
      <dsp:nvSpPr>
        <dsp:cNvPr id="0" name=""/>
        <dsp:cNvSpPr/>
      </dsp:nvSpPr>
      <dsp:spPr>
        <a:xfrm>
          <a:off x="0" y="1457967"/>
          <a:ext cx="6900512" cy="1164535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0CCCD91-8DCD-4AF0-8793-97E24DAD891D}">
      <dsp:nvSpPr>
        <dsp:cNvPr id="0" name=""/>
        <dsp:cNvSpPr/>
      </dsp:nvSpPr>
      <dsp:spPr>
        <a:xfrm>
          <a:off x="352272" y="1719988"/>
          <a:ext cx="640494" cy="640494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42CB218-6EBF-494D-92AE-63401FEB9CA0}">
      <dsp:nvSpPr>
        <dsp:cNvPr id="0" name=""/>
        <dsp:cNvSpPr/>
      </dsp:nvSpPr>
      <dsp:spPr>
        <a:xfrm>
          <a:off x="1345038" y="1457967"/>
          <a:ext cx="5555473" cy="11645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247" tIns="123247" rIns="123247" bIns="123247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Decompose numbers less than or equal to 10</a:t>
          </a:r>
        </a:p>
      </dsp:txBody>
      <dsp:txXfrm>
        <a:off x="1345038" y="1457967"/>
        <a:ext cx="5555473" cy="1164535"/>
      </dsp:txXfrm>
    </dsp:sp>
    <dsp:sp modelId="{733052C7-3780-4267-817F-D4AA80A4C967}">
      <dsp:nvSpPr>
        <dsp:cNvPr id="0" name=""/>
        <dsp:cNvSpPr/>
      </dsp:nvSpPr>
      <dsp:spPr>
        <a:xfrm>
          <a:off x="0" y="2913637"/>
          <a:ext cx="6900512" cy="1164535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6A867C8-4954-4943-B9B1-A501F3459F4B}">
      <dsp:nvSpPr>
        <dsp:cNvPr id="0" name=""/>
        <dsp:cNvSpPr/>
      </dsp:nvSpPr>
      <dsp:spPr>
        <a:xfrm>
          <a:off x="352272" y="3175658"/>
          <a:ext cx="640494" cy="640494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1AAF1E7-C6DA-4244-96BD-057617115AF3}">
      <dsp:nvSpPr>
        <dsp:cNvPr id="0" name=""/>
        <dsp:cNvSpPr/>
      </dsp:nvSpPr>
      <dsp:spPr>
        <a:xfrm>
          <a:off x="1345038" y="2913637"/>
          <a:ext cx="5555473" cy="11645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247" tIns="123247" rIns="123247" bIns="123247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Addition facts of 10 (1+9, 2+8)</a:t>
          </a:r>
        </a:p>
      </dsp:txBody>
      <dsp:txXfrm>
        <a:off x="1345038" y="2913637"/>
        <a:ext cx="5555473" cy="1164535"/>
      </dsp:txXfrm>
    </dsp:sp>
    <dsp:sp modelId="{1DD10733-AC17-4CEA-8DAB-C053543EE7E3}">
      <dsp:nvSpPr>
        <dsp:cNvPr id="0" name=""/>
        <dsp:cNvSpPr/>
      </dsp:nvSpPr>
      <dsp:spPr>
        <a:xfrm>
          <a:off x="0" y="4369307"/>
          <a:ext cx="6900512" cy="1164535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58CCE89-7596-443B-9CA6-A1F929F7A496}">
      <dsp:nvSpPr>
        <dsp:cNvPr id="0" name=""/>
        <dsp:cNvSpPr/>
      </dsp:nvSpPr>
      <dsp:spPr>
        <a:xfrm>
          <a:off x="352272" y="4631327"/>
          <a:ext cx="640494" cy="640494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A53FBD9-B824-4E3B-B33F-E36B59F47918}">
      <dsp:nvSpPr>
        <dsp:cNvPr id="0" name=""/>
        <dsp:cNvSpPr/>
      </dsp:nvSpPr>
      <dsp:spPr>
        <a:xfrm>
          <a:off x="1345038" y="4369307"/>
          <a:ext cx="5555473" cy="11645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247" tIns="123247" rIns="123247" bIns="123247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Represent addition or subtraction with objects, fingers, or mental images</a:t>
          </a:r>
        </a:p>
      </dsp:txBody>
      <dsp:txXfrm>
        <a:off x="1345038" y="4369307"/>
        <a:ext cx="5555473" cy="116453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6/7/layout/VerticalHollowActionList">
  <dgm:title val="Vertical Hollow Action List"/>
  <dgm:desc val="Use to show non-sequential or grouped lists of information. Works well with large amounts of text. All text has the same level of emphasis, and direction is not implied."/>
  <dgm:catLst>
    <dgm:cat type="list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  <dgm:pt modelId="5">
          <dgm:prSet phldr="1"/>
        </dgm:pt>
        <dgm:pt modelId="5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7" srcId="0" destId="4" srcOrd="3" destOrd="0"/>
        <dgm:cxn modelId="8" srcId="0" destId="5" srcOrd="4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  <dgm:cxn modelId="53" srcId="5" destId="5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6"/>
      <dgm:constr type="primFontSz" for="des" forName="parentText" op="equ" val="28"/>
      <dgm:constr type="primFontSz" for="des" forName="descendantText" refType="primFontSz" refFor="des" refForName="parentText" op="lte" fact="0.82"/>
      <dgm:constr type="primFontSz" for="des" forName="parentText" refType="primFontSz" refFor="des" refForName="descendantText" op="lte" fact="1.25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2"/>
          <dgm:constr type="w" for="ch" forName="descendantText" refType="w" fact="0.8"/>
          <dgm:constr type="h" for="ch" forName="parentText" refType="h"/>
          <dgm:constr type="h" for="ch" forName="descendantText" refType="h" refFor="ch" refForName="parentText"/>
        </dgm:constrLst>
        <dgm:ruleLst/>
        <dgm:layoutNode name="parentText" styleLbl="solidFgAcc1">
          <dgm:varLst>
            <dgm:chMax val="1"/>
            <dgm:bulletEnabled/>
          </dgm:varLst>
          <dgm:alg type="tx"/>
          <dgm:shape xmlns:r="http://schemas.openxmlformats.org/officeDocument/2006/relationships" type="rect" r:blip="" zOrderOff="3">
            <dgm:adjLst/>
          </dgm:shape>
          <dgm:presOf axis="self" ptType="node"/>
          <dgm:constrLst>
            <dgm:constr type="tMarg" refType="h" fact="0.28"/>
            <dgm:constr type="bMarg" refType="h" fact="0.28"/>
            <dgm:constr type="lMarg" refType="w" fact="0.15"/>
            <dgm:constr type="rMarg" refType="w" fact="0.15"/>
          </dgm:constrLst>
          <dgm:ruleLst>
            <dgm:rule type="primFontSz" val="15" fact="NaN" max="NaN"/>
          </dgm:ruleLst>
        </dgm:layoutNode>
        <dgm:layoutNode name="descendantText" styleLbl="alignNode1">
          <dgm:varLst>
            <dgm:bulletEnabled/>
          </dgm:varLst>
          <dgm:alg type="tx">
            <dgm:param type="stBulletLvl" val="0"/>
            <dgm:param type="parTxLTRAlign" val="l"/>
            <dgm:param type="shpTxLTRAlignCh" val="l"/>
            <dgm:param type="parTxRTLAlign" val="r"/>
            <dgm:param type="shpTxRTLAlignCh" val="r"/>
          </dgm:alg>
          <dgm:choose name="Name10">
            <dgm:if name="Name11" func="var" arg="dir" op="equ" val="norm">
              <dgm:shape xmlns:r="http://schemas.openxmlformats.org/officeDocument/2006/relationships" type="rect" r:blip="">
                <dgm:adjLst/>
              </dgm:shape>
            </dgm:if>
            <dgm:else name="Name12">
              <dgm:shape xmlns:r="http://schemas.openxmlformats.org/officeDocument/2006/relationships" type="rect" r:blip="">
                <dgm:adjLst/>
              </dgm:shape>
            </dgm:else>
          </dgm:choose>
          <dgm:presOf axis="des" ptType="node"/>
          <dgm:constrLst>
            <dgm:constr type="primFontSz" val="24"/>
            <dgm:constr type="lMarg" refType="w" fact="0.055"/>
            <dgm:constr type="rMarg" refType="w" fact="0.055"/>
            <dgm:constr type="tMarg" refType="h" fact="0.72"/>
            <dgm:constr type="bMarg" refType="h" fact="0.72"/>
          </dgm:constrLst>
          <dgm:ruleLst>
            <dgm:rule type="primFontSz" val="11" fact="NaN" max="NaN"/>
          </dgm:ruleLst>
        </dgm:layoutNod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6/7/layout/RepeatingBendingProcessNew">
  <dgm:title val="Repeating Bending Process New"/>
  <dgm:desc val=""/>
  <dgm:catLst>
    <dgm:cat type="process" pri="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  <dgm:constr type="tMarg" refType="h" fact="0.243"/>
          <dgm:constr type="bMarg" refType="h" fact="0.243"/>
          <dgm:constr type="lMarg" refType="w" fact="0.1389"/>
          <dgm:constr type="rMarg" refType="w" fact="0.1389"/>
        </dgm:constrLst>
        <dgm:ruleLst>
          <dgm:rule type="primFontSz" val="12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07T15:42:58.685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0 128,'0'6'0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 descr="Tag=AccentColor&#10;Flavor=Light&#10;Target=FillAndLine">
            <a:extLst>
              <a:ext uri="{FF2B5EF4-FFF2-40B4-BE49-F238E27FC236}">
                <a16:creationId xmlns:a16="http://schemas.microsoft.com/office/drawing/2014/main" id="{DA381740-063A-41A4-836D-85D14980EEF0}"/>
              </a:ext>
            </a:extLst>
          </p:cNvPr>
          <p:cNvSpPr/>
          <p:nvPr/>
        </p:nvSpPr>
        <p:spPr>
          <a:xfrm>
            <a:off x="838200" y="473688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EF9DF8-704A-44AE-8850-307DDACC93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1248" y="448056"/>
            <a:ext cx="10515600" cy="4069080"/>
          </a:xfrm>
        </p:spPr>
        <p:txBody>
          <a:bodyPr anchor="b">
            <a:noAutofit/>
          </a:bodyPr>
          <a:lstStyle>
            <a:lvl1pPr algn="l">
              <a:defRPr sz="9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CC72E09-06F3-48B9-9B95-DE15EC9801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1248" y="4983480"/>
            <a:ext cx="10515600" cy="1124712"/>
          </a:xfrm>
        </p:spPr>
        <p:txBody>
          <a:bodyPr>
            <a:normAutofit/>
          </a:bodyPr>
          <a:lstStyle>
            <a:lvl1pPr marL="0" indent="0" algn="l">
              <a:buNone/>
              <a:defRPr sz="2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1CD474-E5E1-4D01-97F6-0C9FC09332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8/4/2021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36BBC7-EB9B-4B36-88E9-DBF65D270E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8786C7-DD8D-492F-9A9A-A7B3EBE27F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17364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07CF8D-FF51-4FD8-B968-A2C8507347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661A953-02EA-491B-A215-AF8420D74D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084D1E-BC98-44E4-8D2C-89CCDC2933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8/4/2021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3019EB-9C2B-4833-B72A-1476941597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F6E764-5688-45F5-94ED-A7357D2F56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55666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20E3CB6-3025-40BF-A04B-A7B0CB4C01F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EDD5CB3-8B24-48C7-89D3-8DCAD36A45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0BC931-E2BF-4C1D-91AA-89F82F8268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8/4/2021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48A135-AEE9-4483-957E-3D143318DD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8DEFD4-A052-46B3-B2AE-F3091D8A2F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00780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5D02BC-5A24-47F7-A4DF-B93FBC0C51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E9219E-EE74-4093-94D6-F663E059C5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9384"/>
            <a:ext cx="10515600" cy="425196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A61642-BFBA-48AE-A29C-C2AA7386AE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8/4/2021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D2029B-6646-4DBF-A302-76A513FC64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6D4DFD-766F-4E45-A00C-2B5E8CE9A9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 descr="Tag=AccentColor&#10;Flavor=Light&#10;Target=FillAndLine">
            <a:extLst>
              <a:ext uri="{FF2B5EF4-FFF2-40B4-BE49-F238E27FC236}">
                <a16:creationId xmlns:a16="http://schemas.microsoft.com/office/drawing/2014/main" id="{EBDD1931-9E86-4402-9A68-33A2D9EFB198}"/>
              </a:ext>
            </a:extLst>
          </p:cNvPr>
          <p:cNvSpPr/>
          <p:nvPr/>
        </p:nvSpPr>
        <p:spPr>
          <a:xfrm>
            <a:off x="838199" y="1709928"/>
            <a:ext cx="10515600" cy="27432"/>
          </a:xfrm>
          <a:custGeom>
            <a:avLst/>
            <a:gdLst>
              <a:gd name="connsiteX0" fmla="*/ 0 w 10515600"/>
              <a:gd name="connsiteY0" fmla="*/ 0 h 27432"/>
              <a:gd name="connsiteX1" fmla="*/ 446913 w 10515600"/>
              <a:gd name="connsiteY1" fmla="*/ 0 h 27432"/>
              <a:gd name="connsiteX2" fmla="*/ 1104138 w 10515600"/>
              <a:gd name="connsiteY2" fmla="*/ 0 h 27432"/>
              <a:gd name="connsiteX3" fmla="*/ 1866519 w 10515600"/>
              <a:gd name="connsiteY3" fmla="*/ 0 h 27432"/>
              <a:gd name="connsiteX4" fmla="*/ 2208276 w 10515600"/>
              <a:gd name="connsiteY4" fmla="*/ 0 h 27432"/>
              <a:gd name="connsiteX5" fmla="*/ 2550033 w 10515600"/>
              <a:gd name="connsiteY5" fmla="*/ 0 h 27432"/>
              <a:gd name="connsiteX6" fmla="*/ 3417570 w 10515600"/>
              <a:gd name="connsiteY6" fmla="*/ 0 h 27432"/>
              <a:gd name="connsiteX7" fmla="*/ 4074795 w 10515600"/>
              <a:gd name="connsiteY7" fmla="*/ 0 h 27432"/>
              <a:gd name="connsiteX8" fmla="*/ 4416552 w 10515600"/>
              <a:gd name="connsiteY8" fmla="*/ 0 h 27432"/>
              <a:gd name="connsiteX9" fmla="*/ 5073777 w 10515600"/>
              <a:gd name="connsiteY9" fmla="*/ 0 h 27432"/>
              <a:gd name="connsiteX10" fmla="*/ 5941314 w 10515600"/>
              <a:gd name="connsiteY10" fmla="*/ 0 h 27432"/>
              <a:gd name="connsiteX11" fmla="*/ 6493383 w 10515600"/>
              <a:gd name="connsiteY11" fmla="*/ 0 h 27432"/>
              <a:gd name="connsiteX12" fmla="*/ 7045452 w 10515600"/>
              <a:gd name="connsiteY12" fmla="*/ 0 h 27432"/>
              <a:gd name="connsiteX13" fmla="*/ 7702677 w 10515600"/>
              <a:gd name="connsiteY13" fmla="*/ 0 h 27432"/>
              <a:gd name="connsiteX14" fmla="*/ 8465058 w 10515600"/>
              <a:gd name="connsiteY14" fmla="*/ 0 h 27432"/>
              <a:gd name="connsiteX15" fmla="*/ 9227439 w 10515600"/>
              <a:gd name="connsiteY15" fmla="*/ 0 h 27432"/>
              <a:gd name="connsiteX16" fmla="*/ 10515600 w 10515600"/>
              <a:gd name="connsiteY16" fmla="*/ 0 h 27432"/>
              <a:gd name="connsiteX17" fmla="*/ 10515600 w 10515600"/>
              <a:gd name="connsiteY17" fmla="*/ 27432 h 27432"/>
              <a:gd name="connsiteX18" fmla="*/ 10068687 w 10515600"/>
              <a:gd name="connsiteY18" fmla="*/ 27432 h 27432"/>
              <a:gd name="connsiteX19" fmla="*/ 9201150 w 10515600"/>
              <a:gd name="connsiteY19" fmla="*/ 27432 h 27432"/>
              <a:gd name="connsiteX20" fmla="*/ 8543925 w 10515600"/>
              <a:gd name="connsiteY20" fmla="*/ 27432 h 27432"/>
              <a:gd name="connsiteX21" fmla="*/ 8202168 w 10515600"/>
              <a:gd name="connsiteY21" fmla="*/ 27432 h 27432"/>
              <a:gd name="connsiteX22" fmla="*/ 7544943 w 10515600"/>
              <a:gd name="connsiteY22" fmla="*/ 27432 h 27432"/>
              <a:gd name="connsiteX23" fmla="*/ 6992874 w 10515600"/>
              <a:gd name="connsiteY23" fmla="*/ 27432 h 27432"/>
              <a:gd name="connsiteX24" fmla="*/ 6440805 w 10515600"/>
              <a:gd name="connsiteY24" fmla="*/ 27432 h 27432"/>
              <a:gd name="connsiteX25" fmla="*/ 5888736 w 10515600"/>
              <a:gd name="connsiteY25" fmla="*/ 27432 h 27432"/>
              <a:gd name="connsiteX26" fmla="*/ 5336667 w 10515600"/>
              <a:gd name="connsiteY26" fmla="*/ 27432 h 27432"/>
              <a:gd name="connsiteX27" fmla="*/ 4574286 w 10515600"/>
              <a:gd name="connsiteY27" fmla="*/ 27432 h 27432"/>
              <a:gd name="connsiteX28" fmla="*/ 3917061 w 10515600"/>
              <a:gd name="connsiteY28" fmla="*/ 27432 h 27432"/>
              <a:gd name="connsiteX29" fmla="*/ 3575304 w 10515600"/>
              <a:gd name="connsiteY29" fmla="*/ 27432 h 27432"/>
              <a:gd name="connsiteX30" fmla="*/ 3023235 w 10515600"/>
              <a:gd name="connsiteY30" fmla="*/ 27432 h 27432"/>
              <a:gd name="connsiteX31" fmla="*/ 2260854 w 10515600"/>
              <a:gd name="connsiteY31" fmla="*/ 27432 h 27432"/>
              <a:gd name="connsiteX32" fmla="*/ 1813941 w 10515600"/>
              <a:gd name="connsiteY32" fmla="*/ 27432 h 27432"/>
              <a:gd name="connsiteX33" fmla="*/ 946404 w 10515600"/>
              <a:gd name="connsiteY33" fmla="*/ 27432 h 27432"/>
              <a:gd name="connsiteX34" fmla="*/ 0 w 10515600"/>
              <a:gd name="connsiteY34" fmla="*/ 27432 h 27432"/>
              <a:gd name="connsiteX35" fmla="*/ 0 w 10515600"/>
              <a:gd name="connsiteY35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515600" h="27432" fill="none" extrusionOk="0">
                <a:moveTo>
                  <a:pt x="0" y="0"/>
                </a:moveTo>
                <a:cubicBezTo>
                  <a:pt x="119693" y="-14343"/>
                  <a:pt x="253007" y="-7583"/>
                  <a:pt x="446913" y="0"/>
                </a:cubicBezTo>
                <a:cubicBezTo>
                  <a:pt x="640819" y="7583"/>
                  <a:pt x="841419" y="-7067"/>
                  <a:pt x="1104138" y="0"/>
                </a:cubicBezTo>
                <a:cubicBezTo>
                  <a:pt x="1366858" y="7067"/>
                  <a:pt x="1495525" y="1255"/>
                  <a:pt x="1866519" y="0"/>
                </a:cubicBezTo>
                <a:cubicBezTo>
                  <a:pt x="2237513" y="-1255"/>
                  <a:pt x="2043820" y="12003"/>
                  <a:pt x="2208276" y="0"/>
                </a:cubicBezTo>
                <a:cubicBezTo>
                  <a:pt x="2372732" y="-12003"/>
                  <a:pt x="2419452" y="9887"/>
                  <a:pt x="2550033" y="0"/>
                </a:cubicBezTo>
                <a:cubicBezTo>
                  <a:pt x="2680614" y="-9887"/>
                  <a:pt x="3098156" y="3827"/>
                  <a:pt x="3417570" y="0"/>
                </a:cubicBezTo>
                <a:cubicBezTo>
                  <a:pt x="3736984" y="-3827"/>
                  <a:pt x="3916040" y="-6233"/>
                  <a:pt x="4074795" y="0"/>
                </a:cubicBezTo>
                <a:cubicBezTo>
                  <a:pt x="4233551" y="6233"/>
                  <a:pt x="4279253" y="5661"/>
                  <a:pt x="4416552" y="0"/>
                </a:cubicBezTo>
                <a:cubicBezTo>
                  <a:pt x="4553851" y="-5661"/>
                  <a:pt x="4915758" y="26022"/>
                  <a:pt x="5073777" y="0"/>
                </a:cubicBezTo>
                <a:cubicBezTo>
                  <a:pt x="5231797" y="-26022"/>
                  <a:pt x="5612089" y="32230"/>
                  <a:pt x="5941314" y="0"/>
                </a:cubicBezTo>
                <a:cubicBezTo>
                  <a:pt x="6270539" y="-32230"/>
                  <a:pt x="6313600" y="3064"/>
                  <a:pt x="6493383" y="0"/>
                </a:cubicBezTo>
                <a:cubicBezTo>
                  <a:pt x="6673166" y="-3064"/>
                  <a:pt x="6902474" y="-21096"/>
                  <a:pt x="7045452" y="0"/>
                </a:cubicBezTo>
                <a:cubicBezTo>
                  <a:pt x="7188430" y="21096"/>
                  <a:pt x="7478162" y="17386"/>
                  <a:pt x="7702677" y="0"/>
                </a:cubicBezTo>
                <a:cubicBezTo>
                  <a:pt x="7927192" y="-17386"/>
                  <a:pt x="8295683" y="-35143"/>
                  <a:pt x="8465058" y="0"/>
                </a:cubicBezTo>
                <a:cubicBezTo>
                  <a:pt x="8634433" y="35143"/>
                  <a:pt x="8927835" y="4103"/>
                  <a:pt x="9227439" y="0"/>
                </a:cubicBezTo>
                <a:cubicBezTo>
                  <a:pt x="9527043" y="-4103"/>
                  <a:pt x="10105355" y="-17535"/>
                  <a:pt x="10515600" y="0"/>
                </a:cubicBezTo>
                <a:cubicBezTo>
                  <a:pt x="10515789" y="12323"/>
                  <a:pt x="10515633" y="14639"/>
                  <a:pt x="10515600" y="27432"/>
                </a:cubicBezTo>
                <a:cubicBezTo>
                  <a:pt x="10343646" y="15282"/>
                  <a:pt x="10223667" y="31057"/>
                  <a:pt x="10068687" y="27432"/>
                </a:cubicBezTo>
                <a:cubicBezTo>
                  <a:pt x="9913707" y="23807"/>
                  <a:pt x="9512455" y="4101"/>
                  <a:pt x="9201150" y="27432"/>
                </a:cubicBezTo>
                <a:cubicBezTo>
                  <a:pt x="8889845" y="50763"/>
                  <a:pt x="8866277" y="3158"/>
                  <a:pt x="8543925" y="27432"/>
                </a:cubicBezTo>
                <a:cubicBezTo>
                  <a:pt x="8221573" y="51706"/>
                  <a:pt x="8288348" y="37286"/>
                  <a:pt x="8202168" y="27432"/>
                </a:cubicBezTo>
                <a:cubicBezTo>
                  <a:pt x="8115988" y="17578"/>
                  <a:pt x="7797033" y="6631"/>
                  <a:pt x="7544943" y="27432"/>
                </a:cubicBezTo>
                <a:cubicBezTo>
                  <a:pt x="7292854" y="48233"/>
                  <a:pt x="7108060" y="41767"/>
                  <a:pt x="6992874" y="27432"/>
                </a:cubicBezTo>
                <a:cubicBezTo>
                  <a:pt x="6877688" y="13097"/>
                  <a:pt x="6668930" y="7947"/>
                  <a:pt x="6440805" y="27432"/>
                </a:cubicBezTo>
                <a:cubicBezTo>
                  <a:pt x="6212680" y="46917"/>
                  <a:pt x="6027476" y="35225"/>
                  <a:pt x="5888736" y="27432"/>
                </a:cubicBezTo>
                <a:cubicBezTo>
                  <a:pt x="5749996" y="19639"/>
                  <a:pt x="5574559" y="43627"/>
                  <a:pt x="5336667" y="27432"/>
                </a:cubicBezTo>
                <a:cubicBezTo>
                  <a:pt x="5098775" y="11237"/>
                  <a:pt x="4837534" y="41882"/>
                  <a:pt x="4574286" y="27432"/>
                </a:cubicBezTo>
                <a:cubicBezTo>
                  <a:pt x="4311038" y="12982"/>
                  <a:pt x="4126419" y="26678"/>
                  <a:pt x="3917061" y="27432"/>
                </a:cubicBezTo>
                <a:cubicBezTo>
                  <a:pt x="3707704" y="28186"/>
                  <a:pt x="3657291" y="40087"/>
                  <a:pt x="3575304" y="27432"/>
                </a:cubicBezTo>
                <a:cubicBezTo>
                  <a:pt x="3493317" y="14777"/>
                  <a:pt x="3185226" y="45867"/>
                  <a:pt x="3023235" y="27432"/>
                </a:cubicBezTo>
                <a:cubicBezTo>
                  <a:pt x="2861244" y="8997"/>
                  <a:pt x="2597085" y="35801"/>
                  <a:pt x="2260854" y="27432"/>
                </a:cubicBezTo>
                <a:cubicBezTo>
                  <a:pt x="1924623" y="19063"/>
                  <a:pt x="1996678" y="15705"/>
                  <a:pt x="1813941" y="27432"/>
                </a:cubicBezTo>
                <a:cubicBezTo>
                  <a:pt x="1631204" y="39159"/>
                  <a:pt x="1187542" y="49167"/>
                  <a:pt x="946404" y="27432"/>
                </a:cubicBezTo>
                <a:cubicBezTo>
                  <a:pt x="705266" y="5697"/>
                  <a:pt x="404743" y="2822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w="10515600" h="27432" stroke="0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40319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C218C0-6540-400C-BB51-353D5FD5CB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448056"/>
            <a:ext cx="10515600" cy="4069080"/>
          </a:xfrm>
        </p:spPr>
        <p:txBody>
          <a:bodyPr anchor="b">
            <a:normAutofit/>
          </a:bodyPr>
          <a:lstStyle>
            <a:lvl1pPr>
              <a:defRPr sz="8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81CD69-43B3-4FF7-AA41-30C36C957E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1248" y="4983480"/>
            <a:ext cx="10515600" cy="1124712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BF300D-5CBE-47E9-A193-E23C8314D0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8/4/2021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E7DF3F-C51A-4DB1-9FCE-E3E0D8E925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269CF4-FAAB-44EF-A2A5-8352B4AA3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 descr="Tag=AccentColor&#10;Flavor=Light&#10;Target=FillAndLine">
            <a:extLst>
              <a:ext uri="{FF2B5EF4-FFF2-40B4-BE49-F238E27FC236}">
                <a16:creationId xmlns:a16="http://schemas.microsoft.com/office/drawing/2014/main" id="{417A8947-4521-4FE1-8E44-27363435CE1B}"/>
              </a:ext>
            </a:extLst>
          </p:cNvPr>
          <p:cNvSpPr/>
          <p:nvPr/>
        </p:nvSpPr>
        <p:spPr>
          <a:xfrm>
            <a:off x="838200" y="473688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0686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ADE264-531D-49C1-A8AF-2B4C1D218F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B9A1B8-2F1B-46AA-858A-CFFF5AF7CE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929384"/>
            <a:ext cx="5181600" cy="42519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E6B9631-18C0-43BD-8AF3-9137D6D4C2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929384"/>
            <a:ext cx="5181600" cy="42519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032FCA-14C6-4497-9C27-3F58062442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8/4/2021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1E5057-693B-4E10-958E-0ABE79FEC7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0CECB1-0A35-4C10-9D3D-FE44042830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 descr="Tag=AccentColor&#10;Flavor=Light&#10;Target=FillAndLine">
            <a:extLst>
              <a:ext uri="{FF2B5EF4-FFF2-40B4-BE49-F238E27FC236}">
                <a16:creationId xmlns:a16="http://schemas.microsoft.com/office/drawing/2014/main" id="{2FAAC677-2D37-4F63-9C4B-711A2988EE02}"/>
              </a:ext>
            </a:extLst>
          </p:cNvPr>
          <p:cNvSpPr/>
          <p:nvPr/>
        </p:nvSpPr>
        <p:spPr>
          <a:xfrm>
            <a:off x="838199" y="1709928"/>
            <a:ext cx="10515600" cy="27432"/>
          </a:xfrm>
          <a:custGeom>
            <a:avLst/>
            <a:gdLst>
              <a:gd name="connsiteX0" fmla="*/ 0 w 10515600"/>
              <a:gd name="connsiteY0" fmla="*/ 0 h 27432"/>
              <a:gd name="connsiteX1" fmla="*/ 446913 w 10515600"/>
              <a:gd name="connsiteY1" fmla="*/ 0 h 27432"/>
              <a:gd name="connsiteX2" fmla="*/ 1104138 w 10515600"/>
              <a:gd name="connsiteY2" fmla="*/ 0 h 27432"/>
              <a:gd name="connsiteX3" fmla="*/ 1866519 w 10515600"/>
              <a:gd name="connsiteY3" fmla="*/ 0 h 27432"/>
              <a:gd name="connsiteX4" fmla="*/ 2208276 w 10515600"/>
              <a:gd name="connsiteY4" fmla="*/ 0 h 27432"/>
              <a:gd name="connsiteX5" fmla="*/ 2550033 w 10515600"/>
              <a:gd name="connsiteY5" fmla="*/ 0 h 27432"/>
              <a:gd name="connsiteX6" fmla="*/ 3417570 w 10515600"/>
              <a:gd name="connsiteY6" fmla="*/ 0 h 27432"/>
              <a:gd name="connsiteX7" fmla="*/ 4074795 w 10515600"/>
              <a:gd name="connsiteY7" fmla="*/ 0 h 27432"/>
              <a:gd name="connsiteX8" fmla="*/ 4416552 w 10515600"/>
              <a:gd name="connsiteY8" fmla="*/ 0 h 27432"/>
              <a:gd name="connsiteX9" fmla="*/ 5073777 w 10515600"/>
              <a:gd name="connsiteY9" fmla="*/ 0 h 27432"/>
              <a:gd name="connsiteX10" fmla="*/ 5941314 w 10515600"/>
              <a:gd name="connsiteY10" fmla="*/ 0 h 27432"/>
              <a:gd name="connsiteX11" fmla="*/ 6493383 w 10515600"/>
              <a:gd name="connsiteY11" fmla="*/ 0 h 27432"/>
              <a:gd name="connsiteX12" fmla="*/ 7045452 w 10515600"/>
              <a:gd name="connsiteY12" fmla="*/ 0 h 27432"/>
              <a:gd name="connsiteX13" fmla="*/ 7702677 w 10515600"/>
              <a:gd name="connsiteY13" fmla="*/ 0 h 27432"/>
              <a:gd name="connsiteX14" fmla="*/ 8465058 w 10515600"/>
              <a:gd name="connsiteY14" fmla="*/ 0 h 27432"/>
              <a:gd name="connsiteX15" fmla="*/ 9227439 w 10515600"/>
              <a:gd name="connsiteY15" fmla="*/ 0 h 27432"/>
              <a:gd name="connsiteX16" fmla="*/ 10515600 w 10515600"/>
              <a:gd name="connsiteY16" fmla="*/ 0 h 27432"/>
              <a:gd name="connsiteX17" fmla="*/ 10515600 w 10515600"/>
              <a:gd name="connsiteY17" fmla="*/ 27432 h 27432"/>
              <a:gd name="connsiteX18" fmla="*/ 10068687 w 10515600"/>
              <a:gd name="connsiteY18" fmla="*/ 27432 h 27432"/>
              <a:gd name="connsiteX19" fmla="*/ 9201150 w 10515600"/>
              <a:gd name="connsiteY19" fmla="*/ 27432 h 27432"/>
              <a:gd name="connsiteX20" fmla="*/ 8543925 w 10515600"/>
              <a:gd name="connsiteY20" fmla="*/ 27432 h 27432"/>
              <a:gd name="connsiteX21" fmla="*/ 8202168 w 10515600"/>
              <a:gd name="connsiteY21" fmla="*/ 27432 h 27432"/>
              <a:gd name="connsiteX22" fmla="*/ 7544943 w 10515600"/>
              <a:gd name="connsiteY22" fmla="*/ 27432 h 27432"/>
              <a:gd name="connsiteX23" fmla="*/ 6992874 w 10515600"/>
              <a:gd name="connsiteY23" fmla="*/ 27432 h 27432"/>
              <a:gd name="connsiteX24" fmla="*/ 6440805 w 10515600"/>
              <a:gd name="connsiteY24" fmla="*/ 27432 h 27432"/>
              <a:gd name="connsiteX25" fmla="*/ 5888736 w 10515600"/>
              <a:gd name="connsiteY25" fmla="*/ 27432 h 27432"/>
              <a:gd name="connsiteX26" fmla="*/ 5336667 w 10515600"/>
              <a:gd name="connsiteY26" fmla="*/ 27432 h 27432"/>
              <a:gd name="connsiteX27" fmla="*/ 4574286 w 10515600"/>
              <a:gd name="connsiteY27" fmla="*/ 27432 h 27432"/>
              <a:gd name="connsiteX28" fmla="*/ 3917061 w 10515600"/>
              <a:gd name="connsiteY28" fmla="*/ 27432 h 27432"/>
              <a:gd name="connsiteX29" fmla="*/ 3575304 w 10515600"/>
              <a:gd name="connsiteY29" fmla="*/ 27432 h 27432"/>
              <a:gd name="connsiteX30" fmla="*/ 3023235 w 10515600"/>
              <a:gd name="connsiteY30" fmla="*/ 27432 h 27432"/>
              <a:gd name="connsiteX31" fmla="*/ 2260854 w 10515600"/>
              <a:gd name="connsiteY31" fmla="*/ 27432 h 27432"/>
              <a:gd name="connsiteX32" fmla="*/ 1813941 w 10515600"/>
              <a:gd name="connsiteY32" fmla="*/ 27432 h 27432"/>
              <a:gd name="connsiteX33" fmla="*/ 946404 w 10515600"/>
              <a:gd name="connsiteY33" fmla="*/ 27432 h 27432"/>
              <a:gd name="connsiteX34" fmla="*/ 0 w 10515600"/>
              <a:gd name="connsiteY34" fmla="*/ 27432 h 27432"/>
              <a:gd name="connsiteX35" fmla="*/ 0 w 10515600"/>
              <a:gd name="connsiteY35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515600" h="27432" fill="none" extrusionOk="0">
                <a:moveTo>
                  <a:pt x="0" y="0"/>
                </a:moveTo>
                <a:cubicBezTo>
                  <a:pt x="119693" y="-14343"/>
                  <a:pt x="253007" y="-7583"/>
                  <a:pt x="446913" y="0"/>
                </a:cubicBezTo>
                <a:cubicBezTo>
                  <a:pt x="640819" y="7583"/>
                  <a:pt x="841419" y="-7067"/>
                  <a:pt x="1104138" y="0"/>
                </a:cubicBezTo>
                <a:cubicBezTo>
                  <a:pt x="1366858" y="7067"/>
                  <a:pt x="1495525" y="1255"/>
                  <a:pt x="1866519" y="0"/>
                </a:cubicBezTo>
                <a:cubicBezTo>
                  <a:pt x="2237513" y="-1255"/>
                  <a:pt x="2043820" y="12003"/>
                  <a:pt x="2208276" y="0"/>
                </a:cubicBezTo>
                <a:cubicBezTo>
                  <a:pt x="2372732" y="-12003"/>
                  <a:pt x="2419452" y="9887"/>
                  <a:pt x="2550033" y="0"/>
                </a:cubicBezTo>
                <a:cubicBezTo>
                  <a:pt x="2680614" y="-9887"/>
                  <a:pt x="3098156" y="3827"/>
                  <a:pt x="3417570" y="0"/>
                </a:cubicBezTo>
                <a:cubicBezTo>
                  <a:pt x="3736984" y="-3827"/>
                  <a:pt x="3916040" y="-6233"/>
                  <a:pt x="4074795" y="0"/>
                </a:cubicBezTo>
                <a:cubicBezTo>
                  <a:pt x="4233551" y="6233"/>
                  <a:pt x="4279253" y="5661"/>
                  <a:pt x="4416552" y="0"/>
                </a:cubicBezTo>
                <a:cubicBezTo>
                  <a:pt x="4553851" y="-5661"/>
                  <a:pt x="4915758" y="26022"/>
                  <a:pt x="5073777" y="0"/>
                </a:cubicBezTo>
                <a:cubicBezTo>
                  <a:pt x="5231797" y="-26022"/>
                  <a:pt x="5612089" y="32230"/>
                  <a:pt x="5941314" y="0"/>
                </a:cubicBezTo>
                <a:cubicBezTo>
                  <a:pt x="6270539" y="-32230"/>
                  <a:pt x="6313600" y="3064"/>
                  <a:pt x="6493383" y="0"/>
                </a:cubicBezTo>
                <a:cubicBezTo>
                  <a:pt x="6673166" y="-3064"/>
                  <a:pt x="6902474" y="-21096"/>
                  <a:pt x="7045452" y="0"/>
                </a:cubicBezTo>
                <a:cubicBezTo>
                  <a:pt x="7188430" y="21096"/>
                  <a:pt x="7478162" y="17386"/>
                  <a:pt x="7702677" y="0"/>
                </a:cubicBezTo>
                <a:cubicBezTo>
                  <a:pt x="7927192" y="-17386"/>
                  <a:pt x="8295683" y="-35143"/>
                  <a:pt x="8465058" y="0"/>
                </a:cubicBezTo>
                <a:cubicBezTo>
                  <a:pt x="8634433" y="35143"/>
                  <a:pt x="8927835" y="4103"/>
                  <a:pt x="9227439" y="0"/>
                </a:cubicBezTo>
                <a:cubicBezTo>
                  <a:pt x="9527043" y="-4103"/>
                  <a:pt x="10105355" y="-17535"/>
                  <a:pt x="10515600" y="0"/>
                </a:cubicBezTo>
                <a:cubicBezTo>
                  <a:pt x="10515789" y="12323"/>
                  <a:pt x="10515633" y="14639"/>
                  <a:pt x="10515600" y="27432"/>
                </a:cubicBezTo>
                <a:cubicBezTo>
                  <a:pt x="10343646" y="15282"/>
                  <a:pt x="10223667" y="31057"/>
                  <a:pt x="10068687" y="27432"/>
                </a:cubicBezTo>
                <a:cubicBezTo>
                  <a:pt x="9913707" y="23807"/>
                  <a:pt x="9512455" y="4101"/>
                  <a:pt x="9201150" y="27432"/>
                </a:cubicBezTo>
                <a:cubicBezTo>
                  <a:pt x="8889845" y="50763"/>
                  <a:pt x="8866277" y="3158"/>
                  <a:pt x="8543925" y="27432"/>
                </a:cubicBezTo>
                <a:cubicBezTo>
                  <a:pt x="8221573" y="51706"/>
                  <a:pt x="8288348" y="37286"/>
                  <a:pt x="8202168" y="27432"/>
                </a:cubicBezTo>
                <a:cubicBezTo>
                  <a:pt x="8115988" y="17578"/>
                  <a:pt x="7797033" y="6631"/>
                  <a:pt x="7544943" y="27432"/>
                </a:cubicBezTo>
                <a:cubicBezTo>
                  <a:pt x="7292854" y="48233"/>
                  <a:pt x="7108060" y="41767"/>
                  <a:pt x="6992874" y="27432"/>
                </a:cubicBezTo>
                <a:cubicBezTo>
                  <a:pt x="6877688" y="13097"/>
                  <a:pt x="6668930" y="7947"/>
                  <a:pt x="6440805" y="27432"/>
                </a:cubicBezTo>
                <a:cubicBezTo>
                  <a:pt x="6212680" y="46917"/>
                  <a:pt x="6027476" y="35225"/>
                  <a:pt x="5888736" y="27432"/>
                </a:cubicBezTo>
                <a:cubicBezTo>
                  <a:pt x="5749996" y="19639"/>
                  <a:pt x="5574559" y="43627"/>
                  <a:pt x="5336667" y="27432"/>
                </a:cubicBezTo>
                <a:cubicBezTo>
                  <a:pt x="5098775" y="11237"/>
                  <a:pt x="4837534" y="41882"/>
                  <a:pt x="4574286" y="27432"/>
                </a:cubicBezTo>
                <a:cubicBezTo>
                  <a:pt x="4311038" y="12982"/>
                  <a:pt x="4126419" y="26678"/>
                  <a:pt x="3917061" y="27432"/>
                </a:cubicBezTo>
                <a:cubicBezTo>
                  <a:pt x="3707704" y="28186"/>
                  <a:pt x="3657291" y="40087"/>
                  <a:pt x="3575304" y="27432"/>
                </a:cubicBezTo>
                <a:cubicBezTo>
                  <a:pt x="3493317" y="14777"/>
                  <a:pt x="3185226" y="45867"/>
                  <a:pt x="3023235" y="27432"/>
                </a:cubicBezTo>
                <a:cubicBezTo>
                  <a:pt x="2861244" y="8997"/>
                  <a:pt x="2597085" y="35801"/>
                  <a:pt x="2260854" y="27432"/>
                </a:cubicBezTo>
                <a:cubicBezTo>
                  <a:pt x="1924623" y="19063"/>
                  <a:pt x="1996678" y="15705"/>
                  <a:pt x="1813941" y="27432"/>
                </a:cubicBezTo>
                <a:cubicBezTo>
                  <a:pt x="1631204" y="39159"/>
                  <a:pt x="1187542" y="49167"/>
                  <a:pt x="946404" y="27432"/>
                </a:cubicBezTo>
                <a:cubicBezTo>
                  <a:pt x="705266" y="5697"/>
                  <a:pt x="404743" y="2822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w="10515600" h="27432" stroke="0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37254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8AE282-8875-4F49-AB21-E1C2BCAEA1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712EA2-EF8C-4F18-BECF-AD121F7281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38528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3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7B59D4-E93F-40C1-A1A2-F1867830C6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926080"/>
            <a:ext cx="5157787" cy="326440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E810616-1C77-42AE-8449-D0B64E2B847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38528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3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A74E172-AFE8-48E4-BBB0-CA6D4EC1127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926080"/>
            <a:ext cx="5183188" cy="326440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C9407CC-270D-4C98-B95C-7AE67D2E19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8/4/2021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54070D5-9B7B-47FC-9F75-F6AD960745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28EAC17-33BE-4265-8C06-644C2D34FD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Rectangle 10" descr="Tag=AccentColor&#10;Flavor=Light&#10;Target=FillAndLine">
            <a:extLst>
              <a:ext uri="{FF2B5EF4-FFF2-40B4-BE49-F238E27FC236}">
                <a16:creationId xmlns:a16="http://schemas.microsoft.com/office/drawing/2014/main" id="{F634C457-AEBF-47D7-9200-BAD05D138B12}"/>
              </a:ext>
            </a:extLst>
          </p:cNvPr>
          <p:cNvSpPr/>
          <p:nvPr/>
        </p:nvSpPr>
        <p:spPr>
          <a:xfrm>
            <a:off x="838199" y="1709928"/>
            <a:ext cx="10515600" cy="27432"/>
          </a:xfrm>
          <a:custGeom>
            <a:avLst/>
            <a:gdLst>
              <a:gd name="connsiteX0" fmla="*/ 0 w 10515600"/>
              <a:gd name="connsiteY0" fmla="*/ 0 h 27432"/>
              <a:gd name="connsiteX1" fmla="*/ 446913 w 10515600"/>
              <a:gd name="connsiteY1" fmla="*/ 0 h 27432"/>
              <a:gd name="connsiteX2" fmla="*/ 1104138 w 10515600"/>
              <a:gd name="connsiteY2" fmla="*/ 0 h 27432"/>
              <a:gd name="connsiteX3" fmla="*/ 1866519 w 10515600"/>
              <a:gd name="connsiteY3" fmla="*/ 0 h 27432"/>
              <a:gd name="connsiteX4" fmla="*/ 2208276 w 10515600"/>
              <a:gd name="connsiteY4" fmla="*/ 0 h 27432"/>
              <a:gd name="connsiteX5" fmla="*/ 2550033 w 10515600"/>
              <a:gd name="connsiteY5" fmla="*/ 0 h 27432"/>
              <a:gd name="connsiteX6" fmla="*/ 3417570 w 10515600"/>
              <a:gd name="connsiteY6" fmla="*/ 0 h 27432"/>
              <a:gd name="connsiteX7" fmla="*/ 4074795 w 10515600"/>
              <a:gd name="connsiteY7" fmla="*/ 0 h 27432"/>
              <a:gd name="connsiteX8" fmla="*/ 4416552 w 10515600"/>
              <a:gd name="connsiteY8" fmla="*/ 0 h 27432"/>
              <a:gd name="connsiteX9" fmla="*/ 5073777 w 10515600"/>
              <a:gd name="connsiteY9" fmla="*/ 0 h 27432"/>
              <a:gd name="connsiteX10" fmla="*/ 5941314 w 10515600"/>
              <a:gd name="connsiteY10" fmla="*/ 0 h 27432"/>
              <a:gd name="connsiteX11" fmla="*/ 6493383 w 10515600"/>
              <a:gd name="connsiteY11" fmla="*/ 0 h 27432"/>
              <a:gd name="connsiteX12" fmla="*/ 7045452 w 10515600"/>
              <a:gd name="connsiteY12" fmla="*/ 0 h 27432"/>
              <a:gd name="connsiteX13" fmla="*/ 7702677 w 10515600"/>
              <a:gd name="connsiteY13" fmla="*/ 0 h 27432"/>
              <a:gd name="connsiteX14" fmla="*/ 8465058 w 10515600"/>
              <a:gd name="connsiteY14" fmla="*/ 0 h 27432"/>
              <a:gd name="connsiteX15" fmla="*/ 9227439 w 10515600"/>
              <a:gd name="connsiteY15" fmla="*/ 0 h 27432"/>
              <a:gd name="connsiteX16" fmla="*/ 10515600 w 10515600"/>
              <a:gd name="connsiteY16" fmla="*/ 0 h 27432"/>
              <a:gd name="connsiteX17" fmla="*/ 10515600 w 10515600"/>
              <a:gd name="connsiteY17" fmla="*/ 27432 h 27432"/>
              <a:gd name="connsiteX18" fmla="*/ 10068687 w 10515600"/>
              <a:gd name="connsiteY18" fmla="*/ 27432 h 27432"/>
              <a:gd name="connsiteX19" fmla="*/ 9201150 w 10515600"/>
              <a:gd name="connsiteY19" fmla="*/ 27432 h 27432"/>
              <a:gd name="connsiteX20" fmla="*/ 8543925 w 10515600"/>
              <a:gd name="connsiteY20" fmla="*/ 27432 h 27432"/>
              <a:gd name="connsiteX21" fmla="*/ 8202168 w 10515600"/>
              <a:gd name="connsiteY21" fmla="*/ 27432 h 27432"/>
              <a:gd name="connsiteX22" fmla="*/ 7544943 w 10515600"/>
              <a:gd name="connsiteY22" fmla="*/ 27432 h 27432"/>
              <a:gd name="connsiteX23" fmla="*/ 6992874 w 10515600"/>
              <a:gd name="connsiteY23" fmla="*/ 27432 h 27432"/>
              <a:gd name="connsiteX24" fmla="*/ 6440805 w 10515600"/>
              <a:gd name="connsiteY24" fmla="*/ 27432 h 27432"/>
              <a:gd name="connsiteX25" fmla="*/ 5888736 w 10515600"/>
              <a:gd name="connsiteY25" fmla="*/ 27432 h 27432"/>
              <a:gd name="connsiteX26" fmla="*/ 5336667 w 10515600"/>
              <a:gd name="connsiteY26" fmla="*/ 27432 h 27432"/>
              <a:gd name="connsiteX27" fmla="*/ 4574286 w 10515600"/>
              <a:gd name="connsiteY27" fmla="*/ 27432 h 27432"/>
              <a:gd name="connsiteX28" fmla="*/ 3917061 w 10515600"/>
              <a:gd name="connsiteY28" fmla="*/ 27432 h 27432"/>
              <a:gd name="connsiteX29" fmla="*/ 3575304 w 10515600"/>
              <a:gd name="connsiteY29" fmla="*/ 27432 h 27432"/>
              <a:gd name="connsiteX30" fmla="*/ 3023235 w 10515600"/>
              <a:gd name="connsiteY30" fmla="*/ 27432 h 27432"/>
              <a:gd name="connsiteX31" fmla="*/ 2260854 w 10515600"/>
              <a:gd name="connsiteY31" fmla="*/ 27432 h 27432"/>
              <a:gd name="connsiteX32" fmla="*/ 1813941 w 10515600"/>
              <a:gd name="connsiteY32" fmla="*/ 27432 h 27432"/>
              <a:gd name="connsiteX33" fmla="*/ 946404 w 10515600"/>
              <a:gd name="connsiteY33" fmla="*/ 27432 h 27432"/>
              <a:gd name="connsiteX34" fmla="*/ 0 w 10515600"/>
              <a:gd name="connsiteY34" fmla="*/ 27432 h 27432"/>
              <a:gd name="connsiteX35" fmla="*/ 0 w 10515600"/>
              <a:gd name="connsiteY35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515600" h="27432" fill="none" extrusionOk="0">
                <a:moveTo>
                  <a:pt x="0" y="0"/>
                </a:moveTo>
                <a:cubicBezTo>
                  <a:pt x="119693" y="-14343"/>
                  <a:pt x="253007" y="-7583"/>
                  <a:pt x="446913" y="0"/>
                </a:cubicBezTo>
                <a:cubicBezTo>
                  <a:pt x="640819" y="7583"/>
                  <a:pt x="841419" y="-7067"/>
                  <a:pt x="1104138" y="0"/>
                </a:cubicBezTo>
                <a:cubicBezTo>
                  <a:pt x="1366858" y="7067"/>
                  <a:pt x="1495525" y="1255"/>
                  <a:pt x="1866519" y="0"/>
                </a:cubicBezTo>
                <a:cubicBezTo>
                  <a:pt x="2237513" y="-1255"/>
                  <a:pt x="2043820" y="12003"/>
                  <a:pt x="2208276" y="0"/>
                </a:cubicBezTo>
                <a:cubicBezTo>
                  <a:pt x="2372732" y="-12003"/>
                  <a:pt x="2419452" y="9887"/>
                  <a:pt x="2550033" y="0"/>
                </a:cubicBezTo>
                <a:cubicBezTo>
                  <a:pt x="2680614" y="-9887"/>
                  <a:pt x="3098156" y="3827"/>
                  <a:pt x="3417570" y="0"/>
                </a:cubicBezTo>
                <a:cubicBezTo>
                  <a:pt x="3736984" y="-3827"/>
                  <a:pt x="3916040" y="-6233"/>
                  <a:pt x="4074795" y="0"/>
                </a:cubicBezTo>
                <a:cubicBezTo>
                  <a:pt x="4233551" y="6233"/>
                  <a:pt x="4279253" y="5661"/>
                  <a:pt x="4416552" y="0"/>
                </a:cubicBezTo>
                <a:cubicBezTo>
                  <a:pt x="4553851" y="-5661"/>
                  <a:pt x="4915758" y="26022"/>
                  <a:pt x="5073777" y="0"/>
                </a:cubicBezTo>
                <a:cubicBezTo>
                  <a:pt x="5231797" y="-26022"/>
                  <a:pt x="5612089" y="32230"/>
                  <a:pt x="5941314" y="0"/>
                </a:cubicBezTo>
                <a:cubicBezTo>
                  <a:pt x="6270539" y="-32230"/>
                  <a:pt x="6313600" y="3064"/>
                  <a:pt x="6493383" y="0"/>
                </a:cubicBezTo>
                <a:cubicBezTo>
                  <a:pt x="6673166" y="-3064"/>
                  <a:pt x="6902474" y="-21096"/>
                  <a:pt x="7045452" y="0"/>
                </a:cubicBezTo>
                <a:cubicBezTo>
                  <a:pt x="7188430" y="21096"/>
                  <a:pt x="7478162" y="17386"/>
                  <a:pt x="7702677" y="0"/>
                </a:cubicBezTo>
                <a:cubicBezTo>
                  <a:pt x="7927192" y="-17386"/>
                  <a:pt x="8295683" y="-35143"/>
                  <a:pt x="8465058" y="0"/>
                </a:cubicBezTo>
                <a:cubicBezTo>
                  <a:pt x="8634433" y="35143"/>
                  <a:pt x="8927835" y="4103"/>
                  <a:pt x="9227439" y="0"/>
                </a:cubicBezTo>
                <a:cubicBezTo>
                  <a:pt x="9527043" y="-4103"/>
                  <a:pt x="10105355" y="-17535"/>
                  <a:pt x="10515600" y="0"/>
                </a:cubicBezTo>
                <a:cubicBezTo>
                  <a:pt x="10515789" y="12323"/>
                  <a:pt x="10515633" y="14639"/>
                  <a:pt x="10515600" y="27432"/>
                </a:cubicBezTo>
                <a:cubicBezTo>
                  <a:pt x="10343646" y="15282"/>
                  <a:pt x="10223667" y="31057"/>
                  <a:pt x="10068687" y="27432"/>
                </a:cubicBezTo>
                <a:cubicBezTo>
                  <a:pt x="9913707" y="23807"/>
                  <a:pt x="9512455" y="4101"/>
                  <a:pt x="9201150" y="27432"/>
                </a:cubicBezTo>
                <a:cubicBezTo>
                  <a:pt x="8889845" y="50763"/>
                  <a:pt x="8866277" y="3158"/>
                  <a:pt x="8543925" y="27432"/>
                </a:cubicBezTo>
                <a:cubicBezTo>
                  <a:pt x="8221573" y="51706"/>
                  <a:pt x="8288348" y="37286"/>
                  <a:pt x="8202168" y="27432"/>
                </a:cubicBezTo>
                <a:cubicBezTo>
                  <a:pt x="8115988" y="17578"/>
                  <a:pt x="7797033" y="6631"/>
                  <a:pt x="7544943" y="27432"/>
                </a:cubicBezTo>
                <a:cubicBezTo>
                  <a:pt x="7292854" y="48233"/>
                  <a:pt x="7108060" y="41767"/>
                  <a:pt x="6992874" y="27432"/>
                </a:cubicBezTo>
                <a:cubicBezTo>
                  <a:pt x="6877688" y="13097"/>
                  <a:pt x="6668930" y="7947"/>
                  <a:pt x="6440805" y="27432"/>
                </a:cubicBezTo>
                <a:cubicBezTo>
                  <a:pt x="6212680" y="46917"/>
                  <a:pt x="6027476" y="35225"/>
                  <a:pt x="5888736" y="27432"/>
                </a:cubicBezTo>
                <a:cubicBezTo>
                  <a:pt x="5749996" y="19639"/>
                  <a:pt x="5574559" y="43627"/>
                  <a:pt x="5336667" y="27432"/>
                </a:cubicBezTo>
                <a:cubicBezTo>
                  <a:pt x="5098775" y="11237"/>
                  <a:pt x="4837534" y="41882"/>
                  <a:pt x="4574286" y="27432"/>
                </a:cubicBezTo>
                <a:cubicBezTo>
                  <a:pt x="4311038" y="12982"/>
                  <a:pt x="4126419" y="26678"/>
                  <a:pt x="3917061" y="27432"/>
                </a:cubicBezTo>
                <a:cubicBezTo>
                  <a:pt x="3707704" y="28186"/>
                  <a:pt x="3657291" y="40087"/>
                  <a:pt x="3575304" y="27432"/>
                </a:cubicBezTo>
                <a:cubicBezTo>
                  <a:pt x="3493317" y="14777"/>
                  <a:pt x="3185226" y="45867"/>
                  <a:pt x="3023235" y="27432"/>
                </a:cubicBezTo>
                <a:cubicBezTo>
                  <a:pt x="2861244" y="8997"/>
                  <a:pt x="2597085" y="35801"/>
                  <a:pt x="2260854" y="27432"/>
                </a:cubicBezTo>
                <a:cubicBezTo>
                  <a:pt x="1924623" y="19063"/>
                  <a:pt x="1996678" y="15705"/>
                  <a:pt x="1813941" y="27432"/>
                </a:cubicBezTo>
                <a:cubicBezTo>
                  <a:pt x="1631204" y="39159"/>
                  <a:pt x="1187542" y="49167"/>
                  <a:pt x="946404" y="27432"/>
                </a:cubicBezTo>
                <a:cubicBezTo>
                  <a:pt x="705266" y="5697"/>
                  <a:pt x="404743" y="2822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w="10515600" h="27432" stroke="0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51129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EE9AC0-40CD-4451-BF00-5E2FC7B745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3704" y="1728216"/>
            <a:ext cx="7781544" cy="3392424"/>
          </a:xfrm>
        </p:spPr>
        <p:txBody>
          <a:bodyPr>
            <a:normAutofit/>
          </a:bodyPr>
          <a:lstStyle>
            <a:lvl1pPr algn="ctr">
              <a:defRPr sz="7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6FD9A32-9C83-452B-BC69-CC6E95D3C9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8/4/2021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87B83E-E23E-42DE-876D-F55908A97D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61C03A8-D428-4010-B413-13B1E99226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6" name="Rectangle 6" descr="Tag=AccentColor&#10;Flavor=Light&#10;Target=FillAndLine">
            <a:extLst>
              <a:ext uri="{FF2B5EF4-FFF2-40B4-BE49-F238E27FC236}">
                <a16:creationId xmlns:a16="http://schemas.microsoft.com/office/drawing/2014/main" id="{17F03060-85EC-4182-8C18-C6EE0D373E4B}"/>
              </a:ext>
            </a:extLst>
          </p:cNvPr>
          <p:cNvSpPr/>
          <p:nvPr/>
        </p:nvSpPr>
        <p:spPr>
          <a:xfrm>
            <a:off x="3974206" y="5126892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39769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72816A0-77C4-4A3F-87BD-A7321E3C84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8/4/2021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5FC3464-F026-4C77-9441-55ECA5054D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7D9257-BADE-4D0B-AF0B-D09FE95FA0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41316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A1C48E-F751-45A2-9010-208B81EDBE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3429000"/>
          </a:xfrm>
        </p:spPr>
        <p:txBody>
          <a:bodyPr anchor="b">
            <a:normAutofit/>
          </a:bodyPr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D501F6-8430-4758-8636-74D68E990E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03520" y="548640"/>
            <a:ext cx="6053328" cy="5431536"/>
          </a:xfrm>
        </p:spPr>
        <p:txBody>
          <a:bodyPr anchor="ctr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E79DC39-A29C-494C-98B6-999746C5F3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977640"/>
            <a:ext cx="3932237" cy="2002536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84C988-A6DB-469A-B8AA-31866F36E8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8/4/2021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BC39C3-81EB-4828-9AD3-2F1FAC521E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59376C-9810-49A5-BC9A-4E6A021752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6" descr="Tag=AccentColor&#10;Flavor=Light&#10;Target=FillAndLine">
            <a:extLst>
              <a:ext uri="{FF2B5EF4-FFF2-40B4-BE49-F238E27FC236}">
                <a16:creationId xmlns:a16="http://schemas.microsoft.com/office/drawing/2014/main" id="{B9F96F3A-E64D-4401-B02C-BCD5CAA97CFF}"/>
              </a:ext>
            </a:extLst>
          </p:cNvPr>
          <p:cNvSpPr/>
          <p:nvPr/>
        </p:nvSpPr>
        <p:spPr>
          <a:xfrm rot="5400000">
            <a:off x="2797492" y="3254143"/>
            <a:ext cx="4480560" cy="27432"/>
          </a:xfrm>
          <a:custGeom>
            <a:avLst/>
            <a:gdLst>
              <a:gd name="connsiteX0" fmla="*/ 0 w 4480560"/>
              <a:gd name="connsiteY0" fmla="*/ 0 h 27432"/>
              <a:gd name="connsiteX1" fmla="*/ 595274 w 4480560"/>
              <a:gd name="connsiteY1" fmla="*/ 0 h 27432"/>
              <a:gd name="connsiteX2" fmla="*/ 1100938 w 4480560"/>
              <a:gd name="connsiteY2" fmla="*/ 0 h 27432"/>
              <a:gd name="connsiteX3" fmla="*/ 1651406 w 4480560"/>
              <a:gd name="connsiteY3" fmla="*/ 0 h 27432"/>
              <a:gd name="connsiteX4" fmla="*/ 2336292 w 4480560"/>
              <a:gd name="connsiteY4" fmla="*/ 0 h 27432"/>
              <a:gd name="connsiteX5" fmla="*/ 2931566 w 4480560"/>
              <a:gd name="connsiteY5" fmla="*/ 0 h 27432"/>
              <a:gd name="connsiteX6" fmla="*/ 3482035 w 4480560"/>
              <a:gd name="connsiteY6" fmla="*/ 0 h 27432"/>
              <a:gd name="connsiteX7" fmla="*/ 4480560 w 4480560"/>
              <a:gd name="connsiteY7" fmla="*/ 0 h 27432"/>
              <a:gd name="connsiteX8" fmla="*/ 4480560 w 4480560"/>
              <a:gd name="connsiteY8" fmla="*/ 27432 h 27432"/>
              <a:gd name="connsiteX9" fmla="*/ 3840480 w 4480560"/>
              <a:gd name="connsiteY9" fmla="*/ 27432 h 27432"/>
              <a:gd name="connsiteX10" fmla="*/ 3290011 w 4480560"/>
              <a:gd name="connsiteY10" fmla="*/ 27432 h 27432"/>
              <a:gd name="connsiteX11" fmla="*/ 2560320 w 4480560"/>
              <a:gd name="connsiteY11" fmla="*/ 27432 h 27432"/>
              <a:gd name="connsiteX12" fmla="*/ 1965046 w 4480560"/>
              <a:gd name="connsiteY12" fmla="*/ 27432 h 27432"/>
              <a:gd name="connsiteX13" fmla="*/ 1459382 w 4480560"/>
              <a:gd name="connsiteY13" fmla="*/ 27432 h 27432"/>
              <a:gd name="connsiteX14" fmla="*/ 774497 w 4480560"/>
              <a:gd name="connsiteY14" fmla="*/ 27432 h 27432"/>
              <a:gd name="connsiteX15" fmla="*/ 0 w 4480560"/>
              <a:gd name="connsiteY15" fmla="*/ 27432 h 27432"/>
              <a:gd name="connsiteX16" fmla="*/ 0 w 4480560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27432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79587" y="8304"/>
                  <a:pt x="4480082" y="21512"/>
                  <a:pt x="4480560" y="27432"/>
                </a:cubicBezTo>
                <a:cubicBezTo>
                  <a:pt x="4314132" y="24068"/>
                  <a:pt x="4028383" y="45776"/>
                  <a:pt x="3840480" y="27432"/>
                </a:cubicBezTo>
                <a:cubicBezTo>
                  <a:pt x="3652577" y="9088"/>
                  <a:pt x="3547615" y="11992"/>
                  <a:pt x="3290011" y="27432"/>
                </a:cubicBezTo>
                <a:cubicBezTo>
                  <a:pt x="3032407" y="42872"/>
                  <a:pt x="2830268" y="17863"/>
                  <a:pt x="2560320" y="27432"/>
                </a:cubicBezTo>
                <a:cubicBezTo>
                  <a:pt x="2290372" y="37001"/>
                  <a:pt x="2147422" y="15872"/>
                  <a:pt x="1965046" y="27432"/>
                </a:cubicBezTo>
                <a:cubicBezTo>
                  <a:pt x="1782670" y="38992"/>
                  <a:pt x="1689791" y="49824"/>
                  <a:pt x="1459382" y="27432"/>
                </a:cubicBezTo>
                <a:cubicBezTo>
                  <a:pt x="1228973" y="5040"/>
                  <a:pt x="915486" y="45645"/>
                  <a:pt x="774497" y="27432"/>
                </a:cubicBezTo>
                <a:cubicBezTo>
                  <a:pt x="633508" y="9219"/>
                  <a:pt x="361442" y="-1963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480560" h="27432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81045" y="9333"/>
                  <a:pt x="4481838" y="19699"/>
                  <a:pt x="4480560" y="27432"/>
                </a:cubicBezTo>
                <a:cubicBezTo>
                  <a:pt x="4279652" y="2294"/>
                  <a:pt x="4200762" y="50710"/>
                  <a:pt x="3930091" y="27432"/>
                </a:cubicBezTo>
                <a:cubicBezTo>
                  <a:pt x="3659420" y="4154"/>
                  <a:pt x="3456052" y="31438"/>
                  <a:pt x="3290011" y="27432"/>
                </a:cubicBezTo>
                <a:cubicBezTo>
                  <a:pt x="3123970" y="23426"/>
                  <a:pt x="2882392" y="41962"/>
                  <a:pt x="2649931" y="27432"/>
                </a:cubicBezTo>
                <a:cubicBezTo>
                  <a:pt x="2417470" y="12902"/>
                  <a:pt x="2238426" y="16481"/>
                  <a:pt x="2054657" y="27432"/>
                </a:cubicBezTo>
                <a:cubicBezTo>
                  <a:pt x="1870888" y="38383"/>
                  <a:pt x="1566368" y="54184"/>
                  <a:pt x="1324966" y="27432"/>
                </a:cubicBezTo>
                <a:cubicBezTo>
                  <a:pt x="1083564" y="680"/>
                  <a:pt x="787410" y="20090"/>
                  <a:pt x="595274" y="27432"/>
                </a:cubicBezTo>
                <a:cubicBezTo>
                  <a:pt x="403138" y="34774"/>
                  <a:pt x="169622" y="19643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4445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07535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237704-80BD-41B0-8395-41618EC3AF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1920" cy="3429000"/>
          </a:xfrm>
        </p:spPr>
        <p:txBody>
          <a:bodyPr anchor="b">
            <a:normAutofit/>
          </a:bodyPr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4DA4032-EC66-4974-BD30-898B60E4B5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303520" y="548640"/>
            <a:ext cx="6053328" cy="543153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1802D0-5574-4631-BA49-92362F8E40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977640"/>
            <a:ext cx="3931920" cy="2002536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2C2F5B-DDDD-4E64-94A9-99E46F4B06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8/4/2021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FA8D36-8865-48E7-8249-ED729A5F70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0F98C3-0B62-4361-8408-A01F70807C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6" descr="Tag=AccentColor&#10;Flavor=Light&#10;Target=FillAndLine">
            <a:extLst>
              <a:ext uri="{FF2B5EF4-FFF2-40B4-BE49-F238E27FC236}">
                <a16:creationId xmlns:a16="http://schemas.microsoft.com/office/drawing/2014/main" id="{FE511AB6-FEAF-4549-BA88-0764BD10B63D}"/>
              </a:ext>
            </a:extLst>
          </p:cNvPr>
          <p:cNvSpPr/>
          <p:nvPr/>
        </p:nvSpPr>
        <p:spPr>
          <a:xfrm rot="5400000">
            <a:off x="2798064" y="3254143"/>
            <a:ext cx="4480560" cy="27432"/>
          </a:xfrm>
          <a:custGeom>
            <a:avLst/>
            <a:gdLst>
              <a:gd name="connsiteX0" fmla="*/ 0 w 4480560"/>
              <a:gd name="connsiteY0" fmla="*/ 0 h 27432"/>
              <a:gd name="connsiteX1" fmla="*/ 595274 w 4480560"/>
              <a:gd name="connsiteY1" fmla="*/ 0 h 27432"/>
              <a:gd name="connsiteX2" fmla="*/ 1100938 w 4480560"/>
              <a:gd name="connsiteY2" fmla="*/ 0 h 27432"/>
              <a:gd name="connsiteX3" fmla="*/ 1651406 w 4480560"/>
              <a:gd name="connsiteY3" fmla="*/ 0 h 27432"/>
              <a:gd name="connsiteX4" fmla="*/ 2336292 w 4480560"/>
              <a:gd name="connsiteY4" fmla="*/ 0 h 27432"/>
              <a:gd name="connsiteX5" fmla="*/ 2931566 w 4480560"/>
              <a:gd name="connsiteY5" fmla="*/ 0 h 27432"/>
              <a:gd name="connsiteX6" fmla="*/ 3482035 w 4480560"/>
              <a:gd name="connsiteY6" fmla="*/ 0 h 27432"/>
              <a:gd name="connsiteX7" fmla="*/ 4480560 w 4480560"/>
              <a:gd name="connsiteY7" fmla="*/ 0 h 27432"/>
              <a:gd name="connsiteX8" fmla="*/ 4480560 w 4480560"/>
              <a:gd name="connsiteY8" fmla="*/ 27432 h 27432"/>
              <a:gd name="connsiteX9" fmla="*/ 3840480 w 4480560"/>
              <a:gd name="connsiteY9" fmla="*/ 27432 h 27432"/>
              <a:gd name="connsiteX10" fmla="*/ 3290011 w 4480560"/>
              <a:gd name="connsiteY10" fmla="*/ 27432 h 27432"/>
              <a:gd name="connsiteX11" fmla="*/ 2560320 w 4480560"/>
              <a:gd name="connsiteY11" fmla="*/ 27432 h 27432"/>
              <a:gd name="connsiteX12" fmla="*/ 1965046 w 4480560"/>
              <a:gd name="connsiteY12" fmla="*/ 27432 h 27432"/>
              <a:gd name="connsiteX13" fmla="*/ 1459382 w 4480560"/>
              <a:gd name="connsiteY13" fmla="*/ 27432 h 27432"/>
              <a:gd name="connsiteX14" fmla="*/ 774497 w 4480560"/>
              <a:gd name="connsiteY14" fmla="*/ 27432 h 27432"/>
              <a:gd name="connsiteX15" fmla="*/ 0 w 4480560"/>
              <a:gd name="connsiteY15" fmla="*/ 27432 h 27432"/>
              <a:gd name="connsiteX16" fmla="*/ 0 w 4480560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27432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79587" y="8304"/>
                  <a:pt x="4480082" y="21512"/>
                  <a:pt x="4480560" y="27432"/>
                </a:cubicBezTo>
                <a:cubicBezTo>
                  <a:pt x="4314132" y="24068"/>
                  <a:pt x="4028383" y="45776"/>
                  <a:pt x="3840480" y="27432"/>
                </a:cubicBezTo>
                <a:cubicBezTo>
                  <a:pt x="3652577" y="9088"/>
                  <a:pt x="3547615" y="11992"/>
                  <a:pt x="3290011" y="27432"/>
                </a:cubicBezTo>
                <a:cubicBezTo>
                  <a:pt x="3032407" y="42872"/>
                  <a:pt x="2830268" y="17863"/>
                  <a:pt x="2560320" y="27432"/>
                </a:cubicBezTo>
                <a:cubicBezTo>
                  <a:pt x="2290372" y="37001"/>
                  <a:pt x="2147422" y="15872"/>
                  <a:pt x="1965046" y="27432"/>
                </a:cubicBezTo>
                <a:cubicBezTo>
                  <a:pt x="1782670" y="38992"/>
                  <a:pt x="1689791" y="49824"/>
                  <a:pt x="1459382" y="27432"/>
                </a:cubicBezTo>
                <a:cubicBezTo>
                  <a:pt x="1228973" y="5040"/>
                  <a:pt x="915486" y="45645"/>
                  <a:pt x="774497" y="27432"/>
                </a:cubicBezTo>
                <a:cubicBezTo>
                  <a:pt x="633508" y="9219"/>
                  <a:pt x="361442" y="-1963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480560" h="27432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81045" y="9333"/>
                  <a:pt x="4481838" y="19699"/>
                  <a:pt x="4480560" y="27432"/>
                </a:cubicBezTo>
                <a:cubicBezTo>
                  <a:pt x="4279652" y="2294"/>
                  <a:pt x="4200762" y="50710"/>
                  <a:pt x="3930091" y="27432"/>
                </a:cubicBezTo>
                <a:cubicBezTo>
                  <a:pt x="3659420" y="4154"/>
                  <a:pt x="3456052" y="31438"/>
                  <a:pt x="3290011" y="27432"/>
                </a:cubicBezTo>
                <a:cubicBezTo>
                  <a:pt x="3123970" y="23426"/>
                  <a:pt x="2882392" y="41962"/>
                  <a:pt x="2649931" y="27432"/>
                </a:cubicBezTo>
                <a:cubicBezTo>
                  <a:pt x="2417470" y="12902"/>
                  <a:pt x="2238426" y="16481"/>
                  <a:pt x="2054657" y="27432"/>
                </a:cubicBezTo>
                <a:cubicBezTo>
                  <a:pt x="1870888" y="38383"/>
                  <a:pt x="1566368" y="54184"/>
                  <a:pt x="1324966" y="27432"/>
                </a:cubicBezTo>
                <a:cubicBezTo>
                  <a:pt x="1083564" y="680"/>
                  <a:pt x="787410" y="20090"/>
                  <a:pt x="595274" y="27432"/>
                </a:cubicBezTo>
                <a:cubicBezTo>
                  <a:pt x="403138" y="34774"/>
                  <a:pt x="169622" y="19643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4445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64495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F72D13B-FFCB-4650-AD3C-CB50373525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CA9470-DF15-46A1-BF0E-8A5367A4B0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3047CB-E94D-482F-BACA-681E96C0EC2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345051-2045-45DA-935E-2E3CA1A69ADC}" type="datetimeFigureOut">
              <a:rPr lang="en-US" smtClean="0"/>
              <a:t>8/4/2021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FDA4B5-E797-42FC-8B7A-2294DF24A3D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8ED201-6D0E-422C-B4EC-566A3DC298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08398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704" r:id="rId5"/>
    <p:sldLayoutId id="2147483698" r:id="rId6"/>
    <p:sldLayoutId id="2147483699" r:id="rId7"/>
    <p:sldLayoutId id="2147483700" r:id="rId8"/>
    <p:sldLayoutId id="2147483703" r:id="rId9"/>
    <p:sldLayoutId id="2147483701" r:id="rId10"/>
    <p:sldLayoutId id="2147483702" r:id="rId11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fultonschools.org/infinitecampus" TargetMode="Externa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3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7" Type="http://schemas.openxmlformats.org/officeDocument/2006/relationships/image" Target="../media/image7.png"/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B87C619C-EBAB-488E-96B9-153AA4C9B4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130DA1C1-36FD-41D8-9826-EE797BF39B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453312" cy="6858000"/>
          </a:xfrm>
          <a:custGeom>
            <a:avLst/>
            <a:gdLst>
              <a:gd name="connsiteX0" fmla="*/ 0 w 7433452"/>
              <a:gd name="connsiteY0" fmla="*/ 0 h 6858000"/>
              <a:gd name="connsiteX1" fmla="*/ 1592736 w 7433452"/>
              <a:gd name="connsiteY1" fmla="*/ 0 h 6858000"/>
              <a:gd name="connsiteX2" fmla="*/ 2171700 w 7433452"/>
              <a:gd name="connsiteY2" fmla="*/ 0 h 6858000"/>
              <a:gd name="connsiteX3" fmla="*/ 2762696 w 7433452"/>
              <a:gd name="connsiteY3" fmla="*/ 0 h 6858000"/>
              <a:gd name="connsiteX4" fmla="*/ 2829254 w 7433452"/>
              <a:gd name="connsiteY4" fmla="*/ 0 h 6858000"/>
              <a:gd name="connsiteX5" fmla="*/ 7415310 w 7433452"/>
              <a:gd name="connsiteY5" fmla="*/ 0 h 6858000"/>
              <a:gd name="connsiteX6" fmla="*/ 7405703 w 7433452"/>
              <a:gd name="connsiteY6" fmla="*/ 94814 h 6858000"/>
              <a:gd name="connsiteX7" fmla="*/ 7410754 w 7433452"/>
              <a:gd name="connsiteY7" fmla="*/ 421796 h 6858000"/>
              <a:gd name="connsiteX8" fmla="*/ 7414688 w 7433452"/>
              <a:gd name="connsiteY8" fmla="*/ 812192 h 6858000"/>
              <a:gd name="connsiteX9" fmla="*/ 7395017 w 7433452"/>
              <a:gd name="connsiteY9" fmla="*/ 1113642 h 6858000"/>
              <a:gd name="connsiteX10" fmla="*/ 7422810 w 7433452"/>
              <a:gd name="connsiteY10" fmla="*/ 1796708 h 6858000"/>
              <a:gd name="connsiteX11" fmla="*/ 7421161 w 7433452"/>
              <a:gd name="connsiteY11" fmla="*/ 2327333 h 6858000"/>
              <a:gd name="connsiteX12" fmla="*/ 7412023 w 7433452"/>
              <a:gd name="connsiteY12" fmla="*/ 2784280 h 6858000"/>
              <a:gd name="connsiteX13" fmla="*/ 7417480 w 7433452"/>
              <a:gd name="connsiteY13" fmla="*/ 2985458 h 6858000"/>
              <a:gd name="connsiteX14" fmla="*/ 7403774 w 7433452"/>
              <a:gd name="connsiteY14" fmla="*/ 3531096 h 6858000"/>
              <a:gd name="connsiteX15" fmla="*/ 7414307 w 7433452"/>
              <a:gd name="connsiteY15" fmla="*/ 4336830 h 6858000"/>
              <a:gd name="connsiteX16" fmla="*/ 7413419 w 7433452"/>
              <a:gd name="connsiteY16" fmla="*/ 5026893 h 6858000"/>
              <a:gd name="connsiteX17" fmla="*/ 7417734 w 7433452"/>
              <a:gd name="connsiteY17" fmla="*/ 5252632 h 6858000"/>
              <a:gd name="connsiteX18" fmla="*/ 7417734 w 7433452"/>
              <a:gd name="connsiteY18" fmla="*/ 5466282 h 6858000"/>
              <a:gd name="connsiteX19" fmla="*/ 7379659 w 7433452"/>
              <a:gd name="connsiteY19" fmla="*/ 6121225 h 6858000"/>
              <a:gd name="connsiteX20" fmla="*/ 7395115 w 7433452"/>
              <a:gd name="connsiteY20" fmla="*/ 6708907 h 6858000"/>
              <a:gd name="connsiteX21" fmla="*/ 7412408 w 7433452"/>
              <a:gd name="connsiteY21" fmla="*/ 6858000 h 6858000"/>
              <a:gd name="connsiteX22" fmla="*/ 2829254 w 7433452"/>
              <a:gd name="connsiteY22" fmla="*/ 6858000 h 6858000"/>
              <a:gd name="connsiteX23" fmla="*/ 2762696 w 7433452"/>
              <a:gd name="connsiteY23" fmla="*/ 6858000 h 6858000"/>
              <a:gd name="connsiteX24" fmla="*/ 2171700 w 7433452"/>
              <a:gd name="connsiteY24" fmla="*/ 6858000 h 6858000"/>
              <a:gd name="connsiteX25" fmla="*/ 1592736 w 7433452"/>
              <a:gd name="connsiteY25" fmla="*/ 6858000 h 6858000"/>
              <a:gd name="connsiteX26" fmla="*/ 0 w 7433452"/>
              <a:gd name="connsiteY2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7433452" h="6858000">
                <a:moveTo>
                  <a:pt x="0" y="0"/>
                </a:moveTo>
                <a:lnTo>
                  <a:pt x="1592736" y="0"/>
                </a:lnTo>
                <a:lnTo>
                  <a:pt x="2171700" y="0"/>
                </a:lnTo>
                <a:lnTo>
                  <a:pt x="2762696" y="0"/>
                </a:lnTo>
                <a:lnTo>
                  <a:pt x="2829254" y="0"/>
                </a:lnTo>
                <a:lnTo>
                  <a:pt x="7415310" y="0"/>
                </a:lnTo>
                <a:lnTo>
                  <a:pt x="7405703" y="94814"/>
                </a:lnTo>
                <a:cubicBezTo>
                  <a:pt x="7398856" y="203629"/>
                  <a:pt x="7403520" y="312712"/>
                  <a:pt x="7410754" y="421796"/>
                </a:cubicBezTo>
                <a:cubicBezTo>
                  <a:pt x="7421580" y="551656"/>
                  <a:pt x="7422900" y="682144"/>
                  <a:pt x="7414688" y="812192"/>
                </a:cubicBezTo>
                <a:cubicBezTo>
                  <a:pt x="7406693" y="912591"/>
                  <a:pt x="7397682" y="1012988"/>
                  <a:pt x="7395017" y="1113642"/>
                </a:cubicBezTo>
                <a:cubicBezTo>
                  <a:pt x="7388670" y="1342689"/>
                  <a:pt x="7407708" y="1569316"/>
                  <a:pt x="7422810" y="1796708"/>
                </a:cubicBezTo>
                <a:cubicBezTo>
                  <a:pt x="7434487" y="1973710"/>
                  <a:pt x="7439944" y="2150457"/>
                  <a:pt x="7421161" y="2327333"/>
                </a:cubicBezTo>
                <a:cubicBezTo>
                  <a:pt x="7405170" y="2479266"/>
                  <a:pt x="7396793" y="2631453"/>
                  <a:pt x="7412023" y="2784280"/>
                </a:cubicBezTo>
                <a:cubicBezTo>
                  <a:pt x="7418749" y="2851085"/>
                  <a:pt x="7425984" y="2918653"/>
                  <a:pt x="7417480" y="2985458"/>
                </a:cubicBezTo>
                <a:cubicBezTo>
                  <a:pt x="7394508" y="3167039"/>
                  <a:pt x="7398063" y="3349132"/>
                  <a:pt x="7403774" y="3531096"/>
                </a:cubicBezTo>
                <a:cubicBezTo>
                  <a:pt x="7412277" y="3799715"/>
                  <a:pt x="7426364" y="4067954"/>
                  <a:pt x="7414307" y="4336830"/>
                </a:cubicBezTo>
                <a:cubicBezTo>
                  <a:pt x="7404027" y="4566639"/>
                  <a:pt x="7420653" y="4796831"/>
                  <a:pt x="7413419" y="5026893"/>
                </a:cubicBezTo>
                <a:cubicBezTo>
                  <a:pt x="7410982" y="5102162"/>
                  <a:pt x="7412429" y="5177504"/>
                  <a:pt x="7417734" y="5252632"/>
                </a:cubicBezTo>
                <a:cubicBezTo>
                  <a:pt x="7424271" y="5323700"/>
                  <a:pt x="7424271" y="5395213"/>
                  <a:pt x="7417734" y="5466282"/>
                </a:cubicBezTo>
                <a:cubicBezTo>
                  <a:pt x="7393239" y="5683875"/>
                  <a:pt x="7383214" y="5902486"/>
                  <a:pt x="7379659" y="6121225"/>
                </a:cubicBezTo>
                <a:cubicBezTo>
                  <a:pt x="7376423" y="6317442"/>
                  <a:pt x="7378041" y="6513586"/>
                  <a:pt x="7395115" y="6708907"/>
                </a:cubicBezTo>
                <a:lnTo>
                  <a:pt x="7412408" y="6858000"/>
                </a:lnTo>
                <a:lnTo>
                  <a:pt x="2829254" y="6858000"/>
                </a:lnTo>
                <a:lnTo>
                  <a:pt x="2762696" y="6858000"/>
                </a:lnTo>
                <a:lnTo>
                  <a:pt x="2171700" y="6858000"/>
                </a:lnTo>
                <a:lnTo>
                  <a:pt x="1592736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B8A01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2F6D81E-81CA-4EBA-A4E2-65AB8D69BB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7784" y="484632"/>
            <a:ext cx="6362129" cy="356616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Open House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43BFA3B-FA1B-4D2B-8076-25ADB8B88CB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7784" y="4480560"/>
            <a:ext cx="6362129" cy="1572768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r>
              <a:rPr lang="en-US" sz="4400" b="1" dirty="0">
                <a:solidFill>
                  <a:schemeClr val="bg1"/>
                </a:solidFill>
              </a:rPr>
              <a:t>C.H. GULLATT ELEMENTARY SCHOOL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65549F3-CC06-48AB-8754-4CBCA585576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381" b="13349"/>
          <a:stretch/>
        </p:blipFill>
        <p:spPr>
          <a:xfrm>
            <a:off x="7685937" y="386080"/>
            <a:ext cx="4328325" cy="3697804"/>
          </a:xfrm>
          <a:prstGeom prst="rect">
            <a:avLst/>
          </a:prstGeom>
        </p:spPr>
      </p:pic>
      <p:sp>
        <p:nvSpPr>
          <p:cNvPr id="20" name="Rectangle 6">
            <a:extLst>
              <a:ext uri="{FF2B5EF4-FFF2-40B4-BE49-F238E27FC236}">
                <a16:creationId xmlns:a16="http://schemas.microsoft.com/office/drawing/2014/main" id="{35BC54F7-1315-4D6C-9420-A5BF0CDDBC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8435" y="4252192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rnd">
            <a:solidFill>
              <a:schemeClr val="bg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picture containing drawing&#10;&#10;Description automatically generated">
            <a:extLst>
              <a:ext uri="{FF2B5EF4-FFF2-40B4-BE49-F238E27FC236}">
                <a16:creationId xmlns:a16="http://schemas.microsoft.com/office/drawing/2014/main" id="{A4980658-34C1-4269-9F57-D5F874D474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0252" y="4244644"/>
            <a:ext cx="4069322" cy="2044396"/>
          </a:xfrm>
          <a:prstGeom prst="rect">
            <a:avLst/>
          </a:prstGeom>
        </p:spPr>
      </p:pic>
      <p:pic>
        <p:nvPicPr>
          <p:cNvPr id="17" name="Picture 16" descr="A picture containing room&#10;&#10;Description automatically generated">
            <a:extLst>
              <a:ext uri="{FF2B5EF4-FFF2-40B4-BE49-F238E27FC236}">
                <a16:creationId xmlns:a16="http://schemas.microsoft.com/office/drawing/2014/main" id="{18B7C0BB-2775-4A7A-BAC9-BAF12A52EF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5773" y="5969206"/>
            <a:ext cx="1228490" cy="888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9372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9163"/>
    </mc:Choice>
    <mc:Fallback xmlns="">
      <p:transition spd="slow" advTm="159163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FC2AF1C-4606-4031-B1A4-5FD084ED2CAD}"/>
              </a:ext>
            </a:extLst>
          </p:cNvPr>
          <p:cNvSpPr/>
          <p:nvPr/>
        </p:nvSpPr>
        <p:spPr>
          <a:xfrm>
            <a:off x="2297440" y="0"/>
            <a:ext cx="5347361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he Hand Extrablack" panose="03070A02030502020204" pitchFamily="66" charset="0"/>
              </a:rPr>
              <a:t>How to access Microsoft</a:t>
            </a:r>
            <a:r>
              <a:rPr lang="en-US" sz="480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he Hand Extrablack" panose="03070A02030502020204" pitchFamily="66" charset="0"/>
              </a:rPr>
              <a:t> Teams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E4A6522-6D57-4F7F-AB09-7B5751B998EC}"/>
              </a:ext>
            </a:extLst>
          </p:cNvPr>
          <p:cNvSpPr txBox="1"/>
          <p:nvPr/>
        </p:nvSpPr>
        <p:spPr>
          <a:xfrm>
            <a:off x="5581815" y="3641697"/>
            <a:ext cx="4199166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latin typeface="The Hand Extrablack" panose="03070A02030502020204" pitchFamily="66" charset="0"/>
              </a:rPr>
              <a:t>Monday-Friday </a:t>
            </a:r>
            <a:r>
              <a:rPr lang="en-US" sz="2800" b="1"/>
              <a:t> </a:t>
            </a:r>
          </a:p>
          <a:p>
            <a:r>
              <a:rPr lang="en-US" sz="2400" b="1"/>
              <a:t>Open your computer and log into your Homeroom Team site ( It will have KINDERGARTEN in the name).</a:t>
            </a:r>
          </a:p>
          <a:p>
            <a:endParaRPr lang="en-US" sz="2800" b="1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D37A22E-7FD1-4B56-A550-3AC3B03C0B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135" y="764305"/>
            <a:ext cx="5236680" cy="609369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F17EC56-FE9A-4857-AF5A-74C557C900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76295" y="772996"/>
            <a:ext cx="5963482" cy="2762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7217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976"/>
    </mc:Choice>
    <mc:Fallback xmlns="">
      <p:transition spd="slow" advTm="66976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90A0155-2B36-42DF-989A-7B3B2662C925}"/>
              </a:ext>
            </a:extLst>
          </p:cNvPr>
          <p:cNvSpPr/>
          <p:nvPr/>
        </p:nvSpPr>
        <p:spPr>
          <a:xfrm>
            <a:off x="2833354" y="0"/>
            <a:ext cx="42755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he Hand Extrablack" panose="03070A02030502020204" pitchFamily="66" charset="0"/>
              </a:rPr>
              <a:t>How to access my class.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58EEE12-7E1C-4813-81A5-716BC40BB1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88692" y="1711758"/>
            <a:ext cx="4439270" cy="4277322"/>
          </a:xfrm>
          <a:prstGeom prst="rect">
            <a:avLst/>
          </a:prstGeom>
        </p:spPr>
      </p:pic>
      <p:sp>
        <p:nvSpPr>
          <p:cNvPr id="4" name="Arrow: Right 3">
            <a:extLst>
              <a:ext uri="{FF2B5EF4-FFF2-40B4-BE49-F238E27FC236}">
                <a16:creationId xmlns:a16="http://schemas.microsoft.com/office/drawing/2014/main" id="{1C75D576-98CE-4550-9A0B-1A146C8923B7}"/>
              </a:ext>
            </a:extLst>
          </p:cNvPr>
          <p:cNvSpPr/>
          <p:nvPr/>
        </p:nvSpPr>
        <p:spPr>
          <a:xfrm>
            <a:off x="3824576" y="3365390"/>
            <a:ext cx="3264115" cy="74543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22D61E6-9AFD-44C2-B91F-0CB93162EB9C}"/>
              </a:ext>
            </a:extLst>
          </p:cNvPr>
          <p:cNvSpPr txBox="1"/>
          <p:nvPr/>
        </p:nvSpPr>
        <p:spPr>
          <a:xfrm>
            <a:off x="310101" y="1812897"/>
            <a:ext cx="3514474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/>
              <a:t>You can access your classes 2 ways.</a:t>
            </a:r>
          </a:p>
          <a:p>
            <a:pPr marL="342900" indent="-342900">
              <a:buAutoNum type="arabicPeriod"/>
            </a:pPr>
            <a:r>
              <a:rPr lang="en-US" sz="2800" b="1"/>
              <a:t>On the left side bar you can click on the calendar icon.</a:t>
            </a:r>
          </a:p>
          <a:p>
            <a:pPr marL="342900" indent="-342900">
              <a:buAutoNum type="arabicPeriod"/>
            </a:pPr>
            <a:r>
              <a:rPr lang="en-US" sz="2800" b="1"/>
              <a:t>Look at the calendar day and click on the join button in order to join your class.</a:t>
            </a:r>
          </a:p>
          <a:p>
            <a:pPr marL="342900" indent="-342900">
              <a:buAutoNum type="arabicPeriod"/>
            </a:pPr>
            <a:r>
              <a:rPr lang="en-US" sz="2800" b="1"/>
              <a:t>You can also go you your team and join directly from the team.</a:t>
            </a:r>
          </a:p>
        </p:txBody>
      </p:sp>
    </p:spTree>
    <p:extLst>
      <p:ext uri="{BB962C8B-B14F-4D97-AF65-F5344CB8AC3E}">
        <p14:creationId xmlns:p14="http://schemas.microsoft.com/office/powerpoint/2010/main" val="138906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240"/>
    </mc:Choice>
    <mc:Fallback xmlns="">
      <p:transition spd="slow" advTm="1624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6">
            <a:extLst>
              <a:ext uri="{FF2B5EF4-FFF2-40B4-BE49-F238E27FC236}">
                <a16:creationId xmlns:a16="http://schemas.microsoft.com/office/drawing/2014/main" id="{DA381740-063A-41A4-836D-85D14980EE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473688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32D45EE4-C4F0-4F72-B1C6-39F596D138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7">
            <a:extLst>
              <a:ext uri="{FF2B5EF4-FFF2-40B4-BE49-F238E27FC236}">
                <a16:creationId xmlns:a16="http://schemas.microsoft.com/office/drawing/2014/main" id="{8C459BAD-4279-4A9D-B0C5-662C5F5ED2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V="1">
            <a:off x="3203463" y="-2060461"/>
            <a:ext cx="5649003" cy="10651671"/>
          </a:xfrm>
          <a:custGeom>
            <a:avLst/>
            <a:gdLst>
              <a:gd name="connsiteX0" fmla="*/ 0 w 5649003"/>
              <a:gd name="connsiteY0" fmla="*/ 5325836 h 10651671"/>
              <a:gd name="connsiteX1" fmla="*/ 2824502 w 5649003"/>
              <a:gd name="connsiteY1" fmla="*/ 0 h 10651671"/>
              <a:gd name="connsiteX2" fmla="*/ 5649004 w 5649003"/>
              <a:gd name="connsiteY2" fmla="*/ 5325836 h 10651671"/>
              <a:gd name="connsiteX3" fmla="*/ 2824502 w 5649003"/>
              <a:gd name="connsiteY3" fmla="*/ 10651672 h 10651671"/>
              <a:gd name="connsiteX4" fmla="*/ 0 w 5649003"/>
              <a:gd name="connsiteY4" fmla="*/ 5325836 h 106516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49003" h="10651671" fill="none" extrusionOk="0">
                <a:moveTo>
                  <a:pt x="0" y="5325836"/>
                </a:moveTo>
                <a:cubicBezTo>
                  <a:pt x="186946" y="2320485"/>
                  <a:pt x="1438121" y="-52385"/>
                  <a:pt x="2824502" y="0"/>
                </a:cubicBezTo>
                <a:cubicBezTo>
                  <a:pt x="4703838" y="-43168"/>
                  <a:pt x="5583840" y="2369660"/>
                  <a:pt x="5649004" y="5325836"/>
                </a:cubicBezTo>
                <a:cubicBezTo>
                  <a:pt x="5518761" y="8289338"/>
                  <a:pt x="4285196" y="10894014"/>
                  <a:pt x="2824502" y="10651672"/>
                </a:cubicBezTo>
                <a:cubicBezTo>
                  <a:pt x="1536945" y="11016699"/>
                  <a:pt x="142947" y="8418643"/>
                  <a:pt x="0" y="5325836"/>
                </a:cubicBezTo>
                <a:close/>
              </a:path>
              <a:path w="5649003" h="10651671" stroke="0" extrusionOk="0">
                <a:moveTo>
                  <a:pt x="0" y="5325836"/>
                </a:moveTo>
                <a:cubicBezTo>
                  <a:pt x="-54350" y="2332108"/>
                  <a:pt x="1351726" y="167869"/>
                  <a:pt x="2824502" y="0"/>
                </a:cubicBezTo>
                <a:cubicBezTo>
                  <a:pt x="4182679" y="-143942"/>
                  <a:pt x="5672665" y="2549517"/>
                  <a:pt x="5649004" y="5325836"/>
                </a:cubicBezTo>
                <a:cubicBezTo>
                  <a:pt x="5518596" y="8280244"/>
                  <a:pt x="4081190" y="10622204"/>
                  <a:pt x="2824502" y="10651672"/>
                </a:cubicBezTo>
                <a:cubicBezTo>
                  <a:pt x="1216708" y="10537144"/>
                  <a:pt x="-100850" y="8264979"/>
                  <a:pt x="0" y="5325836"/>
                </a:cubicBezTo>
                <a:close/>
              </a:path>
            </a:pathLst>
          </a:custGeom>
          <a:solidFill>
            <a:srgbClr val="B8A014"/>
          </a:solidFill>
          <a:ln w="57150">
            <a:solidFill>
              <a:srgbClr val="B8A014"/>
            </a:solidFill>
            <a:extLst>
              <a:ext uri="{C807C97D-BFC1-408E-A445-0C87EB9F89A2}">
                <ask:lineSketchStyleProps xmlns:ask="http://schemas.microsoft.com/office/drawing/2018/sketchyshapes" sd="63743190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0F596A-6DE3-4787-A040-1531AF900D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66544" y="1911096"/>
            <a:ext cx="8055864" cy="207665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8000">
                <a:solidFill>
                  <a:srgbClr val="FFFFFF"/>
                </a:solidFill>
              </a:rPr>
              <a:t>Grading Policy</a:t>
            </a:r>
          </a:p>
        </p:txBody>
      </p:sp>
      <p:sp>
        <p:nvSpPr>
          <p:cNvPr id="14" name="Rectangle 6">
            <a:extLst>
              <a:ext uri="{FF2B5EF4-FFF2-40B4-BE49-F238E27FC236}">
                <a16:creationId xmlns:a16="http://schemas.microsoft.com/office/drawing/2014/main" id="{0953BC39-9D68-40BE-BF3C-5C4EB782AF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74206" y="4173498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rgbClr val="FFFFFF"/>
          </a:solidFill>
          <a:ln w="38100" cap="rnd">
            <a:solidFill>
              <a:srgbClr val="FFFFFF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491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21"/>
    </mc:Choice>
    <mc:Fallback xmlns="">
      <p:transition spd="slow" advTm="3121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E442304-DDBD-4F7B-8017-36BCC863FB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5C5DA86-427B-482C-A369-DBD3578FB7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00" y="640823"/>
            <a:ext cx="3418659" cy="5583148"/>
          </a:xfrm>
        </p:spPr>
        <p:txBody>
          <a:bodyPr anchor="ctr">
            <a:normAutofit/>
          </a:bodyPr>
          <a:lstStyle/>
          <a:p>
            <a:r>
              <a:rPr lang="en-US" sz="6000"/>
              <a:t>Grades</a:t>
            </a:r>
          </a:p>
        </p:txBody>
      </p:sp>
      <p:sp>
        <p:nvSpPr>
          <p:cNvPr id="11" name="Rectangle 22">
            <a:extLst>
              <a:ext uri="{FF2B5EF4-FFF2-40B4-BE49-F238E27FC236}">
                <a16:creationId xmlns:a16="http://schemas.microsoft.com/office/drawing/2014/main" id="{535742DD-1B16-4E9D-B715-0D74B4574A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14992" y="1557877"/>
            <a:ext cx="18288" cy="3749040"/>
          </a:xfrm>
          <a:custGeom>
            <a:avLst/>
            <a:gdLst>
              <a:gd name="connsiteX0" fmla="*/ 0 w 18288"/>
              <a:gd name="connsiteY0" fmla="*/ 0 h 3749040"/>
              <a:gd name="connsiteX1" fmla="*/ 18288 w 18288"/>
              <a:gd name="connsiteY1" fmla="*/ 0 h 3749040"/>
              <a:gd name="connsiteX2" fmla="*/ 18288 w 18288"/>
              <a:gd name="connsiteY2" fmla="*/ 662330 h 3749040"/>
              <a:gd name="connsiteX3" fmla="*/ 18288 w 18288"/>
              <a:gd name="connsiteY3" fmla="*/ 1174699 h 3749040"/>
              <a:gd name="connsiteX4" fmla="*/ 18288 w 18288"/>
              <a:gd name="connsiteY4" fmla="*/ 1724558 h 3749040"/>
              <a:gd name="connsiteX5" fmla="*/ 18288 w 18288"/>
              <a:gd name="connsiteY5" fmla="*/ 2424379 h 3749040"/>
              <a:gd name="connsiteX6" fmla="*/ 18288 w 18288"/>
              <a:gd name="connsiteY6" fmla="*/ 3049219 h 3749040"/>
              <a:gd name="connsiteX7" fmla="*/ 18288 w 18288"/>
              <a:gd name="connsiteY7" fmla="*/ 3749040 h 3749040"/>
              <a:gd name="connsiteX8" fmla="*/ 0 w 18288"/>
              <a:gd name="connsiteY8" fmla="*/ 3749040 h 3749040"/>
              <a:gd name="connsiteX9" fmla="*/ 0 w 18288"/>
              <a:gd name="connsiteY9" fmla="*/ 3236671 h 3749040"/>
              <a:gd name="connsiteX10" fmla="*/ 0 w 18288"/>
              <a:gd name="connsiteY10" fmla="*/ 2536850 h 3749040"/>
              <a:gd name="connsiteX11" fmla="*/ 0 w 18288"/>
              <a:gd name="connsiteY11" fmla="*/ 1874520 h 3749040"/>
              <a:gd name="connsiteX12" fmla="*/ 0 w 18288"/>
              <a:gd name="connsiteY12" fmla="*/ 1362151 h 3749040"/>
              <a:gd name="connsiteX13" fmla="*/ 0 w 18288"/>
              <a:gd name="connsiteY13" fmla="*/ 774802 h 3749040"/>
              <a:gd name="connsiteX14" fmla="*/ 0 w 18288"/>
              <a:gd name="connsiteY14" fmla="*/ 0 h 3749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8288" h="3749040" fill="none" extrusionOk="0">
                <a:moveTo>
                  <a:pt x="0" y="0"/>
                </a:moveTo>
                <a:cubicBezTo>
                  <a:pt x="8690" y="407"/>
                  <a:pt x="14141" y="154"/>
                  <a:pt x="18288" y="0"/>
                </a:cubicBezTo>
                <a:cubicBezTo>
                  <a:pt x="34838" y="143586"/>
                  <a:pt x="-11860" y="333097"/>
                  <a:pt x="18288" y="662330"/>
                </a:cubicBezTo>
                <a:cubicBezTo>
                  <a:pt x="48436" y="991563"/>
                  <a:pt x="32813" y="1046681"/>
                  <a:pt x="18288" y="1174699"/>
                </a:cubicBezTo>
                <a:cubicBezTo>
                  <a:pt x="3763" y="1302717"/>
                  <a:pt x="40974" y="1467838"/>
                  <a:pt x="18288" y="1724558"/>
                </a:cubicBezTo>
                <a:cubicBezTo>
                  <a:pt x="-4398" y="1981278"/>
                  <a:pt x="36650" y="2215729"/>
                  <a:pt x="18288" y="2424379"/>
                </a:cubicBezTo>
                <a:cubicBezTo>
                  <a:pt x="-74" y="2633029"/>
                  <a:pt x="-9881" y="2874703"/>
                  <a:pt x="18288" y="3049219"/>
                </a:cubicBezTo>
                <a:cubicBezTo>
                  <a:pt x="46457" y="3223735"/>
                  <a:pt x="4078" y="3453850"/>
                  <a:pt x="18288" y="3749040"/>
                </a:cubicBezTo>
                <a:cubicBezTo>
                  <a:pt x="14465" y="3749751"/>
                  <a:pt x="7675" y="3748271"/>
                  <a:pt x="0" y="3749040"/>
                </a:cubicBezTo>
                <a:cubicBezTo>
                  <a:pt x="19669" y="3507959"/>
                  <a:pt x="-9883" y="3339386"/>
                  <a:pt x="0" y="3236671"/>
                </a:cubicBezTo>
                <a:cubicBezTo>
                  <a:pt x="9883" y="3133956"/>
                  <a:pt x="26871" y="2857214"/>
                  <a:pt x="0" y="2536850"/>
                </a:cubicBezTo>
                <a:cubicBezTo>
                  <a:pt x="-26871" y="2216486"/>
                  <a:pt x="4790" y="2156616"/>
                  <a:pt x="0" y="1874520"/>
                </a:cubicBezTo>
                <a:cubicBezTo>
                  <a:pt x="-4790" y="1592424"/>
                  <a:pt x="-3117" y="1558688"/>
                  <a:pt x="0" y="1362151"/>
                </a:cubicBezTo>
                <a:cubicBezTo>
                  <a:pt x="3117" y="1165614"/>
                  <a:pt x="16802" y="1045125"/>
                  <a:pt x="0" y="774802"/>
                </a:cubicBezTo>
                <a:cubicBezTo>
                  <a:pt x="-16802" y="504479"/>
                  <a:pt x="-29640" y="377701"/>
                  <a:pt x="0" y="0"/>
                </a:cubicBezTo>
                <a:close/>
              </a:path>
              <a:path w="18288" h="3749040" stroke="0" extrusionOk="0">
                <a:moveTo>
                  <a:pt x="0" y="0"/>
                </a:moveTo>
                <a:cubicBezTo>
                  <a:pt x="5341" y="9"/>
                  <a:pt x="11148" y="-611"/>
                  <a:pt x="18288" y="0"/>
                </a:cubicBezTo>
                <a:cubicBezTo>
                  <a:pt x="33352" y="227288"/>
                  <a:pt x="30894" y="278824"/>
                  <a:pt x="18288" y="512369"/>
                </a:cubicBezTo>
                <a:cubicBezTo>
                  <a:pt x="5682" y="745914"/>
                  <a:pt x="53060" y="998220"/>
                  <a:pt x="18288" y="1212190"/>
                </a:cubicBezTo>
                <a:cubicBezTo>
                  <a:pt x="-16484" y="1426160"/>
                  <a:pt x="35474" y="1585099"/>
                  <a:pt x="18288" y="1837030"/>
                </a:cubicBezTo>
                <a:cubicBezTo>
                  <a:pt x="1102" y="2088961"/>
                  <a:pt x="16704" y="2251948"/>
                  <a:pt x="18288" y="2386889"/>
                </a:cubicBezTo>
                <a:cubicBezTo>
                  <a:pt x="19872" y="2521830"/>
                  <a:pt x="5902" y="2679005"/>
                  <a:pt x="18288" y="2936748"/>
                </a:cubicBezTo>
                <a:cubicBezTo>
                  <a:pt x="30674" y="3194491"/>
                  <a:pt x="13809" y="3416052"/>
                  <a:pt x="18288" y="3749040"/>
                </a:cubicBezTo>
                <a:cubicBezTo>
                  <a:pt x="9729" y="3749861"/>
                  <a:pt x="3965" y="3749683"/>
                  <a:pt x="0" y="3749040"/>
                </a:cubicBezTo>
                <a:cubicBezTo>
                  <a:pt x="-10152" y="3632102"/>
                  <a:pt x="-5013" y="3340136"/>
                  <a:pt x="0" y="3236671"/>
                </a:cubicBezTo>
                <a:cubicBezTo>
                  <a:pt x="5013" y="3133206"/>
                  <a:pt x="-27249" y="2814766"/>
                  <a:pt x="0" y="2649322"/>
                </a:cubicBezTo>
                <a:cubicBezTo>
                  <a:pt x="27249" y="2483878"/>
                  <a:pt x="8506" y="2308131"/>
                  <a:pt x="0" y="2061972"/>
                </a:cubicBezTo>
                <a:cubicBezTo>
                  <a:pt x="-8506" y="1815813"/>
                  <a:pt x="-14267" y="1574470"/>
                  <a:pt x="0" y="1399642"/>
                </a:cubicBezTo>
                <a:cubicBezTo>
                  <a:pt x="14267" y="1224814"/>
                  <a:pt x="-24839" y="1011862"/>
                  <a:pt x="0" y="812292"/>
                </a:cubicBezTo>
                <a:cubicBezTo>
                  <a:pt x="24839" y="612722"/>
                  <a:pt x="20220" y="372179"/>
                  <a:pt x="0" y="0"/>
                </a:cubicBezTo>
                <a:close/>
              </a:path>
            </a:pathLst>
          </a:custGeom>
          <a:solidFill>
            <a:srgbClr val="B8A014"/>
          </a:solidFill>
          <a:ln w="34925">
            <a:solidFill>
              <a:srgbClr val="B8A014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68183846-F83C-4050-B617-FD1B7D9AB51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92202506"/>
              </p:ext>
            </p:extLst>
          </p:nvPr>
        </p:nvGraphicFramePr>
        <p:xfrm>
          <a:off x="4648018" y="640822"/>
          <a:ext cx="6900512" cy="55361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596989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260"/>
    </mc:Choice>
    <mc:Fallback xmlns="">
      <p:transition spd="slow" advTm="6326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6">
            <a:extLst>
              <a:ext uri="{FF2B5EF4-FFF2-40B4-BE49-F238E27FC236}">
                <a16:creationId xmlns:a16="http://schemas.microsoft.com/office/drawing/2014/main" id="{DA381740-063A-41A4-836D-85D14980EE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473688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943CAA20-3569-4189-9E48-239A229A86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0643F01-96A4-4EE2-83B1-EECE0CB561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51381"/>
            <a:ext cx="10512552" cy="406654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9600">
                <a:solidFill>
                  <a:srgbClr val="B8A014"/>
                </a:solidFill>
              </a:rPr>
              <a:t>Infinite Campus Link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6000E0-920A-42A4-B18C-88ED496D3D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4983276"/>
            <a:ext cx="10512552" cy="1126680"/>
          </a:xfrm>
        </p:spPr>
        <p:txBody>
          <a:bodyPr vert="horz" lIns="91440" tIns="45720" rIns="91440" bIns="45720" rtlCol="0">
            <a:noAutofit/>
          </a:bodyPr>
          <a:lstStyle/>
          <a:p>
            <a:pPr marL="0" indent="0">
              <a:buNone/>
            </a:pPr>
            <a:r>
              <a:rPr lang="en-US" sz="6600" b="1">
                <a:hlinkClick r:id="rId2"/>
              </a:rPr>
              <a:t>https://www.fultonschools.org/infinitecampus</a:t>
            </a:r>
            <a:endParaRPr lang="en-US" sz="6600" b="1"/>
          </a:p>
        </p:txBody>
      </p:sp>
      <p:sp>
        <p:nvSpPr>
          <p:cNvPr id="12" name="Rectangle 6">
            <a:extLst>
              <a:ext uri="{FF2B5EF4-FFF2-40B4-BE49-F238E27FC236}">
                <a16:creationId xmlns:a16="http://schemas.microsoft.com/office/drawing/2014/main" id="{DA542B6D-E775-4832-91DC-2D20F85781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473688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rgbClr val="B8A014"/>
          </a:solidFill>
          <a:ln w="38100" cap="rnd">
            <a:solidFill>
              <a:srgbClr val="B8A014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3192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694"/>
    </mc:Choice>
    <mc:Fallback xmlns="">
      <p:transition spd="slow" advTm="8694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A381740-063A-41A4-836D-85D14980EE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473688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768BC45-6978-4563-AFFC-4378E82C53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colored rectangle">
            <a:extLst>
              <a:ext uri="{FF2B5EF4-FFF2-40B4-BE49-F238E27FC236}">
                <a16:creationId xmlns:a16="http://schemas.microsoft.com/office/drawing/2014/main" id="{A80A8067-64B4-47DF-9C4D-88D9ADEC21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B8A01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829D8E1-D0DF-4B24-88EF-86F8D0AF0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51381"/>
            <a:ext cx="10512552" cy="406654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/>
            <a:r>
              <a:rPr lang="en-US" sz="9600">
                <a:solidFill>
                  <a:schemeClr val="bg1"/>
                </a:solidFill>
              </a:rPr>
              <a:t>Literacy Expectations</a:t>
            </a:r>
          </a:p>
        </p:txBody>
      </p:sp>
      <p:sp>
        <p:nvSpPr>
          <p:cNvPr id="13" name="Rectangle 6">
            <a:extLst>
              <a:ext uri="{FF2B5EF4-FFF2-40B4-BE49-F238E27FC236}">
                <a16:creationId xmlns:a16="http://schemas.microsoft.com/office/drawing/2014/main" id="{DA542B6D-E775-4832-91DC-2D20F85781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473688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rnd">
            <a:solidFill>
              <a:schemeClr val="bg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18571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8">
            <a:extLst>
              <a:ext uri="{FF2B5EF4-FFF2-40B4-BE49-F238E27FC236}">
                <a16:creationId xmlns:a16="http://schemas.microsoft.com/office/drawing/2014/main" id="{2E442304-DDBD-4F7B-8017-36BCC863FB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6F9020C-8F9E-4844-85A2-8D85B59DC5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00" y="640823"/>
            <a:ext cx="3418659" cy="5583148"/>
          </a:xfrm>
        </p:spPr>
        <p:txBody>
          <a:bodyPr anchor="ctr">
            <a:normAutofit/>
          </a:bodyPr>
          <a:lstStyle/>
          <a:p>
            <a:r>
              <a:rPr lang="en-US" sz="4200"/>
              <a:t>Literacy Standards and Expectations</a:t>
            </a:r>
          </a:p>
        </p:txBody>
      </p:sp>
      <p:sp>
        <p:nvSpPr>
          <p:cNvPr id="24" name="Rectangle 22">
            <a:extLst>
              <a:ext uri="{FF2B5EF4-FFF2-40B4-BE49-F238E27FC236}">
                <a16:creationId xmlns:a16="http://schemas.microsoft.com/office/drawing/2014/main" id="{535742DD-1B16-4E9D-B715-0D74B4574A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14992" y="1557877"/>
            <a:ext cx="18288" cy="3749040"/>
          </a:xfrm>
          <a:custGeom>
            <a:avLst/>
            <a:gdLst>
              <a:gd name="connsiteX0" fmla="*/ 0 w 18288"/>
              <a:gd name="connsiteY0" fmla="*/ 0 h 3749040"/>
              <a:gd name="connsiteX1" fmla="*/ 18288 w 18288"/>
              <a:gd name="connsiteY1" fmla="*/ 0 h 3749040"/>
              <a:gd name="connsiteX2" fmla="*/ 18288 w 18288"/>
              <a:gd name="connsiteY2" fmla="*/ 662330 h 3749040"/>
              <a:gd name="connsiteX3" fmla="*/ 18288 w 18288"/>
              <a:gd name="connsiteY3" fmla="*/ 1174699 h 3749040"/>
              <a:gd name="connsiteX4" fmla="*/ 18288 w 18288"/>
              <a:gd name="connsiteY4" fmla="*/ 1724558 h 3749040"/>
              <a:gd name="connsiteX5" fmla="*/ 18288 w 18288"/>
              <a:gd name="connsiteY5" fmla="*/ 2424379 h 3749040"/>
              <a:gd name="connsiteX6" fmla="*/ 18288 w 18288"/>
              <a:gd name="connsiteY6" fmla="*/ 3049219 h 3749040"/>
              <a:gd name="connsiteX7" fmla="*/ 18288 w 18288"/>
              <a:gd name="connsiteY7" fmla="*/ 3749040 h 3749040"/>
              <a:gd name="connsiteX8" fmla="*/ 0 w 18288"/>
              <a:gd name="connsiteY8" fmla="*/ 3749040 h 3749040"/>
              <a:gd name="connsiteX9" fmla="*/ 0 w 18288"/>
              <a:gd name="connsiteY9" fmla="*/ 3236671 h 3749040"/>
              <a:gd name="connsiteX10" fmla="*/ 0 w 18288"/>
              <a:gd name="connsiteY10" fmla="*/ 2536850 h 3749040"/>
              <a:gd name="connsiteX11" fmla="*/ 0 w 18288"/>
              <a:gd name="connsiteY11" fmla="*/ 1874520 h 3749040"/>
              <a:gd name="connsiteX12" fmla="*/ 0 w 18288"/>
              <a:gd name="connsiteY12" fmla="*/ 1362151 h 3749040"/>
              <a:gd name="connsiteX13" fmla="*/ 0 w 18288"/>
              <a:gd name="connsiteY13" fmla="*/ 774802 h 3749040"/>
              <a:gd name="connsiteX14" fmla="*/ 0 w 18288"/>
              <a:gd name="connsiteY14" fmla="*/ 0 h 3749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8288" h="3749040" fill="none" extrusionOk="0">
                <a:moveTo>
                  <a:pt x="0" y="0"/>
                </a:moveTo>
                <a:cubicBezTo>
                  <a:pt x="8690" y="407"/>
                  <a:pt x="14141" y="154"/>
                  <a:pt x="18288" y="0"/>
                </a:cubicBezTo>
                <a:cubicBezTo>
                  <a:pt x="34838" y="143586"/>
                  <a:pt x="-11860" y="333097"/>
                  <a:pt x="18288" y="662330"/>
                </a:cubicBezTo>
                <a:cubicBezTo>
                  <a:pt x="48436" y="991563"/>
                  <a:pt x="32813" y="1046681"/>
                  <a:pt x="18288" y="1174699"/>
                </a:cubicBezTo>
                <a:cubicBezTo>
                  <a:pt x="3763" y="1302717"/>
                  <a:pt x="40974" y="1467838"/>
                  <a:pt x="18288" y="1724558"/>
                </a:cubicBezTo>
                <a:cubicBezTo>
                  <a:pt x="-4398" y="1981278"/>
                  <a:pt x="36650" y="2215729"/>
                  <a:pt x="18288" y="2424379"/>
                </a:cubicBezTo>
                <a:cubicBezTo>
                  <a:pt x="-74" y="2633029"/>
                  <a:pt x="-9881" y="2874703"/>
                  <a:pt x="18288" y="3049219"/>
                </a:cubicBezTo>
                <a:cubicBezTo>
                  <a:pt x="46457" y="3223735"/>
                  <a:pt x="4078" y="3453850"/>
                  <a:pt x="18288" y="3749040"/>
                </a:cubicBezTo>
                <a:cubicBezTo>
                  <a:pt x="14465" y="3749751"/>
                  <a:pt x="7675" y="3748271"/>
                  <a:pt x="0" y="3749040"/>
                </a:cubicBezTo>
                <a:cubicBezTo>
                  <a:pt x="19669" y="3507959"/>
                  <a:pt x="-9883" y="3339386"/>
                  <a:pt x="0" y="3236671"/>
                </a:cubicBezTo>
                <a:cubicBezTo>
                  <a:pt x="9883" y="3133956"/>
                  <a:pt x="26871" y="2857214"/>
                  <a:pt x="0" y="2536850"/>
                </a:cubicBezTo>
                <a:cubicBezTo>
                  <a:pt x="-26871" y="2216486"/>
                  <a:pt x="4790" y="2156616"/>
                  <a:pt x="0" y="1874520"/>
                </a:cubicBezTo>
                <a:cubicBezTo>
                  <a:pt x="-4790" y="1592424"/>
                  <a:pt x="-3117" y="1558688"/>
                  <a:pt x="0" y="1362151"/>
                </a:cubicBezTo>
                <a:cubicBezTo>
                  <a:pt x="3117" y="1165614"/>
                  <a:pt x="16802" y="1045125"/>
                  <a:pt x="0" y="774802"/>
                </a:cubicBezTo>
                <a:cubicBezTo>
                  <a:pt x="-16802" y="504479"/>
                  <a:pt x="-29640" y="377701"/>
                  <a:pt x="0" y="0"/>
                </a:cubicBezTo>
                <a:close/>
              </a:path>
              <a:path w="18288" h="3749040" stroke="0" extrusionOk="0">
                <a:moveTo>
                  <a:pt x="0" y="0"/>
                </a:moveTo>
                <a:cubicBezTo>
                  <a:pt x="5341" y="9"/>
                  <a:pt x="11148" y="-611"/>
                  <a:pt x="18288" y="0"/>
                </a:cubicBezTo>
                <a:cubicBezTo>
                  <a:pt x="33352" y="227288"/>
                  <a:pt x="30894" y="278824"/>
                  <a:pt x="18288" y="512369"/>
                </a:cubicBezTo>
                <a:cubicBezTo>
                  <a:pt x="5682" y="745914"/>
                  <a:pt x="53060" y="998220"/>
                  <a:pt x="18288" y="1212190"/>
                </a:cubicBezTo>
                <a:cubicBezTo>
                  <a:pt x="-16484" y="1426160"/>
                  <a:pt x="35474" y="1585099"/>
                  <a:pt x="18288" y="1837030"/>
                </a:cubicBezTo>
                <a:cubicBezTo>
                  <a:pt x="1102" y="2088961"/>
                  <a:pt x="16704" y="2251948"/>
                  <a:pt x="18288" y="2386889"/>
                </a:cubicBezTo>
                <a:cubicBezTo>
                  <a:pt x="19872" y="2521830"/>
                  <a:pt x="5902" y="2679005"/>
                  <a:pt x="18288" y="2936748"/>
                </a:cubicBezTo>
                <a:cubicBezTo>
                  <a:pt x="30674" y="3194491"/>
                  <a:pt x="13809" y="3416052"/>
                  <a:pt x="18288" y="3749040"/>
                </a:cubicBezTo>
                <a:cubicBezTo>
                  <a:pt x="9729" y="3749861"/>
                  <a:pt x="3965" y="3749683"/>
                  <a:pt x="0" y="3749040"/>
                </a:cubicBezTo>
                <a:cubicBezTo>
                  <a:pt x="-10152" y="3632102"/>
                  <a:pt x="-5013" y="3340136"/>
                  <a:pt x="0" y="3236671"/>
                </a:cubicBezTo>
                <a:cubicBezTo>
                  <a:pt x="5013" y="3133206"/>
                  <a:pt x="-27249" y="2814766"/>
                  <a:pt x="0" y="2649322"/>
                </a:cubicBezTo>
                <a:cubicBezTo>
                  <a:pt x="27249" y="2483878"/>
                  <a:pt x="8506" y="2308131"/>
                  <a:pt x="0" y="2061972"/>
                </a:cubicBezTo>
                <a:cubicBezTo>
                  <a:pt x="-8506" y="1815813"/>
                  <a:pt x="-14267" y="1574470"/>
                  <a:pt x="0" y="1399642"/>
                </a:cubicBezTo>
                <a:cubicBezTo>
                  <a:pt x="14267" y="1224814"/>
                  <a:pt x="-24839" y="1011862"/>
                  <a:pt x="0" y="812292"/>
                </a:cubicBezTo>
                <a:cubicBezTo>
                  <a:pt x="24839" y="612722"/>
                  <a:pt x="20220" y="372179"/>
                  <a:pt x="0" y="0"/>
                </a:cubicBezTo>
                <a:close/>
              </a:path>
            </a:pathLst>
          </a:custGeom>
          <a:solidFill>
            <a:srgbClr val="B8A014"/>
          </a:solidFill>
          <a:ln w="34925">
            <a:solidFill>
              <a:srgbClr val="B8A014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5" name="Content Placeholder 2">
            <a:extLst>
              <a:ext uri="{FF2B5EF4-FFF2-40B4-BE49-F238E27FC236}">
                <a16:creationId xmlns:a16="http://schemas.microsoft.com/office/drawing/2014/main" id="{F255B0F5-ACB7-47A4-96B4-AFB5364AC49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91971268"/>
              </p:ext>
            </p:extLst>
          </p:nvPr>
        </p:nvGraphicFramePr>
        <p:xfrm>
          <a:off x="4648018" y="640822"/>
          <a:ext cx="6900512" cy="55361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7037389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777A147A-9ED8-46B4-8660-1B3C2AA880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0EE1983-1FDA-498A-ACEF-05946C8F4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548640"/>
            <a:ext cx="3419540" cy="5431536"/>
          </a:xfrm>
        </p:spPr>
        <p:txBody>
          <a:bodyPr>
            <a:normAutofit/>
          </a:bodyPr>
          <a:lstStyle/>
          <a:p>
            <a:r>
              <a:rPr lang="en-US" sz="4200"/>
              <a:t>Literacy Expectations</a:t>
            </a:r>
          </a:p>
        </p:txBody>
      </p:sp>
      <p:sp>
        <p:nvSpPr>
          <p:cNvPr id="10" name="Rectangle 6">
            <a:extLst>
              <a:ext uri="{FF2B5EF4-FFF2-40B4-BE49-F238E27FC236}">
                <a16:creationId xmlns:a16="http://schemas.microsoft.com/office/drawing/2014/main" id="{5D6C15A0-C087-4593-8414-2B4EC1CDC3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539411" y="3254143"/>
            <a:ext cx="4480560" cy="27432"/>
          </a:xfrm>
          <a:custGeom>
            <a:avLst/>
            <a:gdLst>
              <a:gd name="connsiteX0" fmla="*/ 0 w 4480560"/>
              <a:gd name="connsiteY0" fmla="*/ 0 h 27432"/>
              <a:gd name="connsiteX1" fmla="*/ 595274 w 4480560"/>
              <a:gd name="connsiteY1" fmla="*/ 0 h 27432"/>
              <a:gd name="connsiteX2" fmla="*/ 1100938 w 4480560"/>
              <a:gd name="connsiteY2" fmla="*/ 0 h 27432"/>
              <a:gd name="connsiteX3" fmla="*/ 1651406 w 4480560"/>
              <a:gd name="connsiteY3" fmla="*/ 0 h 27432"/>
              <a:gd name="connsiteX4" fmla="*/ 2336292 w 4480560"/>
              <a:gd name="connsiteY4" fmla="*/ 0 h 27432"/>
              <a:gd name="connsiteX5" fmla="*/ 2931566 w 4480560"/>
              <a:gd name="connsiteY5" fmla="*/ 0 h 27432"/>
              <a:gd name="connsiteX6" fmla="*/ 3482035 w 4480560"/>
              <a:gd name="connsiteY6" fmla="*/ 0 h 27432"/>
              <a:gd name="connsiteX7" fmla="*/ 4480560 w 4480560"/>
              <a:gd name="connsiteY7" fmla="*/ 0 h 27432"/>
              <a:gd name="connsiteX8" fmla="*/ 4480560 w 4480560"/>
              <a:gd name="connsiteY8" fmla="*/ 27432 h 27432"/>
              <a:gd name="connsiteX9" fmla="*/ 3840480 w 4480560"/>
              <a:gd name="connsiteY9" fmla="*/ 27432 h 27432"/>
              <a:gd name="connsiteX10" fmla="*/ 3290011 w 4480560"/>
              <a:gd name="connsiteY10" fmla="*/ 27432 h 27432"/>
              <a:gd name="connsiteX11" fmla="*/ 2560320 w 4480560"/>
              <a:gd name="connsiteY11" fmla="*/ 27432 h 27432"/>
              <a:gd name="connsiteX12" fmla="*/ 1965046 w 4480560"/>
              <a:gd name="connsiteY12" fmla="*/ 27432 h 27432"/>
              <a:gd name="connsiteX13" fmla="*/ 1459382 w 4480560"/>
              <a:gd name="connsiteY13" fmla="*/ 27432 h 27432"/>
              <a:gd name="connsiteX14" fmla="*/ 774497 w 4480560"/>
              <a:gd name="connsiteY14" fmla="*/ 27432 h 27432"/>
              <a:gd name="connsiteX15" fmla="*/ 0 w 4480560"/>
              <a:gd name="connsiteY15" fmla="*/ 27432 h 27432"/>
              <a:gd name="connsiteX16" fmla="*/ 0 w 4480560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27432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79587" y="8304"/>
                  <a:pt x="4480082" y="21512"/>
                  <a:pt x="4480560" y="27432"/>
                </a:cubicBezTo>
                <a:cubicBezTo>
                  <a:pt x="4314132" y="24068"/>
                  <a:pt x="4028383" y="45776"/>
                  <a:pt x="3840480" y="27432"/>
                </a:cubicBezTo>
                <a:cubicBezTo>
                  <a:pt x="3652577" y="9088"/>
                  <a:pt x="3547615" y="11992"/>
                  <a:pt x="3290011" y="27432"/>
                </a:cubicBezTo>
                <a:cubicBezTo>
                  <a:pt x="3032407" y="42872"/>
                  <a:pt x="2830268" y="17863"/>
                  <a:pt x="2560320" y="27432"/>
                </a:cubicBezTo>
                <a:cubicBezTo>
                  <a:pt x="2290372" y="37001"/>
                  <a:pt x="2147422" y="15872"/>
                  <a:pt x="1965046" y="27432"/>
                </a:cubicBezTo>
                <a:cubicBezTo>
                  <a:pt x="1782670" y="38992"/>
                  <a:pt x="1689791" y="49824"/>
                  <a:pt x="1459382" y="27432"/>
                </a:cubicBezTo>
                <a:cubicBezTo>
                  <a:pt x="1228973" y="5040"/>
                  <a:pt x="915486" y="45645"/>
                  <a:pt x="774497" y="27432"/>
                </a:cubicBezTo>
                <a:cubicBezTo>
                  <a:pt x="633508" y="9219"/>
                  <a:pt x="361442" y="-1963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480560" h="27432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81045" y="9333"/>
                  <a:pt x="4481838" y="19699"/>
                  <a:pt x="4480560" y="27432"/>
                </a:cubicBezTo>
                <a:cubicBezTo>
                  <a:pt x="4279652" y="2294"/>
                  <a:pt x="4200762" y="50710"/>
                  <a:pt x="3930091" y="27432"/>
                </a:cubicBezTo>
                <a:cubicBezTo>
                  <a:pt x="3659420" y="4154"/>
                  <a:pt x="3456052" y="31438"/>
                  <a:pt x="3290011" y="27432"/>
                </a:cubicBezTo>
                <a:cubicBezTo>
                  <a:pt x="3123970" y="23426"/>
                  <a:pt x="2882392" y="41962"/>
                  <a:pt x="2649931" y="27432"/>
                </a:cubicBezTo>
                <a:cubicBezTo>
                  <a:pt x="2417470" y="12902"/>
                  <a:pt x="2238426" y="16481"/>
                  <a:pt x="2054657" y="27432"/>
                </a:cubicBezTo>
                <a:cubicBezTo>
                  <a:pt x="1870888" y="38383"/>
                  <a:pt x="1566368" y="54184"/>
                  <a:pt x="1324966" y="27432"/>
                </a:cubicBezTo>
                <a:cubicBezTo>
                  <a:pt x="1083564" y="680"/>
                  <a:pt x="787410" y="20090"/>
                  <a:pt x="595274" y="27432"/>
                </a:cubicBezTo>
                <a:cubicBezTo>
                  <a:pt x="403138" y="34774"/>
                  <a:pt x="169622" y="19643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rgbClr val="B8A014"/>
          </a:solidFill>
          <a:ln w="41275" cap="rnd">
            <a:solidFill>
              <a:srgbClr val="B8A014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36CBC7-BF5A-414F-9E86-4ACA992117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98595" y="552091"/>
            <a:ext cx="6052158" cy="54315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2200"/>
              <a:t>*Phonological Awareness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2200"/>
              <a:t>*Print Concepts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2200"/>
              <a:t>*Phonics and Word Recognition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2200"/>
              <a:t>*</a:t>
            </a:r>
            <a:r>
              <a:rPr lang="en-US" sz="2200">
                <a:ea typeface="+mn-lt"/>
                <a:cs typeface="+mn-lt"/>
              </a:rPr>
              <a:t>Use a combination of drawing, dictating, and writing to compose opinion pieces, narratives, and informative pieces</a:t>
            </a:r>
            <a:endParaRPr lang="en-US" sz="2200"/>
          </a:p>
          <a:p>
            <a:pPr marL="0" indent="0">
              <a:lnSpc>
                <a:spcPct val="100000"/>
              </a:lnSpc>
              <a:buNone/>
            </a:pPr>
            <a:r>
              <a:rPr lang="en-US" sz="2200"/>
              <a:t>*Comprehension and Collaboration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2200"/>
              <a:t>*Describe familiar people, places, and events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2200"/>
              <a:t>*</a:t>
            </a:r>
            <a:r>
              <a:rPr lang="en-US" sz="2200">
                <a:ea typeface="+mn-lt"/>
                <a:cs typeface="+mn-lt"/>
              </a:rPr>
              <a:t>Demonstrate command of the conventions of standard English grammar and usage when writing or speaking.</a:t>
            </a:r>
            <a:endParaRPr lang="en-US" sz="2200"/>
          </a:p>
          <a:p>
            <a:pPr marL="0" indent="0">
              <a:lnSpc>
                <a:spcPct val="100000"/>
              </a:lnSpc>
              <a:buNone/>
            </a:pPr>
            <a:r>
              <a:rPr lang="en-US" sz="2200"/>
              <a:t>*</a:t>
            </a:r>
            <a:r>
              <a:rPr lang="en-US" sz="2200">
                <a:ea typeface="+mn-lt"/>
                <a:cs typeface="+mn-lt"/>
              </a:rPr>
              <a:t>Demonstrate command of the conventions of standard English capitalization, punctuation, and spelling when writing.</a:t>
            </a:r>
            <a:endParaRPr lang="en-US" sz="2200"/>
          </a:p>
          <a:p>
            <a:pPr marL="0" indent="0">
              <a:lnSpc>
                <a:spcPct val="100000"/>
              </a:lnSpc>
              <a:buNone/>
            </a:pPr>
            <a:r>
              <a:rPr lang="en-US" sz="2200"/>
              <a:t>*Expand vocabulary knowledge and useage</a:t>
            </a:r>
          </a:p>
          <a:p>
            <a:pPr marL="0" indent="0">
              <a:lnSpc>
                <a:spcPct val="100000"/>
              </a:lnSpc>
              <a:buNone/>
            </a:pPr>
            <a:endParaRPr lang="en-US" sz="2200"/>
          </a:p>
        </p:txBody>
      </p:sp>
    </p:spTree>
    <p:extLst>
      <p:ext uri="{BB962C8B-B14F-4D97-AF65-F5344CB8AC3E}">
        <p14:creationId xmlns:p14="http://schemas.microsoft.com/office/powerpoint/2010/main" val="143323161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777A147A-9ED8-46B4-8660-1B3C2AA880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ED15475-49A8-4A56-AA62-F0AEFDE367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548640"/>
            <a:ext cx="3419540" cy="5431536"/>
          </a:xfrm>
        </p:spPr>
        <p:txBody>
          <a:bodyPr>
            <a:normAutofit/>
          </a:bodyPr>
          <a:lstStyle/>
          <a:p>
            <a:r>
              <a:rPr lang="en-US" sz="4200"/>
              <a:t>Literacy Expectations</a:t>
            </a:r>
          </a:p>
        </p:txBody>
      </p:sp>
      <p:sp>
        <p:nvSpPr>
          <p:cNvPr id="10" name="Rectangle 6">
            <a:extLst>
              <a:ext uri="{FF2B5EF4-FFF2-40B4-BE49-F238E27FC236}">
                <a16:creationId xmlns:a16="http://schemas.microsoft.com/office/drawing/2014/main" id="{5D6C15A0-C087-4593-8414-2B4EC1CDC3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539411" y="3254143"/>
            <a:ext cx="4480560" cy="27432"/>
          </a:xfrm>
          <a:custGeom>
            <a:avLst/>
            <a:gdLst>
              <a:gd name="connsiteX0" fmla="*/ 0 w 4480560"/>
              <a:gd name="connsiteY0" fmla="*/ 0 h 27432"/>
              <a:gd name="connsiteX1" fmla="*/ 595274 w 4480560"/>
              <a:gd name="connsiteY1" fmla="*/ 0 h 27432"/>
              <a:gd name="connsiteX2" fmla="*/ 1100938 w 4480560"/>
              <a:gd name="connsiteY2" fmla="*/ 0 h 27432"/>
              <a:gd name="connsiteX3" fmla="*/ 1651406 w 4480560"/>
              <a:gd name="connsiteY3" fmla="*/ 0 h 27432"/>
              <a:gd name="connsiteX4" fmla="*/ 2336292 w 4480560"/>
              <a:gd name="connsiteY4" fmla="*/ 0 h 27432"/>
              <a:gd name="connsiteX5" fmla="*/ 2931566 w 4480560"/>
              <a:gd name="connsiteY5" fmla="*/ 0 h 27432"/>
              <a:gd name="connsiteX6" fmla="*/ 3482035 w 4480560"/>
              <a:gd name="connsiteY6" fmla="*/ 0 h 27432"/>
              <a:gd name="connsiteX7" fmla="*/ 4480560 w 4480560"/>
              <a:gd name="connsiteY7" fmla="*/ 0 h 27432"/>
              <a:gd name="connsiteX8" fmla="*/ 4480560 w 4480560"/>
              <a:gd name="connsiteY8" fmla="*/ 27432 h 27432"/>
              <a:gd name="connsiteX9" fmla="*/ 3840480 w 4480560"/>
              <a:gd name="connsiteY9" fmla="*/ 27432 h 27432"/>
              <a:gd name="connsiteX10" fmla="*/ 3290011 w 4480560"/>
              <a:gd name="connsiteY10" fmla="*/ 27432 h 27432"/>
              <a:gd name="connsiteX11" fmla="*/ 2560320 w 4480560"/>
              <a:gd name="connsiteY11" fmla="*/ 27432 h 27432"/>
              <a:gd name="connsiteX12" fmla="*/ 1965046 w 4480560"/>
              <a:gd name="connsiteY12" fmla="*/ 27432 h 27432"/>
              <a:gd name="connsiteX13" fmla="*/ 1459382 w 4480560"/>
              <a:gd name="connsiteY13" fmla="*/ 27432 h 27432"/>
              <a:gd name="connsiteX14" fmla="*/ 774497 w 4480560"/>
              <a:gd name="connsiteY14" fmla="*/ 27432 h 27432"/>
              <a:gd name="connsiteX15" fmla="*/ 0 w 4480560"/>
              <a:gd name="connsiteY15" fmla="*/ 27432 h 27432"/>
              <a:gd name="connsiteX16" fmla="*/ 0 w 4480560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27432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79587" y="8304"/>
                  <a:pt x="4480082" y="21512"/>
                  <a:pt x="4480560" y="27432"/>
                </a:cubicBezTo>
                <a:cubicBezTo>
                  <a:pt x="4314132" y="24068"/>
                  <a:pt x="4028383" y="45776"/>
                  <a:pt x="3840480" y="27432"/>
                </a:cubicBezTo>
                <a:cubicBezTo>
                  <a:pt x="3652577" y="9088"/>
                  <a:pt x="3547615" y="11992"/>
                  <a:pt x="3290011" y="27432"/>
                </a:cubicBezTo>
                <a:cubicBezTo>
                  <a:pt x="3032407" y="42872"/>
                  <a:pt x="2830268" y="17863"/>
                  <a:pt x="2560320" y="27432"/>
                </a:cubicBezTo>
                <a:cubicBezTo>
                  <a:pt x="2290372" y="37001"/>
                  <a:pt x="2147422" y="15872"/>
                  <a:pt x="1965046" y="27432"/>
                </a:cubicBezTo>
                <a:cubicBezTo>
                  <a:pt x="1782670" y="38992"/>
                  <a:pt x="1689791" y="49824"/>
                  <a:pt x="1459382" y="27432"/>
                </a:cubicBezTo>
                <a:cubicBezTo>
                  <a:pt x="1228973" y="5040"/>
                  <a:pt x="915486" y="45645"/>
                  <a:pt x="774497" y="27432"/>
                </a:cubicBezTo>
                <a:cubicBezTo>
                  <a:pt x="633508" y="9219"/>
                  <a:pt x="361442" y="-1963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480560" h="27432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81045" y="9333"/>
                  <a:pt x="4481838" y="19699"/>
                  <a:pt x="4480560" y="27432"/>
                </a:cubicBezTo>
                <a:cubicBezTo>
                  <a:pt x="4279652" y="2294"/>
                  <a:pt x="4200762" y="50710"/>
                  <a:pt x="3930091" y="27432"/>
                </a:cubicBezTo>
                <a:cubicBezTo>
                  <a:pt x="3659420" y="4154"/>
                  <a:pt x="3456052" y="31438"/>
                  <a:pt x="3290011" y="27432"/>
                </a:cubicBezTo>
                <a:cubicBezTo>
                  <a:pt x="3123970" y="23426"/>
                  <a:pt x="2882392" y="41962"/>
                  <a:pt x="2649931" y="27432"/>
                </a:cubicBezTo>
                <a:cubicBezTo>
                  <a:pt x="2417470" y="12902"/>
                  <a:pt x="2238426" y="16481"/>
                  <a:pt x="2054657" y="27432"/>
                </a:cubicBezTo>
                <a:cubicBezTo>
                  <a:pt x="1870888" y="38383"/>
                  <a:pt x="1566368" y="54184"/>
                  <a:pt x="1324966" y="27432"/>
                </a:cubicBezTo>
                <a:cubicBezTo>
                  <a:pt x="1083564" y="680"/>
                  <a:pt x="787410" y="20090"/>
                  <a:pt x="595274" y="27432"/>
                </a:cubicBezTo>
                <a:cubicBezTo>
                  <a:pt x="403138" y="34774"/>
                  <a:pt x="169622" y="19643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rgbClr val="B8A014"/>
          </a:solidFill>
          <a:ln w="41275" cap="rnd">
            <a:solidFill>
              <a:srgbClr val="B8A014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2240AF-E432-406A-A465-881E2E33E2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98595" y="552091"/>
            <a:ext cx="6052158" cy="54315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buNone/>
            </a:pPr>
            <a:r>
              <a:rPr lang="en-US"/>
              <a:t>*By the time they leave Kindergarten, the students should be able to read approximately 400 sight words.</a:t>
            </a:r>
          </a:p>
          <a:p>
            <a:pPr marL="0" indent="0">
              <a:buNone/>
            </a:pPr>
            <a:r>
              <a:rPr lang="en-US"/>
              <a:t>*Kindergarteners who end their school year on a BAS Level D/E are considered on level students.</a:t>
            </a:r>
          </a:p>
        </p:txBody>
      </p:sp>
    </p:spTree>
    <p:extLst>
      <p:ext uri="{BB962C8B-B14F-4D97-AF65-F5344CB8AC3E}">
        <p14:creationId xmlns:p14="http://schemas.microsoft.com/office/powerpoint/2010/main" val="313858160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6">
            <a:extLst>
              <a:ext uri="{FF2B5EF4-FFF2-40B4-BE49-F238E27FC236}">
                <a16:creationId xmlns:a16="http://schemas.microsoft.com/office/drawing/2014/main" id="{DA381740-063A-41A4-836D-85D14980EE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473688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89ED1AA-8684-4D37-B208-8777E1A778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51">
            <a:extLst>
              <a:ext uri="{FF2B5EF4-FFF2-40B4-BE49-F238E27FC236}">
                <a16:creationId xmlns:a16="http://schemas.microsoft.com/office/drawing/2014/main" id="{5E0D0E5A-6E97-46A9-AF74-EAEA1E0442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19417" y="6756322"/>
            <a:ext cx="5657849" cy="101678"/>
          </a:xfrm>
          <a:custGeom>
            <a:avLst/>
            <a:gdLst>
              <a:gd name="connsiteX0" fmla="*/ 0 w 2374107"/>
              <a:gd name="connsiteY0" fmla="*/ 0 h 45719"/>
              <a:gd name="connsiteX1" fmla="*/ 2374107 w 2374107"/>
              <a:gd name="connsiteY1" fmla="*/ 0 h 45719"/>
              <a:gd name="connsiteX2" fmla="*/ 2374107 w 2374107"/>
              <a:gd name="connsiteY2" fmla="*/ 45719 h 45719"/>
              <a:gd name="connsiteX3" fmla="*/ 0 w 2374107"/>
              <a:gd name="connsiteY3" fmla="*/ 45719 h 45719"/>
              <a:gd name="connsiteX4" fmla="*/ 0 w 2374107"/>
              <a:gd name="connsiteY4" fmla="*/ 0 h 45719"/>
              <a:gd name="connsiteX0" fmla="*/ 0 w 2430067"/>
              <a:gd name="connsiteY0" fmla="*/ 0 h 64769"/>
              <a:gd name="connsiteX1" fmla="*/ 2430067 w 2430067"/>
              <a:gd name="connsiteY1" fmla="*/ 19050 h 64769"/>
              <a:gd name="connsiteX2" fmla="*/ 2430067 w 2430067"/>
              <a:gd name="connsiteY2" fmla="*/ 64769 h 64769"/>
              <a:gd name="connsiteX3" fmla="*/ 55960 w 2430067"/>
              <a:gd name="connsiteY3" fmla="*/ 64769 h 64769"/>
              <a:gd name="connsiteX4" fmla="*/ 0 w 2430067"/>
              <a:gd name="connsiteY4" fmla="*/ 0 h 64769"/>
              <a:gd name="connsiteX0" fmla="*/ 0 w 2431088"/>
              <a:gd name="connsiteY0" fmla="*/ 0 h 94534"/>
              <a:gd name="connsiteX1" fmla="*/ 2431088 w 2431088"/>
              <a:gd name="connsiteY1" fmla="*/ 48815 h 94534"/>
              <a:gd name="connsiteX2" fmla="*/ 2431088 w 2431088"/>
              <a:gd name="connsiteY2" fmla="*/ 94534 h 94534"/>
              <a:gd name="connsiteX3" fmla="*/ 56981 w 2431088"/>
              <a:gd name="connsiteY3" fmla="*/ 94534 h 94534"/>
              <a:gd name="connsiteX4" fmla="*/ 0 w 2431088"/>
              <a:gd name="connsiteY4" fmla="*/ 0 h 94534"/>
              <a:gd name="connsiteX0" fmla="*/ 0 w 2425473"/>
              <a:gd name="connsiteY0" fmla="*/ 0 h 101678"/>
              <a:gd name="connsiteX1" fmla="*/ 2425473 w 2425473"/>
              <a:gd name="connsiteY1" fmla="*/ 55959 h 101678"/>
              <a:gd name="connsiteX2" fmla="*/ 2425473 w 2425473"/>
              <a:gd name="connsiteY2" fmla="*/ 101678 h 101678"/>
              <a:gd name="connsiteX3" fmla="*/ 51366 w 2425473"/>
              <a:gd name="connsiteY3" fmla="*/ 101678 h 101678"/>
              <a:gd name="connsiteX4" fmla="*/ 0 w 2425473"/>
              <a:gd name="connsiteY4" fmla="*/ 0 h 1016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25473" h="101678">
                <a:moveTo>
                  <a:pt x="0" y="0"/>
                </a:moveTo>
                <a:lnTo>
                  <a:pt x="2425473" y="55959"/>
                </a:lnTo>
                <a:lnTo>
                  <a:pt x="2425473" y="101678"/>
                </a:lnTo>
                <a:lnTo>
                  <a:pt x="51366" y="10167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52">
            <a:extLst>
              <a:ext uri="{FF2B5EF4-FFF2-40B4-BE49-F238E27FC236}">
                <a16:creationId xmlns:a16="http://schemas.microsoft.com/office/drawing/2014/main" id="{E197A7FD-CD8D-4609-AE35-64C89063E3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8697" y="6809135"/>
            <a:ext cx="160496" cy="48864"/>
          </a:xfrm>
          <a:custGeom>
            <a:avLst/>
            <a:gdLst>
              <a:gd name="connsiteX0" fmla="*/ 0 w 91440"/>
              <a:gd name="connsiteY0" fmla="*/ 0 h 27432"/>
              <a:gd name="connsiteX1" fmla="*/ 91440 w 91440"/>
              <a:gd name="connsiteY1" fmla="*/ 0 h 27432"/>
              <a:gd name="connsiteX2" fmla="*/ 91440 w 91440"/>
              <a:gd name="connsiteY2" fmla="*/ 27432 h 27432"/>
              <a:gd name="connsiteX3" fmla="*/ 0 w 91440"/>
              <a:gd name="connsiteY3" fmla="*/ 27432 h 27432"/>
              <a:gd name="connsiteX4" fmla="*/ 0 w 91440"/>
              <a:gd name="connsiteY4" fmla="*/ 0 h 27432"/>
              <a:gd name="connsiteX0" fmla="*/ 0 w 128350"/>
              <a:gd name="connsiteY0" fmla="*/ 0 h 36957"/>
              <a:gd name="connsiteX1" fmla="*/ 128350 w 128350"/>
              <a:gd name="connsiteY1" fmla="*/ 9525 h 36957"/>
              <a:gd name="connsiteX2" fmla="*/ 128350 w 128350"/>
              <a:gd name="connsiteY2" fmla="*/ 36957 h 36957"/>
              <a:gd name="connsiteX3" fmla="*/ 36910 w 128350"/>
              <a:gd name="connsiteY3" fmla="*/ 36957 h 36957"/>
              <a:gd name="connsiteX4" fmla="*/ 0 w 128350"/>
              <a:gd name="connsiteY4" fmla="*/ 0 h 36957"/>
              <a:gd name="connsiteX0" fmla="*/ 0 w 128350"/>
              <a:gd name="connsiteY0" fmla="*/ 0 h 36957"/>
              <a:gd name="connsiteX1" fmla="*/ 83106 w 128350"/>
              <a:gd name="connsiteY1" fmla="*/ 11906 h 36957"/>
              <a:gd name="connsiteX2" fmla="*/ 128350 w 128350"/>
              <a:gd name="connsiteY2" fmla="*/ 36957 h 36957"/>
              <a:gd name="connsiteX3" fmla="*/ 36910 w 128350"/>
              <a:gd name="connsiteY3" fmla="*/ 36957 h 36957"/>
              <a:gd name="connsiteX4" fmla="*/ 0 w 128350"/>
              <a:gd name="connsiteY4" fmla="*/ 0 h 36957"/>
              <a:gd name="connsiteX0" fmla="*/ 0 w 162878"/>
              <a:gd name="connsiteY0" fmla="*/ 0 h 44101"/>
              <a:gd name="connsiteX1" fmla="*/ 117634 w 162878"/>
              <a:gd name="connsiteY1" fmla="*/ 19050 h 44101"/>
              <a:gd name="connsiteX2" fmla="*/ 162878 w 162878"/>
              <a:gd name="connsiteY2" fmla="*/ 44101 h 44101"/>
              <a:gd name="connsiteX3" fmla="*/ 71438 w 162878"/>
              <a:gd name="connsiteY3" fmla="*/ 44101 h 44101"/>
              <a:gd name="connsiteX4" fmla="*/ 0 w 162878"/>
              <a:gd name="connsiteY4" fmla="*/ 0 h 44101"/>
              <a:gd name="connsiteX0" fmla="*/ 0 w 160496"/>
              <a:gd name="connsiteY0" fmla="*/ 0 h 48864"/>
              <a:gd name="connsiteX1" fmla="*/ 115252 w 160496"/>
              <a:gd name="connsiteY1" fmla="*/ 23813 h 48864"/>
              <a:gd name="connsiteX2" fmla="*/ 160496 w 160496"/>
              <a:gd name="connsiteY2" fmla="*/ 48864 h 48864"/>
              <a:gd name="connsiteX3" fmla="*/ 69056 w 160496"/>
              <a:gd name="connsiteY3" fmla="*/ 48864 h 48864"/>
              <a:gd name="connsiteX4" fmla="*/ 0 w 160496"/>
              <a:gd name="connsiteY4" fmla="*/ 0 h 48864"/>
              <a:gd name="connsiteX0" fmla="*/ 0 w 160496"/>
              <a:gd name="connsiteY0" fmla="*/ 0 h 48864"/>
              <a:gd name="connsiteX1" fmla="*/ 115252 w 160496"/>
              <a:gd name="connsiteY1" fmla="*/ 23813 h 48864"/>
              <a:gd name="connsiteX2" fmla="*/ 160496 w 160496"/>
              <a:gd name="connsiteY2" fmla="*/ 48864 h 48864"/>
              <a:gd name="connsiteX3" fmla="*/ 61912 w 160496"/>
              <a:gd name="connsiteY3" fmla="*/ 48864 h 48864"/>
              <a:gd name="connsiteX4" fmla="*/ 0 w 160496"/>
              <a:gd name="connsiteY4" fmla="*/ 0 h 488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0496" h="48864">
                <a:moveTo>
                  <a:pt x="0" y="0"/>
                </a:moveTo>
                <a:lnTo>
                  <a:pt x="115252" y="23813"/>
                </a:lnTo>
                <a:lnTo>
                  <a:pt x="160496" y="48864"/>
                </a:lnTo>
                <a:lnTo>
                  <a:pt x="61912" y="48864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Graphic 33">
            <a:extLst>
              <a:ext uri="{FF2B5EF4-FFF2-40B4-BE49-F238E27FC236}">
                <a16:creationId xmlns:a16="http://schemas.microsoft.com/office/drawing/2014/main" id="{4180E01B-B1F4-437C-807D-1C930718EE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18417" y="0"/>
            <a:ext cx="9570431" cy="6858000"/>
          </a:xfrm>
          <a:custGeom>
            <a:avLst/>
            <a:gdLst>
              <a:gd name="connsiteX0" fmla="*/ 7178288 w 7187261"/>
              <a:gd name="connsiteY0" fmla="*/ 2604802 h 5150263"/>
              <a:gd name="connsiteX1" fmla="*/ 7169335 w 7187261"/>
              <a:gd name="connsiteY1" fmla="*/ 2328577 h 5150263"/>
              <a:gd name="connsiteX2" fmla="*/ 7060845 w 7187261"/>
              <a:gd name="connsiteY2" fmla="*/ 1661160 h 5150263"/>
              <a:gd name="connsiteX3" fmla="*/ 6212263 w 7187261"/>
              <a:gd name="connsiteY3" fmla="*/ 243840 h 5150263"/>
              <a:gd name="connsiteX4" fmla="*/ 5953564 w 7187261"/>
              <a:gd name="connsiteY4" fmla="*/ 0 h 5150263"/>
              <a:gd name="connsiteX5" fmla="*/ 1408615 w 7187261"/>
              <a:gd name="connsiteY5" fmla="*/ 0 h 5150263"/>
              <a:gd name="connsiteX6" fmla="*/ 805111 w 7187261"/>
              <a:gd name="connsiteY6" fmla="*/ 676275 h 5150263"/>
              <a:gd name="connsiteX7" fmla="*/ 104928 w 7187261"/>
              <a:gd name="connsiteY7" fmla="*/ 2183035 h 5150263"/>
              <a:gd name="connsiteX8" fmla="*/ 51588 w 7187261"/>
              <a:gd name="connsiteY8" fmla="*/ 2400014 h 5150263"/>
              <a:gd name="connsiteX9" fmla="*/ 41301 w 7187261"/>
              <a:gd name="connsiteY9" fmla="*/ 2424208 h 5150263"/>
              <a:gd name="connsiteX10" fmla="*/ 119692 w 7187261"/>
              <a:gd name="connsiteY10" fmla="*/ 1834801 h 5150263"/>
              <a:gd name="connsiteX11" fmla="*/ 870071 w 7187261"/>
              <a:gd name="connsiteY11" fmla="*/ 462248 h 5150263"/>
              <a:gd name="connsiteX12" fmla="*/ 1389279 w 7187261"/>
              <a:gd name="connsiteY12" fmla="*/ 476 h 5150263"/>
              <a:gd name="connsiteX13" fmla="*/ 1320223 w 7187261"/>
              <a:gd name="connsiteY13" fmla="*/ 476 h 5150263"/>
              <a:gd name="connsiteX14" fmla="*/ 423158 w 7187261"/>
              <a:gd name="connsiteY14" fmla="*/ 989743 h 5150263"/>
              <a:gd name="connsiteX15" fmla="*/ 25585 w 7187261"/>
              <a:gd name="connsiteY15" fmla="*/ 2113693 h 5150263"/>
              <a:gd name="connsiteX16" fmla="*/ 2344 w 7187261"/>
              <a:gd name="connsiteY16" fmla="*/ 2725865 h 5150263"/>
              <a:gd name="connsiteX17" fmla="*/ 447256 w 7187261"/>
              <a:gd name="connsiteY17" fmla="*/ 4210717 h 5150263"/>
              <a:gd name="connsiteX18" fmla="*/ 1138962 w 7187261"/>
              <a:gd name="connsiteY18" fmla="*/ 4988910 h 5150263"/>
              <a:gd name="connsiteX19" fmla="*/ 1348512 w 7187261"/>
              <a:gd name="connsiteY19" fmla="*/ 5146834 h 5150263"/>
              <a:gd name="connsiteX20" fmla="*/ 1422712 w 7187261"/>
              <a:gd name="connsiteY20" fmla="*/ 5146834 h 5150263"/>
              <a:gd name="connsiteX21" fmla="*/ 480594 w 7187261"/>
              <a:gd name="connsiteY21" fmla="*/ 4187952 h 5150263"/>
              <a:gd name="connsiteX22" fmla="*/ 398679 w 7187261"/>
              <a:gd name="connsiteY22" fmla="*/ 4046125 h 5150263"/>
              <a:gd name="connsiteX23" fmla="*/ 411823 w 7187261"/>
              <a:gd name="connsiteY23" fmla="*/ 4053078 h 5150263"/>
              <a:gd name="connsiteX24" fmla="*/ 1439380 w 7187261"/>
              <a:gd name="connsiteY24" fmla="*/ 5147405 h 5150263"/>
              <a:gd name="connsiteX25" fmla="*/ 5710010 w 7187261"/>
              <a:gd name="connsiteY25" fmla="*/ 5150263 h 5150263"/>
              <a:gd name="connsiteX26" fmla="*/ 5999665 w 7187261"/>
              <a:gd name="connsiteY26" fmla="*/ 4910900 h 5150263"/>
              <a:gd name="connsiteX27" fmla="*/ 6954165 w 7187261"/>
              <a:gd name="connsiteY27" fmla="*/ 3545777 h 5150263"/>
              <a:gd name="connsiteX28" fmla="*/ 7137712 w 7187261"/>
              <a:gd name="connsiteY28" fmla="*/ 2799207 h 5150263"/>
              <a:gd name="connsiteX29" fmla="*/ 7142951 w 7187261"/>
              <a:gd name="connsiteY29" fmla="*/ 2754535 h 5150263"/>
              <a:gd name="connsiteX30" fmla="*/ 7149428 w 7187261"/>
              <a:gd name="connsiteY30" fmla="*/ 2774823 h 5150263"/>
              <a:gd name="connsiteX31" fmla="*/ 7066465 w 7187261"/>
              <a:gd name="connsiteY31" fmla="*/ 3465672 h 5150263"/>
              <a:gd name="connsiteX32" fmla="*/ 6452578 w 7187261"/>
              <a:gd name="connsiteY32" fmla="*/ 4552760 h 5150263"/>
              <a:gd name="connsiteX33" fmla="*/ 5752110 w 7187261"/>
              <a:gd name="connsiteY33" fmla="*/ 5150263 h 5150263"/>
              <a:gd name="connsiteX34" fmla="*/ 5827643 w 7187261"/>
              <a:gd name="connsiteY34" fmla="*/ 5150263 h 5150263"/>
              <a:gd name="connsiteX35" fmla="*/ 6642793 w 7187261"/>
              <a:gd name="connsiteY35" fmla="*/ 4389406 h 5150263"/>
              <a:gd name="connsiteX36" fmla="*/ 7102469 w 7187261"/>
              <a:gd name="connsiteY36" fmla="*/ 3490817 h 5150263"/>
              <a:gd name="connsiteX37" fmla="*/ 7187242 w 7187261"/>
              <a:gd name="connsiteY37" fmla="*/ 2990183 h 5150263"/>
              <a:gd name="connsiteX38" fmla="*/ 7178288 w 7187261"/>
              <a:gd name="connsiteY38" fmla="*/ 2604802 h 5150263"/>
              <a:gd name="connsiteX39" fmla="*/ 6342565 w 7187261"/>
              <a:gd name="connsiteY39" fmla="*/ 441389 h 5150263"/>
              <a:gd name="connsiteX40" fmla="*/ 7126567 w 7187261"/>
              <a:gd name="connsiteY40" fmla="*/ 2355056 h 5150263"/>
              <a:gd name="connsiteX41" fmla="*/ 6342565 w 7187261"/>
              <a:gd name="connsiteY41" fmla="*/ 441389 h 51502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7187261" h="5150263">
                <a:moveTo>
                  <a:pt x="7178288" y="2604802"/>
                </a:moveTo>
                <a:cubicBezTo>
                  <a:pt x="7168763" y="2513076"/>
                  <a:pt x="7174478" y="2420684"/>
                  <a:pt x="7169335" y="2328577"/>
                </a:cubicBezTo>
                <a:cubicBezTo>
                  <a:pt x="7156952" y="2102882"/>
                  <a:pt x="7120586" y="1879149"/>
                  <a:pt x="7060845" y="1661160"/>
                </a:cubicBezTo>
                <a:cubicBezTo>
                  <a:pt x="6910588" y="1121007"/>
                  <a:pt x="6617428" y="631374"/>
                  <a:pt x="6212263" y="243840"/>
                </a:cubicBezTo>
                <a:cubicBezTo>
                  <a:pt x="6126538" y="162496"/>
                  <a:pt x="6040813" y="80201"/>
                  <a:pt x="5953564" y="0"/>
                </a:cubicBezTo>
                <a:lnTo>
                  <a:pt x="1408615" y="0"/>
                </a:lnTo>
                <a:cubicBezTo>
                  <a:pt x="1180967" y="200316"/>
                  <a:pt x="978332" y="427387"/>
                  <a:pt x="805111" y="676275"/>
                </a:cubicBezTo>
                <a:cubicBezTo>
                  <a:pt x="481261" y="1136523"/>
                  <a:pt x="252089" y="1640872"/>
                  <a:pt x="104928" y="2183035"/>
                </a:cubicBezTo>
                <a:cubicBezTo>
                  <a:pt x="85878" y="2254853"/>
                  <a:pt x="69495" y="2327720"/>
                  <a:pt x="51588" y="2400014"/>
                </a:cubicBezTo>
                <a:cubicBezTo>
                  <a:pt x="49683" y="2407634"/>
                  <a:pt x="51588" y="2416969"/>
                  <a:pt x="41301" y="2424208"/>
                </a:cubicBezTo>
                <a:cubicBezTo>
                  <a:pt x="45900" y="2225469"/>
                  <a:pt x="72186" y="2027834"/>
                  <a:pt x="119692" y="1834801"/>
                </a:cubicBezTo>
                <a:cubicBezTo>
                  <a:pt x="247993" y="1310926"/>
                  <a:pt x="506121" y="857726"/>
                  <a:pt x="870071" y="462248"/>
                </a:cubicBezTo>
                <a:cubicBezTo>
                  <a:pt x="1027729" y="291823"/>
                  <a:pt x="1201617" y="137169"/>
                  <a:pt x="1389279" y="476"/>
                </a:cubicBezTo>
                <a:lnTo>
                  <a:pt x="1320223" y="476"/>
                </a:lnTo>
                <a:cubicBezTo>
                  <a:pt x="960844" y="274320"/>
                  <a:pt x="656330" y="599123"/>
                  <a:pt x="423158" y="989743"/>
                </a:cubicBezTo>
                <a:cubicBezTo>
                  <a:pt x="215608" y="1337596"/>
                  <a:pt x="80258" y="1711357"/>
                  <a:pt x="25585" y="2113693"/>
                </a:cubicBezTo>
                <a:cubicBezTo>
                  <a:pt x="-2705" y="2316480"/>
                  <a:pt x="-2228" y="2521077"/>
                  <a:pt x="2344" y="2725865"/>
                </a:cubicBezTo>
                <a:cubicBezTo>
                  <a:pt x="14155" y="3261932"/>
                  <a:pt x="170650" y="3754565"/>
                  <a:pt x="447256" y="4210717"/>
                </a:cubicBezTo>
                <a:cubicBezTo>
                  <a:pt x="629851" y="4511612"/>
                  <a:pt x="866356" y="4767167"/>
                  <a:pt x="1138962" y="4988910"/>
                </a:cubicBezTo>
                <a:cubicBezTo>
                  <a:pt x="1207161" y="5044345"/>
                  <a:pt x="1277008" y="5096990"/>
                  <a:pt x="1348512" y="5146834"/>
                </a:cubicBezTo>
                <a:lnTo>
                  <a:pt x="1422712" y="5146834"/>
                </a:lnTo>
                <a:cubicBezTo>
                  <a:pt x="1043426" y="4892802"/>
                  <a:pt x="724720" y="4577334"/>
                  <a:pt x="480594" y="4187952"/>
                </a:cubicBezTo>
                <a:cubicBezTo>
                  <a:pt x="452019" y="4141851"/>
                  <a:pt x="423444" y="4095179"/>
                  <a:pt x="398679" y="4046125"/>
                </a:cubicBezTo>
                <a:cubicBezTo>
                  <a:pt x="407442" y="4043267"/>
                  <a:pt x="409156" y="4048982"/>
                  <a:pt x="411823" y="4053078"/>
                </a:cubicBezTo>
                <a:cubicBezTo>
                  <a:pt x="683572" y="4484656"/>
                  <a:pt x="1033139" y="4842701"/>
                  <a:pt x="1439380" y="5147405"/>
                </a:cubicBezTo>
                <a:lnTo>
                  <a:pt x="5710010" y="5150263"/>
                </a:lnTo>
                <a:cubicBezTo>
                  <a:pt x="5810594" y="5075482"/>
                  <a:pt x="5907272" y="4995587"/>
                  <a:pt x="5999665" y="4910900"/>
                </a:cubicBezTo>
                <a:cubicBezTo>
                  <a:pt x="6418765" y="4526661"/>
                  <a:pt x="6746901" y="4078129"/>
                  <a:pt x="6954165" y="3545777"/>
                </a:cubicBezTo>
                <a:cubicBezTo>
                  <a:pt x="7048234" y="3306175"/>
                  <a:pt x="7109956" y="3055115"/>
                  <a:pt x="7137712" y="2799207"/>
                </a:cubicBezTo>
                <a:cubicBezTo>
                  <a:pt x="7139236" y="2784920"/>
                  <a:pt x="7141046" y="2770632"/>
                  <a:pt x="7142951" y="2754535"/>
                </a:cubicBezTo>
                <a:cubicBezTo>
                  <a:pt x="7151714" y="2760440"/>
                  <a:pt x="7149237" y="2768441"/>
                  <a:pt x="7149428" y="2774823"/>
                </a:cubicBezTo>
                <a:cubicBezTo>
                  <a:pt x="7156743" y="3007967"/>
                  <a:pt x="7128777" y="3240881"/>
                  <a:pt x="7066465" y="3465672"/>
                </a:cubicBezTo>
                <a:cubicBezTo>
                  <a:pt x="6952165" y="3878580"/>
                  <a:pt x="6737948" y="4235863"/>
                  <a:pt x="6452578" y="4552760"/>
                </a:cubicBezTo>
                <a:cubicBezTo>
                  <a:pt x="6244553" y="4783836"/>
                  <a:pt x="6008809" y="4980242"/>
                  <a:pt x="5752110" y="5150263"/>
                </a:cubicBezTo>
                <a:lnTo>
                  <a:pt x="5827643" y="5150263"/>
                </a:lnTo>
                <a:cubicBezTo>
                  <a:pt x="6136539" y="4938904"/>
                  <a:pt x="6412192" y="4689348"/>
                  <a:pt x="6642793" y="4389406"/>
                </a:cubicBezTo>
                <a:cubicBezTo>
                  <a:pt x="6851295" y="4118324"/>
                  <a:pt x="7009125" y="3820859"/>
                  <a:pt x="7102469" y="3490817"/>
                </a:cubicBezTo>
                <a:cubicBezTo>
                  <a:pt x="7148646" y="3327473"/>
                  <a:pt x="7177069" y="3159624"/>
                  <a:pt x="7187242" y="2990183"/>
                </a:cubicBezTo>
                <a:cubicBezTo>
                  <a:pt x="7187623" y="2984087"/>
                  <a:pt x="7182384" y="2642330"/>
                  <a:pt x="7178288" y="2604802"/>
                </a:cubicBezTo>
                <a:close/>
                <a:moveTo>
                  <a:pt x="6342565" y="441389"/>
                </a:moveTo>
                <a:cubicBezTo>
                  <a:pt x="6829797" y="986533"/>
                  <a:pt x="7091135" y="1624422"/>
                  <a:pt x="7126567" y="2355056"/>
                </a:cubicBezTo>
                <a:cubicBezTo>
                  <a:pt x="7001123" y="1661827"/>
                  <a:pt x="6756426" y="1017365"/>
                  <a:pt x="6342565" y="441389"/>
                </a:cubicBezTo>
                <a:close/>
              </a:path>
            </a:pathLst>
          </a:custGeom>
          <a:solidFill>
            <a:srgbClr val="B8A01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E3F6978-541C-49E5-A628-C86897B3DB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58716" y="955309"/>
            <a:ext cx="7074568" cy="289897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8800">
                <a:solidFill>
                  <a:srgbClr val="FFFFFF"/>
                </a:solidFill>
              </a:rPr>
              <a:t>Math Expectations</a:t>
            </a:r>
          </a:p>
        </p:txBody>
      </p:sp>
      <p:sp>
        <p:nvSpPr>
          <p:cNvPr id="18" name="Rectangle 6">
            <a:extLst>
              <a:ext uri="{FF2B5EF4-FFF2-40B4-BE49-F238E27FC236}">
                <a16:creationId xmlns:a16="http://schemas.microsoft.com/office/drawing/2014/main" id="{C0B64B74-19BE-47D9-8BB8-7081BF0E08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74206" y="4113338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rgbClr val="FFFFFF"/>
          </a:solidFill>
          <a:ln w="38100" cap="rnd">
            <a:solidFill>
              <a:srgbClr val="FFFFFF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34033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6">
            <a:extLst>
              <a:ext uri="{FF2B5EF4-FFF2-40B4-BE49-F238E27FC236}">
                <a16:creationId xmlns:a16="http://schemas.microsoft.com/office/drawing/2014/main" id="{DA381740-063A-41A4-836D-85D14980EE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473688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89ED1AA-8684-4D37-B208-8777E1A778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51">
            <a:extLst>
              <a:ext uri="{FF2B5EF4-FFF2-40B4-BE49-F238E27FC236}">
                <a16:creationId xmlns:a16="http://schemas.microsoft.com/office/drawing/2014/main" id="{5E0D0E5A-6E97-46A9-AF74-EAEA1E0442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19417" y="6756322"/>
            <a:ext cx="5657849" cy="101678"/>
          </a:xfrm>
          <a:custGeom>
            <a:avLst/>
            <a:gdLst>
              <a:gd name="connsiteX0" fmla="*/ 0 w 2374107"/>
              <a:gd name="connsiteY0" fmla="*/ 0 h 45719"/>
              <a:gd name="connsiteX1" fmla="*/ 2374107 w 2374107"/>
              <a:gd name="connsiteY1" fmla="*/ 0 h 45719"/>
              <a:gd name="connsiteX2" fmla="*/ 2374107 w 2374107"/>
              <a:gd name="connsiteY2" fmla="*/ 45719 h 45719"/>
              <a:gd name="connsiteX3" fmla="*/ 0 w 2374107"/>
              <a:gd name="connsiteY3" fmla="*/ 45719 h 45719"/>
              <a:gd name="connsiteX4" fmla="*/ 0 w 2374107"/>
              <a:gd name="connsiteY4" fmla="*/ 0 h 45719"/>
              <a:gd name="connsiteX0" fmla="*/ 0 w 2430067"/>
              <a:gd name="connsiteY0" fmla="*/ 0 h 64769"/>
              <a:gd name="connsiteX1" fmla="*/ 2430067 w 2430067"/>
              <a:gd name="connsiteY1" fmla="*/ 19050 h 64769"/>
              <a:gd name="connsiteX2" fmla="*/ 2430067 w 2430067"/>
              <a:gd name="connsiteY2" fmla="*/ 64769 h 64769"/>
              <a:gd name="connsiteX3" fmla="*/ 55960 w 2430067"/>
              <a:gd name="connsiteY3" fmla="*/ 64769 h 64769"/>
              <a:gd name="connsiteX4" fmla="*/ 0 w 2430067"/>
              <a:gd name="connsiteY4" fmla="*/ 0 h 64769"/>
              <a:gd name="connsiteX0" fmla="*/ 0 w 2431088"/>
              <a:gd name="connsiteY0" fmla="*/ 0 h 94534"/>
              <a:gd name="connsiteX1" fmla="*/ 2431088 w 2431088"/>
              <a:gd name="connsiteY1" fmla="*/ 48815 h 94534"/>
              <a:gd name="connsiteX2" fmla="*/ 2431088 w 2431088"/>
              <a:gd name="connsiteY2" fmla="*/ 94534 h 94534"/>
              <a:gd name="connsiteX3" fmla="*/ 56981 w 2431088"/>
              <a:gd name="connsiteY3" fmla="*/ 94534 h 94534"/>
              <a:gd name="connsiteX4" fmla="*/ 0 w 2431088"/>
              <a:gd name="connsiteY4" fmla="*/ 0 h 94534"/>
              <a:gd name="connsiteX0" fmla="*/ 0 w 2425473"/>
              <a:gd name="connsiteY0" fmla="*/ 0 h 101678"/>
              <a:gd name="connsiteX1" fmla="*/ 2425473 w 2425473"/>
              <a:gd name="connsiteY1" fmla="*/ 55959 h 101678"/>
              <a:gd name="connsiteX2" fmla="*/ 2425473 w 2425473"/>
              <a:gd name="connsiteY2" fmla="*/ 101678 h 101678"/>
              <a:gd name="connsiteX3" fmla="*/ 51366 w 2425473"/>
              <a:gd name="connsiteY3" fmla="*/ 101678 h 101678"/>
              <a:gd name="connsiteX4" fmla="*/ 0 w 2425473"/>
              <a:gd name="connsiteY4" fmla="*/ 0 h 1016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25473" h="101678">
                <a:moveTo>
                  <a:pt x="0" y="0"/>
                </a:moveTo>
                <a:lnTo>
                  <a:pt x="2425473" y="55959"/>
                </a:lnTo>
                <a:lnTo>
                  <a:pt x="2425473" y="101678"/>
                </a:lnTo>
                <a:lnTo>
                  <a:pt x="51366" y="10167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52">
            <a:extLst>
              <a:ext uri="{FF2B5EF4-FFF2-40B4-BE49-F238E27FC236}">
                <a16:creationId xmlns:a16="http://schemas.microsoft.com/office/drawing/2014/main" id="{E197A7FD-CD8D-4609-AE35-64C89063E3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8697" y="6809135"/>
            <a:ext cx="160496" cy="48864"/>
          </a:xfrm>
          <a:custGeom>
            <a:avLst/>
            <a:gdLst>
              <a:gd name="connsiteX0" fmla="*/ 0 w 91440"/>
              <a:gd name="connsiteY0" fmla="*/ 0 h 27432"/>
              <a:gd name="connsiteX1" fmla="*/ 91440 w 91440"/>
              <a:gd name="connsiteY1" fmla="*/ 0 h 27432"/>
              <a:gd name="connsiteX2" fmla="*/ 91440 w 91440"/>
              <a:gd name="connsiteY2" fmla="*/ 27432 h 27432"/>
              <a:gd name="connsiteX3" fmla="*/ 0 w 91440"/>
              <a:gd name="connsiteY3" fmla="*/ 27432 h 27432"/>
              <a:gd name="connsiteX4" fmla="*/ 0 w 91440"/>
              <a:gd name="connsiteY4" fmla="*/ 0 h 27432"/>
              <a:gd name="connsiteX0" fmla="*/ 0 w 128350"/>
              <a:gd name="connsiteY0" fmla="*/ 0 h 36957"/>
              <a:gd name="connsiteX1" fmla="*/ 128350 w 128350"/>
              <a:gd name="connsiteY1" fmla="*/ 9525 h 36957"/>
              <a:gd name="connsiteX2" fmla="*/ 128350 w 128350"/>
              <a:gd name="connsiteY2" fmla="*/ 36957 h 36957"/>
              <a:gd name="connsiteX3" fmla="*/ 36910 w 128350"/>
              <a:gd name="connsiteY3" fmla="*/ 36957 h 36957"/>
              <a:gd name="connsiteX4" fmla="*/ 0 w 128350"/>
              <a:gd name="connsiteY4" fmla="*/ 0 h 36957"/>
              <a:gd name="connsiteX0" fmla="*/ 0 w 128350"/>
              <a:gd name="connsiteY0" fmla="*/ 0 h 36957"/>
              <a:gd name="connsiteX1" fmla="*/ 83106 w 128350"/>
              <a:gd name="connsiteY1" fmla="*/ 11906 h 36957"/>
              <a:gd name="connsiteX2" fmla="*/ 128350 w 128350"/>
              <a:gd name="connsiteY2" fmla="*/ 36957 h 36957"/>
              <a:gd name="connsiteX3" fmla="*/ 36910 w 128350"/>
              <a:gd name="connsiteY3" fmla="*/ 36957 h 36957"/>
              <a:gd name="connsiteX4" fmla="*/ 0 w 128350"/>
              <a:gd name="connsiteY4" fmla="*/ 0 h 36957"/>
              <a:gd name="connsiteX0" fmla="*/ 0 w 162878"/>
              <a:gd name="connsiteY0" fmla="*/ 0 h 44101"/>
              <a:gd name="connsiteX1" fmla="*/ 117634 w 162878"/>
              <a:gd name="connsiteY1" fmla="*/ 19050 h 44101"/>
              <a:gd name="connsiteX2" fmla="*/ 162878 w 162878"/>
              <a:gd name="connsiteY2" fmla="*/ 44101 h 44101"/>
              <a:gd name="connsiteX3" fmla="*/ 71438 w 162878"/>
              <a:gd name="connsiteY3" fmla="*/ 44101 h 44101"/>
              <a:gd name="connsiteX4" fmla="*/ 0 w 162878"/>
              <a:gd name="connsiteY4" fmla="*/ 0 h 44101"/>
              <a:gd name="connsiteX0" fmla="*/ 0 w 160496"/>
              <a:gd name="connsiteY0" fmla="*/ 0 h 48864"/>
              <a:gd name="connsiteX1" fmla="*/ 115252 w 160496"/>
              <a:gd name="connsiteY1" fmla="*/ 23813 h 48864"/>
              <a:gd name="connsiteX2" fmla="*/ 160496 w 160496"/>
              <a:gd name="connsiteY2" fmla="*/ 48864 h 48864"/>
              <a:gd name="connsiteX3" fmla="*/ 69056 w 160496"/>
              <a:gd name="connsiteY3" fmla="*/ 48864 h 48864"/>
              <a:gd name="connsiteX4" fmla="*/ 0 w 160496"/>
              <a:gd name="connsiteY4" fmla="*/ 0 h 48864"/>
              <a:gd name="connsiteX0" fmla="*/ 0 w 160496"/>
              <a:gd name="connsiteY0" fmla="*/ 0 h 48864"/>
              <a:gd name="connsiteX1" fmla="*/ 115252 w 160496"/>
              <a:gd name="connsiteY1" fmla="*/ 23813 h 48864"/>
              <a:gd name="connsiteX2" fmla="*/ 160496 w 160496"/>
              <a:gd name="connsiteY2" fmla="*/ 48864 h 48864"/>
              <a:gd name="connsiteX3" fmla="*/ 61912 w 160496"/>
              <a:gd name="connsiteY3" fmla="*/ 48864 h 48864"/>
              <a:gd name="connsiteX4" fmla="*/ 0 w 160496"/>
              <a:gd name="connsiteY4" fmla="*/ 0 h 488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0496" h="48864">
                <a:moveTo>
                  <a:pt x="0" y="0"/>
                </a:moveTo>
                <a:lnTo>
                  <a:pt x="115252" y="23813"/>
                </a:lnTo>
                <a:lnTo>
                  <a:pt x="160496" y="48864"/>
                </a:lnTo>
                <a:lnTo>
                  <a:pt x="61912" y="48864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Graphic 33">
            <a:extLst>
              <a:ext uri="{FF2B5EF4-FFF2-40B4-BE49-F238E27FC236}">
                <a16:creationId xmlns:a16="http://schemas.microsoft.com/office/drawing/2014/main" id="{4180E01B-B1F4-437C-807D-1C930718EE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18417" y="0"/>
            <a:ext cx="9570431" cy="6858000"/>
          </a:xfrm>
          <a:custGeom>
            <a:avLst/>
            <a:gdLst>
              <a:gd name="connsiteX0" fmla="*/ 7178288 w 7187261"/>
              <a:gd name="connsiteY0" fmla="*/ 2604802 h 5150263"/>
              <a:gd name="connsiteX1" fmla="*/ 7169335 w 7187261"/>
              <a:gd name="connsiteY1" fmla="*/ 2328577 h 5150263"/>
              <a:gd name="connsiteX2" fmla="*/ 7060845 w 7187261"/>
              <a:gd name="connsiteY2" fmla="*/ 1661160 h 5150263"/>
              <a:gd name="connsiteX3" fmla="*/ 6212263 w 7187261"/>
              <a:gd name="connsiteY3" fmla="*/ 243840 h 5150263"/>
              <a:gd name="connsiteX4" fmla="*/ 5953564 w 7187261"/>
              <a:gd name="connsiteY4" fmla="*/ 0 h 5150263"/>
              <a:gd name="connsiteX5" fmla="*/ 1408615 w 7187261"/>
              <a:gd name="connsiteY5" fmla="*/ 0 h 5150263"/>
              <a:gd name="connsiteX6" fmla="*/ 805111 w 7187261"/>
              <a:gd name="connsiteY6" fmla="*/ 676275 h 5150263"/>
              <a:gd name="connsiteX7" fmla="*/ 104928 w 7187261"/>
              <a:gd name="connsiteY7" fmla="*/ 2183035 h 5150263"/>
              <a:gd name="connsiteX8" fmla="*/ 51588 w 7187261"/>
              <a:gd name="connsiteY8" fmla="*/ 2400014 h 5150263"/>
              <a:gd name="connsiteX9" fmla="*/ 41301 w 7187261"/>
              <a:gd name="connsiteY9" fmla="*/ 2424208 h 5150263"/>
              <a:gd name="connsiteX10" fmla="*/ 119692 w 7187261"/>
              <a:gd name="connsiteY10" fmla="*/ 1834801 h 5150263"/>
              <a:gd name="connsiteX11" fmla="*/ 870071 w 7187261"/>
              <a:gd name="connsiteY11" fmla="*/ 462248 h 5150263"/>
              <a:gd name="connsiteX12" fmla="*/ 1389279 w 7187261"/>
              <a:gd name="connsiteY12" fmla="*/ 476 h 5150263"/>
              <a:gd name="connsiteX13" fmla="*/ 1320223 w 7187261"/>
              <a:gd name="connsiteY13" fmla="*/ 476 h 5150263"/>
              <a:gd name="connsiteX14" fmla="*/ 423158 w 7187261"/>
              <a:gd name="connsiteY14" fmla="*/ 989743 h 5150263"/>
              <a:gd name="connsiteX15" fmla="*/ 25585 w 7187261"/>
              <a:gd name="connsiteY15" fmla="*/ 2113693 h 5150263"/>
              <a:gd name="connsiteX16" fmla="*/ 2344 w 7187261"/>
              <a:gd name="connsiteY16" fmla="*/ 2725865 h 5150263"/>
              <a:gd name="connsiteX17" fmla="*/ 447256 w 7187261"/>
              <a:gd name="connsiteY17" fmla="*/ 4210717 h 5150263"/>
              <a:gd name="connsiteX18" fmla="*/ 1138962 w 7187261"/>
              <a:gd name="connsiteY18" fmla="*/ 4988910 h 5150263"/>
              <a:gd name="connsiteX19" fmla="*/ 1348512 w 7187261"/>
              <a:gd name="connsiteY19" fmla="*/ 5146834 h 5150263"/>
              <a:gd name="connsiteX20" fmla="*/ 1422712 w 7187261"/>
              <a:gd name="connsiteY20" fmla="*/ 5146834 h 5150263"/>
              <a:gd name="connsiteX21" fmla="*/ 480594 w 7187261"/>
              <a:gd name="connsiteY21" fmla="*/ 4187952 h 5150263"/>
              <a:gd name="connsiteX22" fmla="*/ 398679 w 7187261"/>
              <a:gd name="connsiteY22" fmla="*/ 4046125 h 5150263"/>
              <a:gd name="connsiteX23" fmla="*/ 411823 w 7187261"/>
              <a:gd name="connsiteY23" fmla="*/ 4053078 h 5150263"/>
              <a:gd name="connsiteX24" fmla="*/ 1439380 w 7187261"/>
              <a:gd name="connsiteY24" fmla="*/ 5147405 h 5150263"/>
              <a:gd name="connsiteX25" fmla="*/ 5710010 w 7187261"/>
              <a:gd name="connsiteY25" fmla="*/ 5150263 h 5150263"/>
              <a:gd name="connsiteX26" fmla="*/ 5999665 w 7187261"/>
              <a:gd name="connsiteY26" fmla="*/ 4910900 h 5150263"/>
              <a:gd name="connsiteX27" fmla="*/ 6954165 w 7187261"/>
              <a:gd name="connsiteY27" fmla="*/ 3545777 h 5150263"/>
              <a:gd name="connsiteX28" fmla="*/ 7137712 w 7187261"/>
              <a:gd name="connsiteY28" fmla="*/ 2799207 h 5150263"/>
              <a:gd name="connsiteX29" fmla="*/ 7142951 w 7187261"/>
              <a:gd name="connsiteY29" fmla="*/ 2754535 h 5150263"/>
              <a:gd name="connsiteX30" fmla="*/ 7149428 w 7187261"/>
              <a:gd name="connsiteY30" fmla="*/ 2774823 h 5150263"/>
              <a:gd name="connsiteX31" fmla="*/ 7066465 w 7187261"/>
              <a:gd name="connsiteY31" fmla="*/ 3465672 h 5150263"/>
              <a:gd name="connsiteX32" fmla="*/ 6452578 w 7187261"/>
              <a:gd name="connsiteY32" fmla="*/ 4552760 h 5150263"/>
              <a:gd name="connsiteX33" fmla="*/ 5752110 w 7187261"/>
              <a:gd name="connsiteY33" fmla="*/ 5150263 h 5150263"/>
              <a:gd name="connsiteX34" fmla="*/ 5827643 w 7187261"/>
              <a:gd name="connsiteY34" fmla="*/ 5150263 h 5150263"/>
              <a:gd name="connsiteX35" fmla="*/ 6642793 w 7187261"/>
              <a:gd name="connsiteY35" fmla="*/ 4389406 h 5150263"/>
              <a:gd name="connsiteX36" fmla="*/ 7102469 w 7187261"/>
              <a:gd name="connsiteY36" fmla="*/ 3490817 h 5150263"/>
              <a:gd name="connsiteX37" fmla="*/ 7187242 w 7187261"/>
              <a:gd name="connsiteY37" fmla="*/ 2990183 h 5150263"/>
              <a:gd name="connsiteX38" fmla="*/ 7178288 w 7187261"/>
              <a:gd name="connsiteY38" fmla="*/ 2604802 h 5150263"/>
              <a:gd name="connsiteX39" fmla="*/ 6342565 w 7187261"/>
              <a:gd name="connsiteY39" fmla="*/ 441389 h 5150263"/>
              <a:gd name="connsiteX40" fmla="*/ 7126567 w 7187261"/>
              <a:gd name="connsiteY40" fmla="*/ 2355056 h 5150263"/>
              <a:gd name="connsiteX41" fmla="*/ 6342565 w 7187261"/>
              <a:gd name="connsiteY41" fmla="*/ 441389 h 51502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7187261" h="5150263">
                <a:moveTo>
                  <a:pt x="7178288" y="2604802"/>
                </a:moveTo>
                <a:cubicBezTo>
                  <a:pt x="7168763" y="2513076"/>
                  <a:pt x="7174478" y="2420684"/>
                  <a:pt x="7169335" y="2328577"/>
                </a:cubicBezTo>
                <a:cubicBezTo>
                  <a:pt x="7156952" y="2102882"/>
                  <a:pt x="7120586" y="1879149"/>
                  <a:pt x="7060845" y="1661160"/>
                </a:cubicBezTo>
                <a:cubicBezTo>
                  <a:pt x="6910588" y="1121007"/>
                  <a:pt x="6617428" y="631374"/>
                  <a:pt x="6212263" y="243840"/>
                </a:cubicBezTo>
                <a:cubicBezTo>
                  <a:pt x="6126538" y="162496"/>
                  <a:pt x="6040813" y="80201"/>
                  <a:pt x="5953564" y="0"/>
                </a:cubicBezTo>
                <a:lnTo>
                  <a:pt x="1408615" y="0"/>
                </a:lnTo>
                <a:cubicBezTo>
                  <a:pt x="1180967" y="200316"/>
                  <a:pt x="978332" y="427387"/>
                  <a:pt x="805111" y="676275"/>
                </a:cubicBezTo>
                <a:cubicBezTo>
                  <a:pt x="481261" y="1136523"/>
                  <a:pt x="252089" y="1640872"/>
                  <a:pt x="104928" y="2183035"/>
                </a:cubicBezTo>
                <a:cubicBezTo>
                  <a:pt x="85878" y="2254853"/>
                  <a:pt x="69495" y="2327720"/>
                  <a:pt x="51588" y="2400014"/>
                </a:cubicBezTo>
                <a:cubicBezTo>
                  <a:pt x="49683" y="2407634"/>
                  <a:pt x="51588" y="2416969"/>
                  <a:pt x="41301" y="2424208"/>
                </a:cubicBezTo>
                <a:cubicBezTo>
                  <a:pt x="45900" y="2225469"/>
                  <a:pt x="72186" y="2027834"/>
                  <a:pt x="119692" y="1834801"/>
                </a:cubicBezTo>
                <a:cubicBezTo>
                  <a:pt x="247993" y="1310926"/>
                  <a:pt x="506121" y="857726"/>
                  <a:pt x="870071" y="462248"/>
                </a:cubicBezTo>
                <a:cubicBezTo>
                  <a:pt x="1027729" y="291823"/>
                  <a:pt x="1201617" y="137169"/>
                  <a:pt x="1389279" y="476"/>
                </a:cubicBezTo>
                <a:lnTo>
                  <a:pt x="1320223" y="476"/>
                </a:lnTo>
                <a:cubicBezTo>
                  <a:pt x="960844" y="274320"/>
                  <a:pt x="656330" y="599123"/>
                  <a:pt x="423158" y="989743"/>
                </a:cubicBezTo>
                <a:cubicBezTo>
                  <a:pt x="215608" y="1337596"/>
                  <a:pt x="80258" y="1711357"/>
                  <a:pt x="25585" y="2113693"/>
                </a:cubicBezTo>
                <a:cubicBezTo>
                  <a:pt x="-2705" y="2316480"/>
                  <a:pt x="-2228" y="2521077"/>
                  <a:pt x="2344" y="2725865"/>
                </a:cubicBezTo>
                <a:cubicBezTo>
                  <a:pt x="14155" y="3261932"/>
                  <a:pt x="170650" y="3754565"/>
                  <a:pt x="447256" y="4210717"/>
                </a:cubicBezTo>
                <a:cubicBezTo>
                  <a:pt x="629851" y="4511612"/>
                  <a:pt x="866356" y="4767167"/>
                  <a:pt x="1138962" y="4988910"/>
                </a:cubicBezTo>
                <a:cubicBezTo>
                  <a:pt x="1207161" y="5044345"/>
                  <a:pt x="1277008" y="5096990"/>
                  <a:pt x="1348512" y="5146834"/>
                </a:cubicBezTo>
                <a:lnTo>
                  <a:pt x="1422712" y="5146834"/>
                </a:lnTo>
                <a:cubicBezTo>
                  <a:pt x="1043426" y="4892802"/>
                  <a:pt x="724720" y="4577334"/>
                  <a:pt x="480594" y="4187952"/>
                </a:cubicBezTo>
                <a:cubicBezTo>
                  <a:pt x="452019" y="4141851"/>
                  <a:pt x="423444" y="4095179"/>
                  <a:pt x="398679" y="4046125"/>
                </a:cubicBezTo>
                <a:cubicBezTo>
                  <a:pt x="407442" y="4043267"/>
                  <a:pt x="409156" y="4048982"/>
                  <a:pt x="411823" y="4053078"/>
                </a:cubicBezTo>
                <a:cubicBezTo>
                  <a:pt x="683572" y="4484656"/>
                  <a:pt x="1033139" y="4842701"/>
                  <a:pt x="1439380" y="5147405"/>
                </a:cubicBezTo>
                <a:lnTo>
                  <a:pt x="5710010" y="5150263"/>
                </a:lnTo>
                <a:cubicBezTo>
                  <a:pt x="5810594" y="5075482"/>
                  <a:pt x="5907272" y="4995587"/>
                  <a:pt x="5999665" y="4910900"/>
                </a:cubicBezTo>
                <a:cubicBezTo>
                  <a:pt x="6418765" y="4526661"/>
                  <a:pt x="6746901" y="4078129"/>
                  <a:pt x="6954165" y="3545777"/>
                </a:cubicBezTo>
                <a:cubicBezTo>
                  <a:pt x="7048234" y="3306175"/>
                  <a:pt x="7109956" y="3055115"/>
                  <a:pt x="7137712" y="2799207"/>
                </a:cubicBezTo>
                <a:cubicBezTo>
                  <a:pt x="7139236" y="2784920"/>
                  <a:pt x="7141046" y="2770632"/>
                  <a:pt x="7142951" y="2754535"/>
                </a:cubicBezTo>
                <a:cubicBezTo>
                  <a:pt x="7151714" y="2760440"/>
                  <a:pt x="7149237" y="2768441"/>
                  <a:pt x="7149428" y="2774823"/>
                </a:cubicBezTo>
                <a:cubicBezTo>
                  <a:pt x="7156743" y="3007967"/>
                  <a:pt x="7128777" y="3240881"/>
                  <a:pt x="7066465" y="3465672"/>
                </a:cubicBezTo>
                <a:cubicBezTo>
                  <a:pt x="6952165" y="3878580"/>
                  <a:pt x="6737948" y="4235863"/>
                  <a:pt x="6452578" y="4552760"/>
                </a:cubicBezTo>
                <a:cubicBezTo>
                  <a:pt x="6244553" y="4783836"/>
                  <a:pt x="6008809" y="4980242"/>
                  <a:pt x="5752110" y="5150263"/>
                </a:cubicBezTo>
                <a:lnTo>
                  <a:pt x="5827643" y="5150263"/>
                </a:lnTo>
                <a:cubicBezTo>
                  <a:pt x="6136539" y="4938904"/>
                  <a:pt x="6412192" y="4689348"/>
                  <a:pt x="6642793" y="4389406"/>
                </a:cubicBezTo>
                <a:cubicBezTo>
                  <a:pt x="6851295" y="4118324"/>
                  <a:pt x="7009125" y="3820859"/>
                  <a:pt x="7102469" y="3490817"/>
                </a:cubicBezTo>
                <a:cubicBezTo>
                  <a:pt x="7148646" y="3327473"/>
                  <a:pt x="7177069" y="3159624"/>
                  <a:pt x="7187242" y="2990183"/>
                </a:cubicBezTo>
                <a:cubicBezTo>
                  <a:pt x="7187623" y="2984087"/>
                  <a:pt x="7182384" y="2642330"/>
                  <a:pt x="7178288" y="2604802"/>
                </a:cubicBezTo>
                <a:close/>
                <a:moveTo>
                  <a:pt x="6342565" y="441389"/>
                </a:moveTo>
                <a:cubicBezTo>
                  <a:pt x="6829797" y="986533"/>
                  <a:pt x="7091135" y="1624422"/>
                  <a:pt x="7126567" y="2355056"/>
                </a:cubicBezTo>
                <a:cubicBezTo>
                  <a:pt x="7001123" y="1661827"/>
                  <a:pt x="6756426" y="1017365"/>
                  <a:pt x="6342565" y="441389"/>
                </a:cubicBezTo>
                <a:close/>
              </a:path>
            </a:pathLst>
          </a:custGeom>
          <a:solidFill>
            <a:srgbClr val="B8A01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F43C99E-B76C-4C41-962A-7CDEEA516E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58716" y="955309"/>
            <a:ext cx="7611444" cy="289897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8800" dirty="0">
                <a:solidFill>
                  <a:srgbClr val="FFFFFF"/>
                </a:solidFill>
              </a:rPr>
              <a:t>Meet the Teachers</a:t>
            </a:r>
          </a:p>
        </p:txBody>
      </p:sp>
      <p:sp>
        <p:nvSpPr>
          <p:cNvPr id="18" name="Rectangle 6">
            <a:extLst>
              <a:ext uri="{FF2B5EF4-FFF2-40B4-BE49-F238E27FC236}">
                <a16:creationId xmlns:a16="http://schemas.microsoft.com/office/drawing/2014/main" id="{C0B64B74-19BE-47D9-8BB8-7081BF0E08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74206" y="4113338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rgbClr val="FFFFFF"/>
          </a:solidFill>
          <a:ln w="38100" cap="rnd">
            <a:solidFill>
              <a:srgbClr val="FFFFFF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8835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23"/>
    </mc:Choice>
    <mc:Fallback xmlns="">
      <p:transition spd="slow" advTm="2123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C05CBC3C-2E5A-4839-8B9B-2E5A6ADF0F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DB5B423A-57CC-4C58-AA26-8E2E862B03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1"/>
            <a:ext cx="5217023" cy="3994777"/>
          </a:xfrm>
          <a:custGeom>
            <a:avLst/>
            <a:gdLst>
              <a:gd name="connsiteX0" fmla="*/ 1945461 w 5217023"/>
              <a:gd name="connsiteY0" fmla="*/ 3787398 h 3994777"/>
              <a:gd name="connsiteX1" fmla="*/ 1942113 w 5217023"/>
              <a:gd name="connsiteY1" fmla="*/ 3790053 h 3994777"/>
              <a:gd name="connsiteX2" fmla="*/ 1946982 w 5217023"/>
              <a:gd name="connsiteY2" fmla="*/ 3787990 h 3994777"/>
              <a:gd name="connsiteX3" fmla="*/ 1945461 w 5217023"/>
              <a:gd name="connsiteY3" fmla="*/ 3787398 h 3994777"/>
              <a:gd name="connsiteX4" fmla="*/ 0 w 5217023"/>
              <a:gd name="connsiteY4" fmla="*/ 0 h 3994777"/>
              <a:gd name="connsiteX5" fmla="*/ 5030958 w 5217023"/>
              <a:gd name="connsiteY5" fmla="*/ 0 h 3994777"/>
              <a:gd name="connsiteX6" fmla="*/ 5046198 w 5217023"/>
              <a:gd name="connsiteY6" fmla="*/ 153449 h 3994777"/>
              <a:gd name="connsiteX7" fmla="*/ 5055729 w 5217023"/>
              <a:gd name="connsiteY7" fmla="*/ 415828 h 3994777"/>
              <a:gd name="connsiteX8" fmla="*/ 4735242 w 5217023"/>
              <a:gd name="connsiteY8" fmla="*/ 1867130 h 3994777"/>
              <a:gd name="connsiteX9" fmla="*/ 3907395 w 5217023"/>
              <a:gd name="connsiteY9" fmla="*/ 2938441 h 3994777"/>
              <a:gd name="connsiteX10" fmla="*/ 3946497 w 5217023"/>
              <a:gd name="connsiteY10" fmla="*/ 2908567 h 3994777"/>
              <a:gd name="connsiteX11" fmla="*/ 4585421 w 5217023"/>
              <a:gd name="connsiteY11" fmla="*/ 2188401 h 3994777"/>
              <a:gd name="connsiteX12" fmla="*/ 5142585 w 5217023"/>
              <a:gd name="connsiteY12" fmla="*/ 276891 h 3994777"/>
              <a:gd name="connsiteX13" fmla="*/ 5121833 w 5217023"/>
              <a:gd name="connsiteY13" fmla="*/ 30208 h 3994777"/>
              <a:gd name="connsiteX14" fmla="*/ 5116229 w 5217023"/>
              <a:gd name="connsiteY14" fmla="*/ 0 h 3994777"/>
              <a:gd name="connsiteX15" fmla="*/ 5184724 w 5217023"/>
              <a:gd name="connsiteY15" fmla="*/ 0 h 3994777"/>
              <a:gd name="connsiteX16" fmla="*/ 5196265 w 5217023"/>
              <a:gd name="connsiteY16" fmla="*/ 66113 h 3994777"/>
              <a:gd name="connsiteX17" fmla="*/ 5058603 w 5217023"/>
              <a:gd name="connsiteY17" fmla="*/ 1368242 h 3994777"/>
              <a:gd name="connsiteX18" fmla="*/ 4096624 w 5217023"/>
              <a:gd name="connsiteY18" fmla="*/ 2870829 h 3994777"/>
              <a:gd name="connsiteX19" fmla="*/ 3833203 w 5217023"/>
              <a:gd name="connsiteY19" fmla="*/ 3092190 h 3994777"/>
              <a:gd name="connsiteX20" fmla="*/ 3536509 w 5217023"/>
              <a:gd name="connsiteY20" fmla="*/ 3297128 h 3994777"/>
              <a:gd name="connsiteX21" fmla="*/ 3148966 w 5217023"/>
              <a:gd name="connsiteY21" fmla="*/ 3485478 h 3994777"/>
              <a:gd name="connsiteX22" fmla="*/ 1860557 w 5217023"/>
              <a:gd name="connsiteY22" fmla="*/ 3880910 h 3994777"/>
              <a:gd name="connsiteX23" fmla="*/ 573715 w 5217023"/>
              <a:gd name="connsiteY23" fmla="*/ 3983764 h 3994777"/>
              <a:gd name="connsiteX24" fmla="*/ 108410 w 5217023"/>
              <a:gd name="connsiteY24" fmla="*/ 3908816 h 3994777"/>
              <a:gd name="connsiteX25" fmla="*/ 0 w 5217023"/>
              <a:gd name="connsiteY25" fmla="*/ 3876793 h 3994777"/>
              <a:gd name="connsiteX26" fmla="*/ 0 w 5217023"/>
              <a:gd name="connsiteY26" fmla="*/ 3802912 h 3994777"/>
              <a:gd name="connsiteX27" fmla="*/ 36975 w 5217023"/>
              <a:gd name="connsiteY27" fmla="*/ 3815954 h 3994777"/>
              <a:gd name="connsiteX28" fmla="*/ 561628 w 5217023"/>
              <a:gd name="connsiteY28" fmla="*/ 3912655 h 3994777"/>
              <a:gd name="connsiteX29" fmla="*/ 1683086 w 5217023"/>
              <a:gd name="connsiteY29" fmla="*/ 3844334 h 3994777"/>
              <a:gd name="connsiteX30" fmla="*/ 1806023 w 5217023"/>
              <a:gd name="connsiteY30" fmla="*/ 3820992 h 3994777"/>
              <a:gd name="connsiteX31" fmla="*/ 1921817 w 5217023"/>
              <a:gd name="connsiteY31" fmla="*/ 3795747 h 3994777"/>
              <a:gd name="connsiteX32" fmla="*/ 1243689 w 5217023"/>
              <a:gd name="connsiteY32" fmla="*/ 3846539 h 3994777"/>
              <a:gd name="connsiteX33" fmla="*/ 62875 w 5217023"/>
              <a:gd name="connsiteY33" fmla="*/ 3668143 h 3994777"/>
              <a:gd name="connsiteX34" fmla="*/ 0 w 5217023"/>
              <a:gd name="connsiteY34" fmla="*/ 3644185 h 3994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5217023" h="3994777">
                <a:moveTo>
                  <a:pt x="1945461" y="3787398"/>
                </a:moveTo>
                <a:lnTo>
                  <a:pt x="1942113" y="3790053"/>
                </a:lnTo>
                <a:lnTo>
                  <a:pt x="1946982" y="3787990"/>
                </a:lnTo>
                <a:cubicBezTo>
                  <a:pt x="1946982" y="3787990"/>
                  <a:pt x="1946379" y="3787019"/>
                  <a:pt x="1945461" y="3787398"/>
                </a:cubicBezTo>
                <a:close/>
                <a:moveTo>
                  <a:pt x="0" y="0"/>
                </a:moveTo>
                <a:lnTo>
                  <a:pt x="5030958" y="0"/>
                </a:lnTo>
                <a:lnTo>
                  <a:pt x="5046198" y="153449"/>
                </a:lnTo>
                <a:cubicBezTo>
                  <a:pt x="5052189" y="240558"/>
                  <a:pt x="5055458" y="328007"/>
                  <a:pt x="5055729" y="415828"/>
                </a:cubicBezTo>
                <a:cubicBezTo>
                  <a:pt x="5057604" y="923672"/>
                  <a:pt x="4959210" y="1409054"/>
                  <a:pt x="4735242" y="1867130"/>
                </a:cubicBezTo>
                <a:cubicBezTo>
                  <a:pt x="4533284" y="2280198"/>
                  <a:pt x="4248921" y="2629330"/>
                  <a:pt x="3907395" y="2938441"/>
                </a:cubicBezTo>
                <a:cubicBezTo>
                  <a:pt x="3922498" y="2931535"/>
                  <a:pt x="3935859" y="2921330"/>
                  <a:pt x="3946497" y="2908567"/>
                </a:cubicBezTo>
                <a:cubicBezTo>
                  <a:pt x="4193494" y="2700987"/>
                  <a:pt x="4408756" y="2458364"/>
                  <a:pt x="4585421" y="2188401"/>
                </a:cubicBezTo>
                <a:cubicBezTo>
                  <a:pt x="4967641" y="1608533"/>
                  <a:pt x="5169304" y="975361"/>
                  <a:pt x="5142585" y="276891"/>
                </a:cubicBezTo>
                <a:cubicBezTo>
                  <a:pt x="5139764" y="194215"/>
                  <a:pt x="5132824" y="111888"/>
                  <a:pt x="5121833" y="30208"/>
                </a:cubicBezTo>
                <a:lnTo>
                  <a:pt x="5116229" y="0"/>
                </a:lnTo>
                <a:lnTo>
                  <a:pt x="5184724" y="0"/>
                </a:lnTo>
                <a:lnTo>
                  <a:pt x="5196265" y="66113"/>
                </a:lnTo>
                <a:cubicBezTo>
                  <a:pt x="5249921" y="496647"/>
                  <a:pt x="5197997" y="931171"/>
                  <a:pt x="5058603" y="1368242"/>
                </a:cubicBezTo>
                <a:cubicBezTo>
                  <a:pt x="4872414" y="1953929"/>
                  <a:pt x="4544298" y="2451351"/>
                  <a:pt x="4096624" y="2870829"/>
                </a:cubicBezTo>
                <a:cubicBezTo>
                  <a:pt x="4012832" y="2949426"/>
                  <a:pt x="3924415" y="3022439"/>
                  <a:pt x="3833203" y="3092190"/>
                </a:cubicBezTo>
                <a:cubicBezTo>
                  <a:pt x="3741992" y="3161943"/>
                  <a:pt x="3648667" y="3225510"/>
                  <a:pt x="3536509" y="3297128"/>
                </a:cubicBezTo>
                <a:cubicBezTo>
                  <a:pt x="3427215" y="3372735"/>
                  <a:pt x="3288598" y="3430233"/>
                  <a:pt x="3148966" y="3485478"/>
                </a:cubicBezTo>
                <a:cubicBezTo>
                  <a:pt x="2729930" y="3651299"/>
                  <a:pt x="2302194" y="3788890"/>
                  <a:pt x="1860557" y="3880910"/>
                </a:cubicBezTo>
                <a:cubicBezTo>
                  <a:pt x="1435974" y="3969444"/>
                  <a:pt x="1008052" y="4017957"/>
                  <a:pt x="573715" y="3983764"/>
                </a:cubicBezTo>
                <a:cubicBezTo>
                  <a:pt x="415134" y="3971300"/>
                  <a:pt x="259585" y="3947743"/>
                  <a:pt x="108410" y="3908816"/>
                </a:cubicBezTo>
                <a:lnTo>
                  <a:pt x="0" y="3876793"/>
                </a:lnTo>
                <a:lnTo>
                  <a:pt x="0" y="3802912"/>
                </a:lnTo>
                <a:lnTo>
                  <a:pt x="36975" y="3815954"/>
                </a:lnTo>
                <a:cubicBezTo>
                  <a:pt x="206404" y="3867475"/>
                  <a:pt x="382020" y="3897326"/>
                  <a:pt x="561628" y="3912655"/>
                </a:cubicBezTo>
                <a:cubicBezTo>
                  <a:pt x="938583" y="3944832"/>
                  <a:pt x="1311814" y="3910697"/>
                  <a:pt x="1683086" y="3844334"/>
                </a:cubicBezTo>
                <a:cubicBezTo>
                  <a:pt x="1724123" y="3837151"/>
                  <a:pt x="1765097" y="3829374"/>
                  <a:pt x="1806023" y="3820992"/>
                </a:cubicBezTo>
                <a:cubicBezTo>
                  <a:pt x="1844740" y="3813079"/>
                  <a:pt x="1883218" y="3804161"/>
                  <a:pt x="1921817" y="3795747"/>
                </a:cubicBezTo>
                <a:cubicBezTo>
                  <a:pt x="1697011" y="3826435"/>
                  <a:pt x="1470551" y="3843387"/>
                  <a:pt x="1243689" y="3846539"/>
                </a:cubicBezTo>
                <a:cubicBezTo>
                  <a:pt x="839058" y="3849054"/>
                  <a:pt x="443424" y="3800206"/>
                  <a:pt x="62875" y="3668143"/>
                </a:cubicBezTo>
                <a:lnTo>
                  <a:pt x="0" y="3644185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DBE4247-D867-4838-AFD3-7CB0478860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73770"/>
            <a:ext cx="3220329" cy="2027227"/>
          </a:xfrm>
        </p:spPr>
        <p:txBody>
          <a:bodyPr anchor="t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4600" dirty="0">
                <a:solidFill>
                  <a:schemeClr val="bg1"/>
                </a:solidFill>
              </a:rPr>
              <a:t>Students should be able too…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990D0AC8-FFEA-4649-8E01-00D4FB4DF31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5550619"/>
              </p:ext>
            </p:extLst>
          </p:nvPr>
        </p:nvGraphicFramePr>
        <p:xfrm>
          <a:off x="5542672" y="541606"/>
          <a:ext cx="5811128" cy="56782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40113638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777A147A-9ED8-46B4-8660-1B3C2AA880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6EBBA37-749E-4C89-81F3-C734BDA93E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548640"/>
            <a:ext cx="3419540" cy="5431536"/>
          </a:xfrm>
        </p:spPr>
        <p:txBody>
          <a:bodyPr>
            <a:normAutofit/>
          </a:bodyPr>
          <a:lstStyle/>
          <a:p>
            <a:r>
              <a:rPr lang="en-US" sz="4200"/>
              <a:t>Math Expectations</a:t>
            </a:r>
          </a:p>
        </p:txBody>
      </p:sp>
      <p:sp>
        <p:nvSpPr>
          <p:cNvPr id="10" name="Rectangle 6">
            <a:extLst>
              <a:ext uri="{FF2B5EF4-FFF2-40B4-BE49-F238E27FC236}">
                <a16:creationId xmlns:a16="http://schemas.microsoft.com/office/drawing/2014/main" id="{5D6C15A0-C087-4593-8414-2B4EC1CDC3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539411" y="3254143"/>
            <a:ext cx="4480560" cy="27432"/>
          </a:xfrm>
          <a:custGeom>
            <a:avLst/>
            <a:gdLst>
              <a:gd name="connsiteX0" fmla="*/ 0 w 4480560"/>
              <a:gd name="connsiteY0" fmla="*/ 0 h 27432"/>
              <a:gd name="connsiteX1" fmla="*/ 595274 w 4480560"/>
              <a:gd name="connsiteY1" fmla="*/ 0 h 27432"/>
              <a:gd name="connsiteX2" fmla="*/ 1100938 w 4480560"/>
              <a:gd name="connsiteY2" fmla="*/ 0 h 27432"/>
              <a:gd name="connsiteX3" fmla="*/ 1651406 w 4480560"/>
              <a:gd name="connsiteY3" fmla="*/ 0 h 27432"/>
              <a:gd name="connsiteX4" fmla="*/ 2336292 w 4480560"/>
              <a:gd name="connsiteY4" fmla="*/ 0 h 27432"/>
              <a:gd name="connsiteX5" fmla="*/ 2931566 w 4480560"/>
              <a:gd name="connsiteY5" fmla="*/ 0 h 27432"/>
              <a:gd name="connsiteX6" fmla="*/ 3482035 w 4480560"/>
              <a:gd name="connsiteY6" fmla="*/ 0 h 27432"/>
              <a:gd name="connsiteX7" fmla="*/ 4480560 w 4480560"/>
              <a:gd name="connsiteY7" fmla="*/ 0 h 27432"/>
              <a:gd name="connsiteX8" fmla="*/ 4480560 w 4480560"/>
              <a:gd name="connsiteY8" fmla="*/ 27432 h 27432"/>
              <a:gd name="connsiteX9" fmla="*/ 3840480 w 4480560"/>
              <a:gd name="connsiteY9" fmla="*/ 27432 h 27432"/>
              <a:gd name="connsiteX10" fmla="*/ 3290011 w 4480560"/>
              <a:gd name="connsiteY10" fmla="*/ 27432 h 27432"/>
              <a:gd name="connsiteX11" fmla="*/ 2560320 w 4480560"/>
              <a:gd name="connsiteY11" fmla="*/ 27432 h 27432"/>
              <a:gd name="connsiteX12" fmla="*/ 1965046 w 4480560"/>
              <a:gd name="connsiteY12" fmla="*/ 27432 h 27432"/>
              <a:gd name="connsiteX13" fmla="*/ 1459382 w 4480560"/>
              <a:gd name="connsiteY13" fmla="*/ 27432 h 27432"/>
              <a:gd name="connsiteX14" fmla="*/ 774497 w 4480560"/>
              <a:gd name="connsiteY14" fmla="*/ 27432 h 27432"/>
              <a:gd name="connsiteX15" fmla="*/ 0 w 4480560"/>
              <a:gd name="connsiteY15" fmla="*/ 27432 h 27432"/>
              <a:gd name="connsiteX16" fmla="*/ 0 w 4480560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27432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79587" y="8304"/>
                  <a:pt x="4480082" y="21512"/>
                  <a:pt x="4480560" y="27432"/>
                </a:cubicBezTo>
                <a:cubicBezTo>
                  <a:pt x="4314132" y="24068"/>
                  <a:pt x="4028383" y="45776"/>
                  <a:pt x="3840480" y="27432"/>
                </a:cubicBezTo>
                <a:cubicBezTo>
                  <a:pt x="3652577" y="9088"/>
                  <a:pt x="3547615" y="11992"/>
                  <a:pt x="3290011" y="27432"/>
                </a:cubicBezTo>
                <a:cubicBezTo>
                  <a:pt x="3032407" y="42872"/>
                  <a:pt x="2830268" y="17863"/>
                  <a:pt x="2560320" y="27432"/>
                </a:cubicBezTo>
                <a:cubicBezTo>
                  <a:pt x="2290372" y="37001"/>
                  <a:pt x="2147422" y="15872"/>
                  <a:pt x="1965046" y="27432"/>
                </a:cubicBezTo>
                <a:cubicBezTo>
                  <a:pt x="1782670" y="38992"/>
                  <a:pt x="1689791" y="49824"/>
                  <a:pt x="1459382" y="27432"/>
                </a:cubicBezTo>
                <a:cubicBezTo>
                  <a:pt x="1228973" y="5040"/>
                  <a:pt x="915486" y="45645"/>
                  <a:pt x="774497" y="27432"/>
                </a:cubicBezTo>
                <a:cubicBezTo>
                  <a:pt x="633508" y="9219"/>
                  <a:pt x="361442" y="-1963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480560" h="27432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81045" y="9333"/>
                  <a:pt x="4481838" y="19699"/>
                  <a:pt x="4480560" y="27432"/>
                </a:cubicBezTo>
                <a:cubicBezTo>
                  <a:pt x="4279652" y="2294"/>
                  <a:pt x="4200762" y="50710"/>
                  <a:pt x="3930091" y="27432"/>
                </a:cubicBezTo>
                <a:cubicBezTo>
                  <a:pt x="3659420" y="4154"/>
                  <a:pt x="3456052" y="31438"/>
                  <a:pt x="3290011" y="27432"/>
                </a:cubicBezTo>
                <a:cubicBezTo>
                  <a:pt x="3123970" y="23426"/>
                  <a:pt x="2882392" y="41962"/>
                  <a:pt x="2649931" y="27432"/>
                </a:cubicBezTo>
                <a:cubicBezTo>
                  <a:pt x="2417470" y="12902"/>
                  <a:pt x="2238426" y="16481"/>
                  <a:pt x="2054657" y="27432"/>
                </a:cubicBezTo>
                <a:cubicBezTo>
                  <a:pt x="1870888" y="38383"/>
                  <a:pt x="1566368" y="54184"/>
                  <a:pt x="1324966" y="27432"/>
                </a:cubicBezTo>
                <a:cubicBezTo>
                  <a:pt x="1083564" y="680"/>
                  <a:pt x="787410" y="20090"/>
                  <a:pt x="595274" y="27432"/>
                </a:cubicBezTo>
                <a:cubicBezTo>
                  <a:pt x="403138" y="34774"/>
                  <a:pt x="169622" y="19643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rgbClr val="B8A014"/>
          </a:solidFill>
          <a:ln w="41275" cap="rnd">
            <a:solidFill>
              <a:srgbClr val="B8A014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9987A5-7CE0-482B-90BD-D480E82E6B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98595" y="552091"/>
            <a:ext cx="6052158" cy="5431536"/>
          </a:xfrm>
        </p:spPr>
        <p:txBody>
          <a:bodyPr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en-US"/>
              <a:t>Count on from any number other than 1</a:t>
            </a:r>
          </a:p>
          <a:p>
            <a:pPr>
              <a:lnSpc>
                <a:spcPct val="100000"/>
              </a:lnSpc>
            </a:pPr>
            <a:r>
              <a:rPr lang="en-US"/>
              <a:t>Write and recognize numbers from 0-20</a:t>
            </a:r>
          </a:p>
          <a:p>
            <a:pPr>
              <a:lnSpc>
                <a:spcPct val="100000"/>
              </a:lnSpc>
            </a:pPr>
            <a:r>
              <a:rPr lang="en-US"/>
              <a:t>Answer “How Many” questions</a:t>
            </a:r>
          </a:p>
          <a:p>
            <a:pPr>
              <a:lnSpc>
                <a:spcPct val="100000"/>
              </a:lnSpc>
            </a:pPr>
            <a:r>
              <a:rPr lang="en-US"/>
              <a:t>Compare numbers and groups of objects (more than, less than, equal too)</a:t>
            </a:r>
          </a:p>
          <a:p>
            <a:pPr>
              <a:lnSpc>
                <a:spcPct val="100000"/>
              </a:lnSpc>
            </a:pPr>
            <a:r>
              <a:rPr lang="en-US"/>
              <a:t>Describe the attributes of an object (length, weight)</a:t>
            </a:r>
          </a:p>
          <a:p>
            <a:pPr>
              <a:lnSpc>
                <a:spcPct val="100000"/>
              </a:lnSpc>
            </a:pPr>
            <a:r>
              <a:rPr lang="en-US"/>
              <a:t>Order objects by length</a:t>
            </a:r>
          </a:p>
          <a:p>
            <a:pPr>
              <a:lnSpc>
                <a:spcPct val="100000"/>
              </a:lnSpc>
            </a:pPr>
            <a:r>
              <a:rPr lang="en-US"/>
              <a:t>Organize, represent, and interpret data </a:t>
            </a:r>
          </a:p>
          <a:p>
            <a:pPr>
              <a:lnSpc>
                <a:spcPct val="100000"/>
              </a:lnSpc>
            </a:pPr>
            <a:r>
              <a:rPr lang="en-US"/>
              <a:t>Identify dimes and understand that 10 pennies is equivalent to 1 dime</a:t>
            </a:r>
          </a:p>
        </p:txBody>
      </p:sp>
    </p:spTree>
    <p:extLst>
      <p:ext uri="{BB962C8B-B14F-4D97-AF65-F5344CB8AC3E}">
        <p14:creationId xmlns:p14="http://schemas.microsoft.com/office/powerpoint/2010/main" val="86399818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E442304-DDBD-4F7B-8017-36BCC863FB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3B1BA2E-A20D-4C73-B456-CE0BC0D6AC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00" y="640823"/>
            <a:ext cx="3418659" cy="5583148"/>
          </a:xfrm>
        </p:spPr>
        <p:txBody>
          <a:bodyPr anchor="ctr">
            <a:normAutofit/>
          </a:bodyPr>
          <a:lstStyle/>
          <a:p>
            <a:r>
              <a:rPr lang="en-US" sz="4200"/>
              <a:t>Math Expectations</a:t>
            </a:r>
          </a:p>
        </p:txBody>
      </p:sp>
      <p:sp>
        <p:nvSpPr>
          <p:cNvPr id="11" name="Rectangle 22">
            <a:extLst>
              <a:ext uri="{FF2B5EF4-FFF2-40B4-BE49-F238E27FC236}">
                <a16:creationId xmlns:a16="http://schemas.microsoft.com/office/drawing/2014/main" id="{535742DD-1B16-4E9D-B715-0D74B4574A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14992" y="1557877"/>
            <a:ext cx="18288" cy="3749040"/>
          </a:xfrm>
          <a:custGeom>
            <a:avLst/>
            <a:gdLst>
              <a:gd name="connsiteX0" fmla="*/ 0 w 18288"/>
              <a:gd name="connsiteY0" fmla="*/ 0 h 3749040"/>
              <a:gd name="connsiteX1" fmla="*/ 18288 w 18288"/>
              <a:gd name="connsiteY1" fmla="*/ 0 h 3749040"/>
              <a:gd name="connsiteX2" fmla="*/ 18288 w 18288"/>
              <a:gd name="connsiteY2" fmla="*/ 662330 h 3749040"/>
              <a:gd name="connsiteX3" fmla="*/ 18288 w 18288"/>
              <a:gd name="connsiteY3" fmla="*/ 1174699 h 3749040"/>
              <a:gd name="connsiteX4" fmla="*/ 18288 w 18288"/>
              <a:gd name="connsiteY4" fmla="*/ 1724558 h 3749040"/>
              <a:gd name="connsiteX5" fmla="*/ 18288 w 18288"/>
              <a:gd name="connsiteY5" fmla="*/ 2424379 h 3749040"/>
              <a:gd name="connsiteX6" fmla="*/ 18288 w 18288"/>
              <a:gd name="connsiteY6" fmla="*/ 3049219 h 3749040"/>
              <a:gd name="connsiteX7" fmla="*/ 18288 w 18288"/>
              <a:gd name="connsiteY7" fmla="*/ 3749040 h 3749040"/>
              <a:gd name="connsiteX8" fmla="*/ 0 w 18288"/>
              <a:gd name="connsiteY8" fmla="*/ 3749040 h 3749040"/>
              <a:gd name="connsiteX9" fmla="*/ 0 w 18288"/>
              <a:gd name="connsiteY9" fmla="*/ 3236671 h 3749040"/>
              <a:gd name="connsiteX10" fmla="*/ 0 w 18288"/>
              <a:gd name="connsiteY10" fmla="*/ 2536850 h 3749040"/>
              <a:gd name="connsiteX11" fmla="*/ 0 w 18288"/>
              <a:gd name="connsiteY11" fmla="*/ 1874520 h 3749040"/>
              <a:gd name="connsiteX12" fmla="*/ 0 w 18288"/>
              <a:gd name="connsiteY12" fmla="*/ 1362151 h 3749040"/>
              <a:gd name="connsiteX13" fmla="*/ 0 w 18288"/>
              <a:gd name="connsiteY13" fmla="*/ 774802 h 3749040"/>
              <a:gd name="connsiteX14" fmla="*/ 0 w 18288"/>
              <a:gd name="connsiteY14" fmla="*/ 0 h 3749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8288" h="3749040" fill="none" extrusionOk="0">
                <a:moveTo>
                  <a:pt x="0" y="0"/>
                </a:moveTo>
                <a:cubicBezTo>
                  <a:pt x="8690" y="407"/>
                  <a:pt x="14141" y="154"/>
                  <a:pt x="18288" y="0"/>
                </a:cubicBezTo>
                <a:cubicBezTo>
                  <a:pt x="34838" y="143586"/>
                  <a:pt x="-11860" y="333097"/>
                  <a:pt x="18288" y="662330"/>
                </a:cubicBezTo>
                <a:cubicBezTo>
                  <a:pt x="48436" y="991563"/>
                  <a:pt x="32813" y="1046681"/>
                  <a:pt x="18288" y="1174699"/>
                </a:cubicBezTo>
                <a:cubicBezTo>
                  <a:pt x="3763" y="1302717"/>
                  <a:pt x="40974" y="1467838"/>
                  <a:pt x="18288" y="1724558"/>
                </a:cubicBezTo>
                <a:cubicBezTo>
                  <a:pt x="-4398" y="1981278"/>
                  <a:pt x="36650" y="2215729"/>
                  <a:pt x="18288" y="2424379"/>
                </a:cubicBezTo>
                <a:cubicBezTo>
                  <a:pt x="-74" y="2633029"/>
                  <a:pt x="-9881" y="2874703"/>
                  <a:pt x="18288" y="3049219"/>
                </a:cubicBezTo>
                <a:cubicBezTo>
                  <a:pt x="46457" y="3223735"/>
                  <a:pt x="4078" y="3453850"/>
                  <a:pt x="18288" y="3749040"/>
                </a:cubicBezTo>
                <a:cubicBezTo>
                  <a:pt x="14465" y="3749751"/>
                  <a:pt x="7675" y="3748271"/>
                  <a:pt x="0" y="3749040"/>
                </a:cubicBezTo>
                <a:cubicBezTo>
                  <a:pt x="19669" y="3507959"/>
                  <a:pt x="-9883" y="3339386"/>
                  <a:pt x="0" y="3236671"/>
                </a:cubicBezTo>
                <a:cubicBezTo>
                  <a:pt x="9883" y="3133956"/>
                  <a:pt x="26871" y="2857214"/>
                  <a:pt x="0" y="2536850"/>
                </a:cubicBezTo>
                <a:cubicBezTo>
                  <a:pt x="-26871" y="2216486"/>
                  <a:pt x="4790" y="2156616"/>
                  <a:pt x="0" y="1874520"/>
                </a:cubicBezTo>
                <a:cubicBezTo>
                  <a:pt x="-4790" y="1592424"/>
                  <a:pt x="-3117" y="1558688"/>
                  <a:pt x="0" y="1362151"/>
                </a:cubicBezTo>
                <a:cubicBezTo>
                  <a:pt x="3117" y="1165614"/>
                  <a:pt x="16802" y="1045125"/>
                  <a:pt x="0" y="774802"/>
                </a:cubicBezTo>
                <a:cubicBezTo>
                  <a:pt x="-16802" y="504479"/>
                  <a:pt x="-29640" y="377701"/>
                  <a:pt x="0" y="0"/>
                </a:cubicBezTo>
                <a:close/>
              </a:path>
              <a:path w="18288" h="3749040" stroke="0" extrusionOk="0">
                <a:moveTo>
                  <a:pt x="0" y="0"/>
                </a:moveTo>
                <a:cubicBezTo>
                  <a:pt x="5341" y="9"/>
                  <a:pt x="11148" y="-611"/>
                  <a:pt x="18288" y="0"/>
                </a:cubicBezTo>
                <a:cubicBezTo>
                  <a:pt x="33352" y="227288"/>
                  <a:pt x="30894" y="278824"/>
                  <a:pt x="18288" y="512369"/>
                </a:cubicBezTo>
                <a:cubicBezTo>
                  <a:pt x="5682" y="745914"/>
                  <a:pt x="53060" y="998220"/>
                  <a:pt x="18288" y="1212190"/>
                </a:cubicBezTo>
                <a:cubicBezTo>
                  <a:pt x="-16484" y="1426160"/>
                  <a:pt x="35474" y="1585099"/>
                  <a:pt x="18288" y="1837030"/>
                </a:cubicBezTo>
                <a:cubicBezTo>
                  <a:pt x="1102" y="2088961"/>
                  <a:pt x="16704" y="2251948"/>
                  <a:pt x="18288" y="2386889"/>
                </a:cubicBezTo>
                <a:cubicBezTo>
                  <a:pt x="19872" y="2521830"/>
                  <a:pt x="5902" y="2679005"/>
                  <a:pt x="18288" y="2936748"/>
                </a:cubicBezTo>
                <a:cubicBezTo>
                  <a:pt x="30674" y="3194491"/>
                  <a:pt x="13809" y="3416052"/>
                  <a:pt x="18288" y="3749040"/>
                </a:cubicBezTo>
                <a:cubicBezTo>
                  <a:pt x="9729" y="3749861"/>
                  <a:pt x="3965" y="3749683"/>
                  <a:pt x="0" y="3749040"/>
                </a:cubicBezTo>
                <a:cubicBezTo>
                  <a:pt x="-10152" y="3632102"/>
                  <a:pt x="-5013" y="3340136"/>
                  <a:pt x="0" y="3236671"/>
                </a:cubicBezTo>
                <a:cubicBezTo>
                  <a:pt x="5013" y="3133206"/>
                  <a:pt x="-27249" y="2814766"/>
                  <a:pt x="0" y="2649322"/>
                </a:cubicBezTo>
                <a:cubicBezTo>
                  <a:pt x="27249" y="2483878"/>
                  <a:pt x="8506" y="2308131"/>
                  <a:pt x="0" y="2061972"/>
                </a:cubicBezTo>
                <a:cubicBezTo>
                  <a:pt x="-8506" y="1815813"/>
                  <a:pt x="-14267" y="1574470"/>
                  <a:pt x="0" y="1399642"/>
                </a:cubicBezTo>
                <a:cubicBezTo>
                  <a:pt x="14267" y="1224814"/>
                  <a:pt x="-24839" y="1011862"/>
                  <a:pt x="0" y="812292"/>
                </a:cubicBezTo>
                <a:cubicBezTo>
                  <a:pt x="24839" y="612722"/>
                  <a:pt x="20220" y="372179"/>
                  <a:pt x="0" y="0"/>
                </a:cubicBezTo>
                <a:close/>
              </a:path>
            </a:pathLst>
          </a:custGeom>
          <a:solidFill>
            <a:srgbClr val="B8A014"/>
          </a:solidFill>
          <a:ln w="34925">
            <a:solidFill>
              <a:srgbClr val="B8A014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7F23B839-D6A2-42C2-A66A-CAEFB32F197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3245266"/>
              </p:ext>
            </p:extLst>
          </p:nvPr>
        </p:nvGraphicFramePr>
        <p:xfrm>
          <a:off x="4648018" y="640822"/>
          <a:ext cx="6900512" cy="55361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12875774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5B986E-79C6-41D4-A573-5915813020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/>
              <a:t>How to Access Teacher Contact Info and Infinite Campus</a:t>
            </a:r>
          </a:p>
        </p:txBody>
      </p:sp>
      <p:pic>
        <p:nvPicPr>
          <p:cNvPr id="4" name="Recording #1">
            <a:hlinkClick r:id="" action="ppaction://media"/>
            <a:extLst>
              <a:ext uri="{FF2B5EF4-FFF2-40B4-BE49-F238E27FC236}">
                <a16:creationId xmlns:a16="http://schemas.microsoft.com/office/drawing/2014/main" id="{0B91AC91-6268-42DF-85F2-45312794CEC6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18108" y="1841929"/>
            <a:ext cx="8546220" cy="4620650"/>
          </a:xfrm>
        </p:spPr>
      </p:pic>
    </p:spTree>
    <p:extLst>
      <p:ext uri="{BB962C8B-B14F-4D97-AF65-F5344CB8AC3E}">
        <p14:creationId xmlns:p14="http://schemas.microsoft.com/office/powerpoint/2010/main" val="3058862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202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6">
            <a:extLst>
              <a:ext uri="{FF2B5EF4-FFF2-40B4-BE49-F238E27FC236}">
                <a16:creationId xmlns:a16="http://schemas.microsoft.com/office/drawing/2014/main" id="{DA381740-063A-41A4-836D-85D14980EE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473688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 useBgFill="1">
        <p:nvSpPr>
          <p:cNvPr id="30" name="Rectangle 23">
            <a:extLst>
              <a:ext uri="{FF2B5EF4-FFF2-40B4-BE49-F238E27FC236}">
                <a16:creationId xmlns:a16="http://schemas.microsoft.com/office/drawing/2014/main" id="{ED8E54F9-849C-4865-8C5E-FD967B81D7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Freeform: Shape 25">
            <a:extLst>
              <a:ext uri="{FF2B5EF4-FFF2-40B4-BE49-F238E27FC236}">
                <a16:creationId xmlns:a16="http://schemas.microsoft.com/office/drawing/2014/main" id="{391AE6B3-1D2D-4C67-A4DB-888635B527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2000" cy="6054983"/>
          </a:xfrm>
          <a:custGeom>
            <a:avLst/>
            <a:gdLst>
              <a:gd name="connsiteX0" fmla="*/ 6788003 w 12188952"/>
              <a:gd name="connsiteY0" fmla="*/ 5986774 h 6054983"/>
              <a:gd name="connsiteX1" fmla="*/ 6787005 w 12188952"/>
              <a:gd name="connsiteY1" fmla="*/ 5986852 h 6054983"/>
              <a:gd name="connsiteX2" fmla="*/ 6786779 w 12188952"/>
              <a:gd name="connsiteY2" fmla="*/ 5987386 h 6054983"/>
              <a:gd name="connsiteX3" fmla="*/ 0 w 12188952"/>
              <a:gd name="connsiteY3" fmla="*/ 0 h 6054983"/>
              <a:gd name="connsiteX4" fmla="*/ 12188952 w 12188952"/>
              <a:gd name="connsiteY4" fmla="*/ 0 h 6054983"/>
              <a:gd name="connsiteX5" fmla="*/ 12188952 w 12188952"/>
              <a:gd name="connsiteY5" fmla="*/ 5092539 h 6054983"/>
              <a:gd name="connsiteX6" fmla="*/ 12058081 w 12188952"/>
              <a:gd name="connsiteY6" fmla="*/ 5131579 h 6054983"/>
              <a:gd name="connsiteX7" fmla="*/ 11673881 w 12188952"/>
              <a:gd name="connsiteY7" fmla="*/ 5235154 h 6054983"/>
              <a:gd name="connsiteX8" fmla="*/ 10422749 w 12188952"/>
              <a:gd name="connsiteY8" fmla="*/ 5518693 h 6054983"/>
              <a:gd name="connsiteX9" fmla="*/ 9421666 w 12188952"/>
              <a:gd name="connsiteY9" fmla="*/ 5693855 h 6054983"/>
              <a:gd name="connsiteX10" fmla="*/ 8456304 w 12188952"/>
              <a:gd name="connsiteY10" fmla="*/ 5827556 h 6054983"/>
              <a:gd name="connsiteX11" fmla="*/ 7714041 w 12188952"/>
              <a:gd name="connsiteY11" fmla="*/ 5907503 h 6054983"/>
              <a:gd name="connsiteX12" fmla="*/ 6949978 w 12188952"/>
              <a:gd name="connsiteY12" fmla="*/ 5973283 h 6054983"/>
              <a:gd name="connsiteX13" fmla="*/ 6934569 w 12188952"/>
              <a:gd name="connsiteY13" fmla="*/ 5975354 h 6054983"/>
              <a:gd name="connsiteX14" fmla="*/ 6788750 w 12188952"/>
              <a:gd name="connsiteY14" fmla="*/ 5986715 h 6054983"/>
              <a:gd name="connsiteX15" fmla="*/ 6798241 w 12188952"/>
              <a:gd name="connsiteY15" fmla="*/ 5988535 h 6054983"/>
              <a:gd name="connsiteX16" fmla="*/ 6833723 w 12188952"/>
              <a:gd name="connsiteY16" fmla="*/ 5986828 h 6054983"/>
              <a:gd name="connsiteX17" fmla="*/ 6882282 w 12188952"/>
              <a:gd name="connsiteY17" fmla="*/ 5983850 h 6054983"/>
              <a:gd name="connsiteX18" fmla="*/ 7576876 w 12188952"/>
              <a:gd name="connsiteY18" fmla="*/ 5951323 h 6054983"/>
              <a:gd name="connsiteX19" fmla="*/ 8621689 w 12188952"/>
              <a:gd name="connsiteY19" fmla="*/ 5864426 h 6054983"/>
              <a:gd name="connsiteX20" fmla="*/ 9477600 w 12188952"/>
              <a:gd name="connsiteY20" fmla="*/ 5760520 h 6054983"/>
              <a:gd name="connsiteX21" fmla="*/ 10626651 w 12188952"/>
              <a:gd name="connsiteY21" fmla="*/ 5566363 h 6054983"/>
              <a:gd name="connsiteX22" fmla="*/ 11995498 w 12188952"/>
              <a:gd name="connsiteY22" fmla="*/ 5240369 h 6054983"/>
              <a:gd name="connsiteX23" fmla="*/ 12188952 w 12188952"/>
              <a:gd name="connsiteY23" fmla="*/ 5183370 h 6054983"/>
              <a:gd name="connsiteX24" fmla="*/ 12188952 w 12188952"/>
              <a:gd name="connsiteY24" fmla="*/ 5238107 h 6054983"/>
              <a:gd name="connsiteX25" fmla="*/ 11826300 w 12188952"/>
              <a:gd name="connsiteY25" fmla="*/ 5343406 h 6054983"/>
              <a:gd name="connsiteX26" fmla="*/ 10936448 w 12188952"/>
              <a:gd name="connsiteY26" fmla="*/ 5557921 h 6054983"/>
              <a:gd name="connsiteX27" fmla="*/ 9983034 w 12188952"/>
              <a:gd name="connsiteY27" fmla="*/ 5737926 h 6054983"/>
              <a:gd name="connsiteX28" fmla="*/ 9184585 w 12188952"/>
              <a:gd name="connsiteY28" fmla="*/ 5853873 h 6054983"/>
              <a:gd name="connsiteX29" fmla="*/ 8576053 w 12188952"/>
              <a:gd name="connsiteY29" fmla="*/ 5923392 h 6054983"/>
              <a:gd name="connsiteX30" fmla="*/ 7862392 w 12188952"/>
              <a:gd name="connsiteY30" fmla="*/ 5984843 h 6054983"/>
              <a:gd name="connsiteX31" fmla="*/ 6933768 w 12188952"/>
              <a:gd name="connsiteY31" fmla="*/ 6036237 h 6054983"/>
              <a:gd name="connsiteX32" fmla="*/ 6476130 w 12188952"/>
              <a:gd name="connsiteY32" fmla="*/ 6050140 h 6054983"/>
              <a:gd name="connsiteX33" fmla="*/ 6360703 w 12188952"/>
              <a:gd name="connsiteY33" fmla="*/ 6054983 h 6054983"/>
              <a:gd name="connsiteX34" fmla="*/ 6055614 w 12188952"/>
              <a:gd name="connsiteY34" fmla="*/ 6054983 h 6054983"/>
              <a:gd name="connsiteX35" fmla="*/ 5976289 w 12188952"/>
              <a:gd name="connsiteY35" fmla="*/ 6050389 h 6054983"/>
              <a:gd name="connsiteX36" fmla="*/ 5263770 w 12188952"/>
              <a:gd name="connsiteY36" fmla="*/ 6014140 h 6054983"/>
              <a:gd name="connsiteX37" fmla="*/ 4345190 w 12188952"/>
              <a:gd name="connsiteY37" fmla="*/ 5952070 h 6054983"/>
              <a:gd name="connsiteX38" fmla="*/ 3372201 w 12188952"/>
              <a:gd name="connsiteY38" fmla="*/ 5853501 h 6054983"/>
              <a:gd name="connsiteX39" fmla="*/ 2361582 w 12188952"/>
              <a:gd name="connsiteY39" fmla="*/ 5734574 h 6054983"/>
              <a:gd name="connsiteX40" fmla="*/ 1232869 w 12188952"/>
              <a:gd name="connsiteY40" fmla="*/ 5561398 h 6054983"/>
              <a:gd name="connsiteX41" fmla="*/ 68483 w 12188952"/>
              <a:gd name="connsiteY41" fmla="*/ 5321691 h 6054983"/>
              <a:gd name="connsiteX42" fmla="*/ 0 w 12188952"/>
              <a:gd name="connsiteY42" fmla="*/ 5304336 h 6054983"/>
              <a:gd name="connsiteX43" fmla="*/ 0 w 12188952"/>
              <a:gd name="connsiteY43" fmla="*/ 5247847 h 6054983"/>
              <a:gd name="connsiteX44" fmla="*/ 72423 w 12188952"/>
              <a:gd name="connsiteY44" fmla="*/ 5266624 h 6054983"/>
              <a:gd name="connsiteX45" fmla="*/ 600566 w 12188952"/>
              <a:gd name="connsiteY45" fmla="*/ 5384994 h 6054983"/>
              <a:gd name="connsiteX46" fmla="*/ 1769069 w 12188952"/>
              <a:gd name="connsiteY46" fmla="*/ 5595162 h 6054983"/>
              <a:gd name="connsiteX47" fmla="*/ 2612900 w 12188952"/>
              <a:gd name="connsiteY47" fmla="*/ 5712104 h 6054983"/>
              <a:gd name="connsiteX48" fmla="*/ 2580488 w 12188952"/>
              <a:gd name="connsiteY48" fmla="*/ 5702173 h 6054983"/>
              <a:gd name="connsiteX49" fmla="*/ 1112357 w 12188952"/>
              <a:gd name="connsiteY49" fmla="*/ 5369476 h 6054983"/>
              <a:gd name="connsiteX50" fmla="*/ 420307 w 12188952"/>
              <a:gd name="connsiteY50" fmla="*/ 5170043 h 6054983"/>
              <a:gd name="connsiteX51" fmla="*/ 0 w 12188952"/>
              <a:gd name="connsiteY51" fmla="*/ 5031126 h 60549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2188952" h="6054983">
                <a:moveTo>
                  <a:pt x="6788003" y="5986774"/>
                </a:moveTo>
                <a:lnTo>
                  <a:pt x="6787005" y="5986852"/>
                </a:lnTo>
                <a:lnTo>
                  <a:pt x="6786779" y="5987386"/>
                </a:lnTo>
                <a:close/>
                <a:moveTo>
                  <a:pt x="0" y="0"/>
                </a:moveTo>
                <a:lnTo>
                  <a:pt x="12188952" y="0"/>
                </a:lnTo>
                <a:lnTo>
                  <a:pt x="12188952" y="5092539"/>
                </a:lnTo>
                <a:lnTo>
                  <a:pt x="12058081" y="5131579"/>
                </a:lnTo>
                <a:cubicBezTo>
                  <a:pt x="11930517" y="5167793"/>
                  <a:pt x="11802439" y="5202322"/>
                  <a:pt x="11673881" y="5235154"/>
                </a:cubicBezTo>
                <a:cubicBezTo>
                  <a:pt x="11259973" y="5342661"/>
                  <a:pt x="10842632" y="5436263"/>
                  <a:pt x="10422749" y="5518693"/>
                </a:cubicBezTo>
                <a:cubicBezTo>
                  <a:pt x="10090287" y="5583904"/>
                  <a:pt x="9756593" y="5642301"/>
                  <a:pt x="9421666" y="5693855"/>
                </a:cubicBezTo>
                <a:cubicBezTo>
                  <a:pt x="9100721" y="5743512"/>
                  <a:pt x="8778938" y="5788079"/>
                  <a:pt x="8456304" y="5827556"/>
                </a:cubicBezTo>
                <a:cubicBezTo>
                  <a:pt x="8209307" y="5857722"/>
                  <a:pt x="7961801" y="5883295"/>
                  <a:pt x="7714041" y="5907503"/>
                </a:cubicBezTo>
                <a:lnTo>
                  <a:pt x="6949978" y="5973283"/>
                </a:lnTo>
                <a:lnTo>
                  <a:pt x="6934569" y="5975354"/>
                </a:lnTo>
                <a:lnTo>
                  <a:pt x="6788750" y="5986715"/>
                </a:lnTo>
                <a:lnTo>
                  <a:pt x="6798241" y="5988535"/>
                </a:lnTo>
                <a:cubicBezTo>
                  <a:pt x="6809920" y="5989001"/>
                  <a:pt x="6822028" y="5986828"/>
                  <a:pt x="6833723" y="5986828"/>
                </a:cubicBezTo>
                <a:cubicBezTo>
                  <a:pt x="6849867" y="5986828"/>
                  <a:pt x="6866012" y="5984221"/>
                  <a:pt x="6882282" y="5983850"/>
                </a:cubicBezTo>
                <a:cubicBezTo>
                  <a:pt x="7114026" y="5978388"/>
                  <a:pt x="7345514" y="5966221"/>
                  <a:pt x="7576876" y="5951323"/>
                </a:cubicBezTo>
                <a:cubicBezTo>
                  <a:pt x="7925570" y="5928855"/>
                  <a:pt x="8274011" y="5900676"/>
                  <a:pt x="8621689" y="5864426"/>
                </a:cubicBezTo>
                <a:cubicBezTo>
                  <a:pt x="8907712" y="5835128"/>
                  <a:pt x="9193011" y="5800493"/>
                  <a:pt x="9477600" y="5760520"/>
                </a:cubicBezTo>
                <a:cubicBezTo>
                  <a:pt x="9862435" y="5706146"/>
                  <a:pt x="10245452" y="5641432"/>
                  <a:pt x="10626651" y="5566363"/>
                </a:cubicBezTo>
                <a:cubicBezTo>
                  <a:pt x="11087341" y="5475243"/>
                  <a:pt x="11544088" y="5367737"/>
                  <a:pt x="11995498" y="5240369"/>
                </a:cubicBezTo>
                <a:lnTo>
                  <a:pt x="12188952" y="5183370"/>
                </a:lnTo>
                <a:lnTo>
                  <a:pt x="12188952" y="5238107"/>
                </a:lnTo>
                <a:lnTo>
                  <a:pt x="11826300" y="5343406"/>
                </a:lnTo>
                <a:cubicBezTo>
                  <a:pt x="11531885" y="5423103"/>
                  <a:pt x="11235310" y="5493989"/>
                  <a:pt x="10936448" y="5557921"/>
                </a:cubicBezTo>
                <a:cubicBezTo>
                  <a:pt x="10620168" y="5625703"/>
                  <a:pt x="10302365" y="5685700"/>
                  <a:pt x="9983034" y="5737926"/>
                </a:cubicBezTo>
                <a:cubicBezTo>
                  <a:pt x="9717606" y="5781375"/>
                  <a:pt x="9451451" y="5820020"/>
                  <a:pt x="9184585" y="5853873"/>
                </a:cubicBezTo>
                <a:cubicBezTo>
                  <a:pt x="8981951" y="5879447"/>
                  <a:pt x="8779319" y="5903530"/>
                  <a:pt x="8576053" y="5923392"/>
                </a:cubicBezTo>
                <a:cubicBezTo>
                  <a:pt x="8338462" y="5946112"/>
                  <a:pt x="8100618" y="5967587"/>
                  <a:pt x="7862392" y="5984843"/>
                </a:cubicBezTo>
                <a:cubicBezTo>
                  <a:pt x="7553105" y="6007187"/>
                  <a:pt x="7243690" y="6025065"/>
                  <a:pt x="6933768" y="6036237"/>
                </a:cubicBezTo>
                <a:cubicBezTo>
                  <a:pt x="6781221" y="6041700"/>
                  <a:pt x="6628676" y="6045548"/>
                  <a:pt x="6476130" y="6050140"/>
                </a:cubicBezTo>
                <a:cubicBezTo>
                  <a:pt x="6437585" y="6048056"/>
                  <a:pt x="6398929" y="6049681"/>
                  <a:pt x="6360703" y="6054983"/>
                </a:cubicBezTo>
                <a:lnTo>
                  <a:pt x="6055614" y="6054983"/>
                </a:lnTo>
                <a:lnTo>
                  <a:pt x="5976289" y="6050389"/>
                </a:lnTo>
                <a:cubicBezTo>
                  <a:pt x="5738826" y="6037976"/>
                  <a:pt x="5501363" y="6024197"/>
                  <a:pt x="5263770" y="6014140"/>
                </a:cubicBezTo>
                <a:cubicBezTo>
                  <a:pt x="4957027" y="6001724"/>
                  <a:pt x="4650663" y="5981244"/>
                  <a:pt x="4345190" y="5952070"/>
                </a:cubicBezTo>
                <a:cubicBezTo>
                  <a:pt x="4020648" y="5921158"/>
                  <a:pt x="3696870" y="5886523"/>
                  <a:pt x="3372201" y="5853501"/>
                </a:cubicBezTo>
                <a:cubicBezTo>
                  <a:pt x="3034653" y="5819239"/>
                  <a:pt x="2697781" y="5779600"/>
                  <a:pt x="2361582" y="5734574"/>
                </a:cubicBezTo>
                <a:cubicBezTo>
                  <a:pt x="1984196" y="5684421"/>
                  <a:pt x="1607962" y="5626695"/>
                  <a:pt x="1232869" y="5561398"/>
                </a:cubicBezTo>
                <a:cubicBezTo>
                  <a:pt x="841970" y="5492685"/>
                  <a:pt x="453644" y="5414197"/>
                  <a:pt x="68483" y="5321691"/>
                </a:cubicBezTo>
                <a:lnTo>
                  <a:pt x="0" y="5304336"/>
                </a:lnTo>
                <a:lnTo>
                  <a:pt x="0" y="5247847"/>
                </a:lnTo>
                <a:lnTo>
                  <a:pt x="72423" y="5266624"/>
                </a:lnTo>
                <a:cubicBezTo>
                  <a:pt x="247899" y="5308802"/>
                  <a:pt x="424058" y="5348062"/>
                  <a:pt x="600566" y="5384994"/>
                </a:cubicBezTo>
                <a:cubicBezTo>
                  <a:pt x="988032" y="5465808"/>
                  <a:pt x="1377788" y="5534706"/>
                  <a:pt x="1769069" y="5595162"/>
                </a:cubicBezTo>
                <a:cubicBezTo>
                  <a:pt x="2051913" y="5638738"/>
                  <a:pt x="2335141" y="5678835"/>
                  <a:pt x="2612900" y="5712104"/>
                </a:cubicBezTo>
                <a:cubicBezTo>
                  <a:pt x="2604892" y="5714711"/>
                  <a:pt x="2593962" y="5704655"/>
                  <a:pt x="2580488" y="5702173"/>
                </a:cubicBezTo>
                <a:cubicBezTo>
                  <a:pt x="2086656" y="5610221"/>
                  <a:pt x="1597284" y="5499328"/>
                  <a:pt x="1112357" y="5369476"/>
                </a:cubicBezTo>
                <a:cubicBezTo>
                  <a:pt x="880233" y="5307405"/>
                  <a:pt x="649550" y="5240927"/>
                  <a:pt x="420307" y="5170043"/>
                </a:cubicBezTo>
                <a:lnTo>
                  <a:pt x="0" y="5031126"/>
                </a:lnTo>
                <a:close/>
              </a:path>
            </a:pathLst>
          </a:custGeom>
          <a:solidFill>
            <a:srgbClr val="B8A01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EC55899-756E-40DD-AC02-E75323607A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929452"/>
            <a:ext cx="9144000" cy="252673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n-US" sz="8100">
                <a:solidFill>
                  <a:srgbClr val="FFFFFF"/>
                </a:solidFill>
              </a:rPr>
              <a:t>THANK YOU FOR COMING!</a:t>
            </a:r>
          </a:p>
        </p:txBody>
      </p:sp>
      <p:sp>
        <p:nvSpPr>
          <p:cNvPr id="32" name="Rectangle 6">
            <a:extLst>
              <a:ext uri="{FF2B5EF4-FFF2-40B4-BE49-F238E27FC236}">
                <a16:creationId xmlns:a16="http://schemas.microsoft.com/office/drawing/2014/main" id="{08FD86A2-82CE-48F4-B78A-8B9CA7BA2C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74206" y="3542284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rgbClr val="FFFFFF"/>
          </a:solidFill>
          <a:ln w="38100" cap="rnd">
            <a:solidFill>
              <a:srgbClr val="FFFFFF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8106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265"/>
    </mc:Choice>
    <mc:Fallback xmlns="">
      <p:transition spd="slow" advTm="30265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2" name="Rectangle 191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388A659-76DC-4540-963F-03FB3F663B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4100" dirty="0"/>
              <a:t>Meet Ms. Onuzo</a:t>
            </a:r>
            <a:br>
              <a:rPr lang="en-US" sz="4100" dirty="0"/>
            </a:br>
            <a:r>
              <a:rPr lang="en-US" sz="4100" b="1" dirty="0">
                <a:latin typeface="+mn-lt"/>
              </a:rPr>
              <a:t>Lead Teacher- Department Chair</a:t>
            </a:r>
          </a:p>
        </p:txBody>
      </p:sp>
      <p:sp>
        <p:nvSpPr>
          <p:cNvPr id="193" name="Rectangle 6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65093" y="2563839"/>
            <a:ext cx="3931920" cy="27432"/>
          </a:xfrm>
          <a:custGeom>
            <a:avLst/>
            <a:gdLst>
              <a:gd name="connsiteX0" fmla="*/ 0 w 3931920"/>
              <a:gd name="connsiteY0" fmla="*/ 0 h 27432"/>
              <a:gd name="connsiteX1" fmla="*/ 733958 w 3931920"/>
              <a:gd name="connsiteY1" fmla="*/ 0 h 27432"/>
              <a:gd name="connsiteX2" fmla="*/ 1428598 w 3931920"/>
              <a:gd name="connsiteY2" fmla="*/ 0 h 27432"/>
              <a:gd name="connsiteX3" fmla="*/ 2123237 w 3931920"/>
              <a:gd name="connsiteY3" fmla="*/ 0 h 27432"/>
              <a:gd name="connsiteX4" fmla="*/ 2660599 w 3931920"/>
              <a:gd name="connsiteY4" fmla="*/ 0 h 27432"/>
              <a:gd name="connsiteX5" fmla="*/ 3237281 w 3931920"/>
              <a:gd name="connsiteY5" fmla="*/ 0 h 27432"/>
              <a:gd name="connsiteX6" fmla="*/ 3931920 w 3931920"/>
              <a:gd name="connsiteY6" fmla="*/ 0 h 27432"/>
              <a:gd name="connsiteX7" fmla="*/ 3931920 w 3931920"/>
              <a:gd name="connsiteY7" fmla="*/ 27432 h 27432"/>
              <a:gd name="connsiteX8" fmla="*/ 3276600 w 3931920"/>
              <a:gd name="connsiteY8" fmla="*/ 27432 h 27432"/>
              <a:gd name="connsiteX9" fmla="*/ 2739238 w 3931920"/>
              <a:gd name="connsiteY9" fmla="*/ 27432 h 27432"/>
              <a:gd name="connsiteX10" fmla="*/ 2201875 w 3931920"/>
              <a:gd name="connsiteY10" fmla="*/ 27432 h 27432"/>
              <a:gd name="connsiteX11" fmla="*/ 1507236 w 3931920"/>
              <a:gd name="connsiteY11" fmla="*/ 27432 h 27432"/>
              <a:gd name="connsiteX12" fmla="*/ 930554 w 3931920"/>
              <a:gd name="connsiteY12" fmla="*/ 27432 h 27432"/>
              <a:gd name="connsiteX13" fmla="*/ 0 w 3931920"/>
              <a:gd name="connsiteY13" fmla="*/ 27432 h 27432"/>
              <a:gd name="connsiteX14" fmla="*/ 0 w 3931920"/>
              <a:gd name="connsiteY14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931920" h="27432" fill="none" extrusionOk="0">
                <a:moveTo>
                  <a:pt x="0" y="0"/>
                </a:moveTo>
                <a:cubicBezTo>
                  <a:pt x="245351" y="16874"/>
                  <a:pt x="509174" y="13736"/>
                  <a:pt x="733958" y="0"/>
                </a:cubicBezTo>
                <a:cubicBezTo>
                  <a:pt x="958742" y="-13736"/>
                  <a:pt x="1245406" y="-17215"/>
                  <a:pt x="1428598" y="0"/>
                </a:cubicBezTo>
                <a:cubicBezTo>
                  <a:pt x="1611790" y="17215"/>
                  <a:pt x="1930525" y="20562"/>
                  <a:pt x="2123237" y="0"/>
                </a:cubicBezTo>
                <a:cubicBezTo>
                  <a:pt x="2315949" y="-20562"/>
                  <a:pt x="2485508" y="11332"/>
                  <a:pt x="2660599" y="0"/>
                </a:cubicBezTo>
                <a:cubicBezTo>
                  <a:pt x="2835690" y="-11332"/>
                  <a:pt x="3075198" y="-14809"/>
                  <a:pt x="3237281" y="0"/>
                </a:cubicBezTo>
                <a:cubicBezTo>
                  <a:pt x="3399364" y="14809"/>
                  <a:pt x="3745084" y="-4992"/>
                  <a:pt x="3931920" y="0"/>
                </a:cubicBezTo>
                <a:cubicBezTo>
                  <a:pt x="3930963" y="8431"/>
                  <a:pt x="3931571" y="14612"/>
                  <a:pt x="3931920" y="27432"/>
                </a:cubicBezTo>
                <a:cubicBezTo>
                  <a:pt x="3765435" y="40792"/>
                  <a:pt x="3452398" y="38703"/>
                  <a:pt x="3276600" y="27432"/>
                </a:cubicBezTo>
                <a:cubicBezTo>
                  <a:pt x="3100802" y="16161"/>
                  <a:pt x="2914889" y="26998"/>
                  <a:pt x="2739238" y="27432"/>
                </a:cubicBezTo>
                <a:cubicBezTo>
                  <a:pt x="2563587" y="27866"/>
                  <a:pt x="2395484" y="39154"/>
                  <a:pt x="2201875" y="27432"/>
                </a:cubicBezTo>
                <a:cubicBezTo>
                  <a:pt x="2008266" y="15710"/>
                  <a:pt x="1781367" y="4899"/>
                  <a:pt x="1507236" y="27432"/>
                </a:cubicBezTo>
                <a:cubicBezTo>
                  <a:pt x="1233105" y="49965"/>
                  <a:pt x="1075495" y="47542"/>
                  <a:pt x="930554" y="27432"/>
                </a:cubicBezTo>
                <a:cubicBezTo>
                  <a:pt x="785613" y="7322"/>
                  <a:pt x="268930" y="30433"/>
                  <a:pt x="0" y="27432"/>
                </a:cubicBezTo>
                <a:cubicBezTo>
                  <a:pt x="226" y="18208"/>
                  <a:pt x="-648" y="12891"/>
                  <a:pt x="0" y="0"/>
                </a:cubicBezTo>
                <a:close/>
              </a:path>
              <a:path w="3931920" h="27432" stroke="0" extrusionOk="0">
                <a:moveTo>
                  <a:pt x="0" y="0"/>
                </a:moveTo>
                <a:cubicBezTo>
                  <a:pt x="278269" y="4786"/>
                  <a:pt x="349028" y="-10422"/>
                  <a:pt x="616001" y="0"/>
                </a:cubicBezTo>
                <a:cubicBezTo>
                  <a:pt x="882974" y="10422"/>
                  <a:pt x="931617" y="-15515"/>
                  <a:pt x="1153363" y="0"/>
                </a:cubicBezTo>
                <a:cubicBezTo>
                  <a:pt x="1375109" y="15515"/>
                  <a:pt x="1704089" y="-3631"/>
                  <a:pt x="1887322" y="0"/>
                </a:cubicBezTo>
                <a:cubicBezTo>
                  <a:pt x="2070555" y="3631"/>
                  <a:pt x="2344155" y="2213"/>
                  <a:pt x="2503322" y="0"/>
                </a:cubicBezTo>
                <a:cubicBezTo>
                  <a:pt x="2662489" y="-2213"/>
                  <a:pt x="2976859" y="26691"/>
                  <a:pt x="3119323" y="0"/>
                </a:cubicBezTo>
                <a:cubicBezTo>
                  <a:pt x="3261787" y="-26691"/>
                  <a:pt x="3588171" y="-28651"/>
                  <a:pt x="3931920" y="0"/>
                </a:cubicBezTo>
                <a:cubicBezTo>
                  <a:pt x="3930565" y="9524"/>
                  <a:pt x="3930718" y="13975"/>
                  <a:pt x="3931920" y="27432"/>
                </a:cubicBezTo>
                <a:cubicBezTo>
                  <a:pt x="3664329" y="4021"/>
                  <a:pt x="3437686" y="14511"/>
                  <a:pt x="3276600" y="27432"/>
                </a:cubicBezTo>
                <a:cubicBezTo>
                  <a:pt x="3115514" y="40353"/>
                  <a:pt x="2913592" y="48967"/>
                  <a:pt x="2739238" y="27432"/>
                </a:cubicBezTo>
                <a:cubicBezTo>
                  <a:pt x="2564884" y="5897"/>
                  <a:pt x="2294049" y="39820"/>
                  <a:pt x="2083918" y="27432"/>
                </a:cubicBezTo>
                <a:cubicBezTo>
                  <a:pt x="1873787" y="15044"/>
                  <a:pt x="1718903" y="21388"/>
                  <a:pt x="1428598" y="27432"/>
                </a:cubicBezTo>
                <a:cubicBezTo>
                  <a:pt x="1138293" y="33476"/>
                  <a:pt x="952209" y="50441"/>
                  <a:pt x="812597" y="27432"/>
                </a:cubicBezTo>
                <a:cubicBezTo>
                  <a:pt x="672985" y="4423"/>
                  <a:pt x="305800" y="28240"/>
                  <a:pt x="0" y="27432"/>
                </a:cubicBezTo>
                <a:cubicBezTo>
                  <a:pt x="-800" y="16780"/>
                  <a:pt x="-583" y="12910"/>
                  <a:pt x="0" y="0"/>
                </a:cubicBezTo>
                <a:close/>
              </a:path>
            </a:pathLst>
          </a:custGeom>
          <a:solidFill>
            <a:srgbClr val="B8A014"/>
          </a:solidFill>
          <a:ln w="38100" cap="rnd">
            <a:solidFill>
              <a:srgbClr val="B8A014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86697A1-DE43-47B2-BA49-A50AF3FA13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0040" y="2563839"/>
            <a:ext cx="4376973" cy="3166401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2200" b="1" dirty="0"/>
              <a:t>Hello Parents and Guardians! My name is Ms. Onuzo, and I am proud to serve as this years Department Chair for Kindergarten. I received my undergraduate degree in Speech Pathology from Georgia State University and my Masters degree in Early Childhood Education from Howard University! This will be my 4</a:t>
            </a:r>
            <a:r>
              <a:rPr lang="en-US" sz="2200" b="1" baseline="30000" dirty="0"/>
              <a:t>th</a:t>
            </a:r>
            <a:r>
              <a:rPr lang="en-US" sz="2200" b="1" dirty="0"/>
              <a:t> year of teaching and I am truly excited to embark on this exciting adventure that is Kindergarten! I love to learn and l love to teach! I am looking forward to learning as much from your student as they will learn from me! </a:t>
            </a: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6A05BE53-6D6C-4C2B-87AF-68298C80C74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98" r="-2" b="14184"/>
          <a:stretch/>
        </p:blipFill>
        <p:spPr bwMode="auto"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09806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898"/>
    </mc:Choice>
    <mc:Fallback xmlns="">
      <p:transition spd="slow" advTm="27898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8" name="Rectangle 77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388A659-76DC-4540-963F-03FB3F663B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4100" dirty="0"/>
              <a:t>Meet Ms. Martin</a:t>
            </a:r>
            <a:br>
              <a:rPr lang="en-US" sz="4100" dirty="0"/>
            </a:br>
            <a:r>
              <a:rPr lang="en-US" sz="4100" b="1" dirty="0">
                <a:latin typeface="+mn-lt"/>
              </a:rPr>
              <a:t>Paraprofessional</a:t>
            </a:r>
          </a:p>
        </p:txBody>
      </p:sp>
      <p:sp>
        <p:nvSpPr>
          <p:cNvPr id="80" name="Rectangle 6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65093" y="2563839"/>
            <a:ext cx="3931920" cy="27432"/>
          </a:xfrm>
          <a:custGeom>
            <a:avLst/>
            <a:gdLst>
              <a:gd name="connsiteX0" fmla="*/ 0 w 3931920"/>
              <a:gd name="connsiteY0" fmla="*/ 0 h 27432"/>
              <a:gd name="connsiteX1" fmla="*/ 733958 w 3931920"/>
              <a:gd name="connsiteY1" fmla="*/ 0 h 27432"/>
              <a:gd name="connsiteX2" fmla="*/ 1428598 w 3931920"/>
              <a:gd name="connsiteY2" fmla="*/ 0 h 27432"/>
              <a:gd name="connsiteX3" fmla="*/ 2123237 w 3931920"/>
              <a:gd name="connsiteY3" fmla="*/ 0 h 27432"/>
              <a:gd name="connsiteX4" fmla="*/ 2660599 w 3931920"/>
              <a:gd name="connsiteY4" fmla="*/ 0 h 27432"/>
              <a:gd name="connsiteX5" fmla="*/ 3237281 w 3931920"/>
              <a:gd name="connsiteY5" fmla="*/ 0 h 27432"/>
              <a:gd name="connsiteX6" fmla="*/ 3931920 w 3931920"/>
              <a:gd name="connsiteY6" fmla="*/ 0 h 27432"/>
              <a:gd name="connsiteX7" fmla="*/ 3931920 w 3931920"/>
              <a:gd name="connsiteY7" fmla="*/ 27432 h 27432"/>
              <a:gd name="connsiteX8" fmla="*/ 3276600 w 3931920"/>
              <a:gd name="connsiteY8" fmla="*/ 27432 h 27432"/>
              <a:gd name="connsiteX9" fmla="*/ 2739238 w 3931920"/>
              <a:gd name="connsiteY9" fmla="*/ 27432 h 27432"/>
              <a:gd name="connsiteX10" fmla="*/ 2201875 w 3931920"/>
              <a:gd name="connsiteY10" fmla="*/ 27432 h 27432"/>
              <a:gd name="connsiteX11" fmla="*/ 1507236 w 3931920"/>
              <a:gd name="connsiteY11" fmla="*/ 27432 h 27432"/>
              <a:gd name="connsiteX12" fmla="*/ 930554 w 3931920"/>
              <a:gd name="connsiteY12" fmla="*/ 27432 h 27432"/>
              <a:gd name="connsiteX13" fmla="*/ 0 w 3931920"/>
              <a:gd name="connsiteY13" fmla="*/ 27432 h 27432"/>
              <a:gd name="connsiteX14" fmla="*/ 0 w 3931920"/>
              <a:gd name="connsiteY14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931920" h="27432" fill="none" extrusionOk="0">
                <a:moveTo>
                  <a:pt x="0" y="0"/>
                </a:moveTo>
                <a:cubicBezTo>
                  <a:pt x="245351" y="16874"/>
                  <a:pt x="509174" y="13736"/>
                  <a:pt x="733958" y="0"/>
                </a:cubicBezTo>
                <a:cubicBezTo>
                  <a:pt x="958742" y="-13736"/>
                  <a:pt x="1245406" y="-17215"/>
                  <a:pt x="1428598" y="0"/>
                </a:cubicBezTo>
                <a:cubicBezTo>
                  <a:pt x="1611790" y="17215"/>
                  <a:pt x="1930525" y="20562"/>
                  <a:pt x="2123237" y="0"/>
                </a:cubicBezTo>
                <a:cubicBezTo>
                  <a:pt x="2315949" y="-20562"/>
                  <a:pt x="2485508" y="11332"/>
                  <a:pt x="2660599" y="0"/>
                </a:cubicBezTo>
                <a:cubicBezTo>
                  <a:pt x="2835690" y="-11332"/>
                  <a:pt x="3075198" y="-14809"/>
                  <a:pt x="3237281" y="0"/>
                </a:cubicBezTo>
                <a:cubicBezTo>
                  <a:pt x="3399364" y="14809"/>
                  <a:pt x="3745084" y="-4992"/>
                  <a:pt x="3931920" y="0"/>
                </a:cubicBezTo>
                <a:cubicBezTo>
                  <a:pt x="3930963" y="8431"/>
                  <a:pt x="3931571" y="14612"/>
                  <a:pt x="3931920" y="27432"/>
                </a:cubicBezTo>
                <a:cubicBezTo>
                  <a:pt x="3765435" y="40792"/>
                  <a:pt x="3452398" y="38703"/>
                  <a:pt x="3276600" y="27432"/>
                </a:cubicBezTo>
                <a:cubicBezTo>
                  <a:pt x="3100802" y="16161"/>
                  <a:pt x="2914889" y="26998"/>
                  <a:pt x="2739238" y="27432"/>
                </a:cubicBezTo>
                <a:cubicBezTo>
                  <a:pt x="2563587" y="27866"/>
                  <a:pt x="2395484" y="39154"/>
                  <a:pt x="2201875" y="27432"/>
                </a:cubicBezTo>
                <a:cubicBezTo>
                  <a:pt x="2008266" y="15710"/>
                  <a:pt x="1781367" y="4899"/>
                  <a:pt x="1507236" y="27432"/>
                </a:cubicBezTo>
                <a:cubicBezTo>
                  <a:pt x="1233105" y="49965"/>
                  <a:pt x="1075495" y="47542"/>
                  <a:pt x="930554" y="27432"/>
                </a:cubicBezTo>
                <a:cubicBezTo>
                  <a:pt x="785613" y="7322"/>
                  <a:pt x="268930" y="30433"/>
                  <a:pt x="0" y="27432"/>
                </a:cubicBezTo>
                <a:cubicBezTo>
                  <a:pt x="226" y="18208"/>
                  <a:pt x="-648" y="12891"/>
                  <a:pt x="0" y="0"/>
                </a:cubicBezTo>
                <a:close/>
              </a:path>
              <a:path w="3931920" h="27432" stroke="0" extrusionOk="0">
                <a:moveTo>
                  <a:pt x="0" y="0"/>
                </a:moveTo>
                <a:cubicBezTo>
                  <a:pt x="278269" y="4786"/>
                  <a:pt x="349028" y="-10422"/>
                  <a:pt x="616001" y="0"/>
                </a:cubicBezTo>
                <a:cubicBezTo>
                  <a:pt x="882974" y="10422"/>
                  <a:pt x="931617" y="-15515"/>
                  <a:pt x="1153363" y="0"/>
                </a:cubicBezTo>
                <a:cubicBezTo>
                  <a:pt x="1375109" y="15515"/>
                  <a:pt x="1704089" y="-3631"/>
                  <a:pt x="1887322" y="0"/>
                </a:cubicBezTo>
                <a:cubicBezTo>
                  <a:pt x="2070555" y="3631"/>
                  <a:pt x="2344155" y="2213"/>
                  <a:pt x="2503322" y="0"/>
                </a:cubicBezTo>
                <a:cubicBezTo>
                  <a:pt x="2662489" y="-2213"/>
                  <a:pt x="2976859" y="26691"/>
                  <a:pt x="3119323" y="0"/>
                </a:cubicBezTo>
                <a:cubicBezTo>
                  <a:pt x="3261787" y="-26691"/>
                  <a:pt x="3588171" y="-28651"/>
                  <a:pt x="3931920" y="0"/>
                </a:cubicBezTo>
                <a:cubicBezTo>
                  <a:pt x="3930565" y="9524"/>
                  <a:pt x="3930718" y="13975"/>
                  <a:pt x="3931920" y="27432"/>
                </a:cubicBezTo>
                <a:cubicBezTo>
                  <a:pt x="3664329" y="4021"/>
                  <a:pt x="3437686" y="14511"/>
                  <a:pt x="3276600" y="27432"/>
                </a:cubicBezTo>
                <a:cubicBezTo>
                  <a:pt x="3115514" y="40353"/>
                  <a:pt x="2913592" y="48967"/>
                  <a:pt x="2739238" y="27432"/>
                </a:cubicBezTo>
                <a:cubicBezTo>
                  <a:pt x="2564884" y="5897"/>
                  <a:pt x="2294049" y="39820"/>
                  <a:pt x="2083918" y="27432"/>
                </a:cubicBezTo>
                <a:cubicBezTo>
                  <a:pt x="1873787" y="15044"/>
                  <a:pt x="1718903" y="21388"/>
                  <a:pt x="1428598" y="27432"/>
                </a:cubicBezTo>
                <a:cubicBezTo>
                  <a:pt x="1138293" y="33476"/>
                  <a:pt x="952209" y="50441"/>
                  <a:pt x="812597" y="27432"/>
                </a:cubicBezTo>
                <a:cubicBezTo>
                  <a:pt x="672985" y="4423"/>
                  <a:pt x="305800" y="28240"/>
                  <a:pt x="0" y="27432"/>
                </a:cubicBezTo>
                <a:cubicBezTo>
                  <a:pt x="-800" y="16780"/>
                  <a:pt x="-583" y="12910"/>
                  <a:pt x="0" y="0"/>
                </a:cubicBezTo>
                <a:close/>
              </a:path>
            </a:pathLst>
          </a:custGeom>
          <a:solidFill>
            <a:srgbClr val="B8A014"/>
          </a:solidFill>
          <a:ln w="38100" cap="rnd">
            <a:solidFill>
              <a:srgbClr val="B8A014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86697A1-DE43-47B2-BA49-A50AF3FA13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>
            <a:normAutofit/>
          </a:bodyPr>
          <a:lstStyle/>
          <a:p>
            <a:pPr marL="0" indent="0" fontAlgn="base">
              <a:lnSpc>
                <a:spcPct val="100000"/>
              </a:lnSpc>
              <a:buNone/>
            </a:pPr>
            <a:r>
              <a:rPr lang="en-US" sz="2400" b="0" i="0">
                <a:effectLst/>
                <a:latin typeface="The Hand Extrablack" panose="03070A02030502020204" pitchFamily="66" charset="0"/>
              </a:rPr>
              <a:t>Hello parents,</a:t>
            </a:r>
          </a:p>
          <a:p>
            <a:pPr marL="0" indent="0" fontAlgn="base">
              <a:lnSpc>
                <a:spcPct val="100000"/>
              </a:lnSpc>
              <a:buNone/>
            </a:pPr>
            <a:r>
              <a:rPr lang="en-US" sz="2400" b="0" i="0">
                <a:effectLst/>
                <a:latin typeface="The Hand Extrablack" panose="03070A02030502020204" pitchFamily="66" charset="0"/>
              </a:rPr>
              <a:t>My name is Ms. Regina Martin I graduated from Fort Valley State University in Fall 2019 with a degree in Communications. This is my first year as paraprofessional at C. H Gullatt, I am excited to work along Ms. Onuzo this year, as well as support and encourage each student through this year of kindergarten. </a:t>
            </a: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E144E280-D205-43F5-83F2-63D8D01E05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74" r="15273" b="-1"/>
          <a:stretch/>
        </p:blipFill>
        <p:spPr bwMode="auto"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893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898"/>
    </mc:Choice>
    <mc:Fallback xmlns="">
      <p:transition spd="slow" advTm="27898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79FEAE-D84B-46A0-9D2C-C19EE969F4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Kindergarten Supply List (2020-2021)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6A6AD0-F57E-44AF-B29F-78BA8CDA3A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numCol="2" rtlCol="0" anchor="t">
            <a:noAutofit/>
          </a:bodyPr>
          <a:lstStyle/>
          <a:p>
            <a:r>
              <a:rPr lang="en-US" b="1" dirty="0">
                <a:ea typeface="+mn-lt"/>
                <a:cs typeface="+mn-lt"/>
              </a:rPr>
              <a:t>· (2) BOXES OF THICK PENCILS </a:t>
            </a:r>
            <a:endParaRPr lang="en-US" b="1" dirty="0"/>
          </a:p>
          <a:p>
            <a:r>
              <a:rPr lang="en-US" b="1" dirty="0">
                <a:ea typeface="+mn-lt"/>
                <a:cs typeface="+mn-lt"/>
              </a:rPr>
              <a:t>· (4) GLUE STICKS </a:t>
            </a:r>
            <a:endParaRPr lang="en-US" b="1" dirty="0"/>
          </a:p>
          <a:p>
            <a:r>
              <a:rPr lang="en-US" b="1" dirty="0">
                <a:ea typeface="+mn-lt"/>
                <a:cs typeface="+mn-lt"/>
              </a:rPr>
              <a:t>· (1) PAIR OF SCISSORS </a:t>
            </a:r>
            <a:endParaRPr lang="en-US" b="1" dirty="0"/>
          </a:p>
          <a:p>
            <a:r>
              <a:rPr lang="en-US" b="1" dirty="0">
                <a:ea typeface="+mn-lt"/>
                <a:cs typeface="+mn-lt"/>
              </a:rPr>
              <a:t>· (1) BOX OF 8 ct. CRAYONS </a:t>
            </a:r>
            <a:endParaRPr lang="en-US" b="1" dirty="0"/>
          </a:p>
          <a:p>
            <a:r>
              <a:rPr lang="en-US" b="1" dirty="0">
                <a:ea typeface="+mn-lt"/>
                <a:cs typeface="+mn-lt"/>
              </a:rPr>
              <a:t>· (1) 3 Ring 1inch Binder</a:t>
            </a:r>
            <a:endParaRPr lang="en-US" b="1" dirty="0"/>
          </a:p>
          <a:p>
            <a:r>
              <a:rPr lang="en-US" b="1" dirty="0">
                <a:ea typeface="+mn-lt"/>
                <a:cs typeface="+mn-lt"/>
              </a:rPr>
              <a:t>· (2) PRIMARY WRITING JOURNALS </a:t>
            </a:r>
            <a:endParaRPr lang="en-US" b="1" dirty="0"/>
          </a:p>
          <a:p>
            <a:r>
              <a:rPr lang="en-US" b="1" dirty="0">
                <a:ea typeface="+mn-lt"/>
                <a:cs typeface="+mn-lt"/>
              </a:rPr>
              <a:t>· (2) BOXES OF TISSUE </a:t>
            </a:r>
            <a:endParaRPr lang="en-US" b="1" dirty="0"/>
          </a:p>
          <a:p>
            <a:r>
              <a:rPr lang="en-US" b="1" dirty="0">
                <a:ea typeface="+mn-lt"/>
                <a:cs typeface="+mn-lt"/>
              </a:rPr>
              <a:t>· (1) BOX OF WIPES </a:t>
            </a:r>
            <a:endParaRPr lang="en-US" b="1" dirty="0"/>
          </a:p>
          <a:p>
            <a:r>
              <a:rPr lang="en-US" b="1" dirty="0">
                <a:ea typeface="+mn-lt"/>
                <a:cs typeface="+mn-lt"/>
              </a:rPr>
              <a:t>· BOOKBAG </a:t>
            </a:r>
            <a:endParaRPr lang="en-US" b="1" dirty="0"/>
          </a:p>
          <a:p>
            <a:r>
              <a:rPr lang="en-US" b="1" dirty="0">
                <a:ea typeface="+mn-lt"/>
                <a:cs typeface="+mn-lt"/>
              </a:rPr>
              <a:t>· LYSOL AIR FRESHENER </a:t>
            </a:r>
            <a:endParaRPr lang="en-US" b="1" dirty="0"/>
          </a:p>
          <a:p>
            <a:r>
              <a:rPr lang="en-US" b="1" dirty="0">
                <a:ea typeface="+mn-lt"/>
                <a:cs typeface="+mn-lt"/>
              </a:rPr>
              <a:t>· HAND SANITIZER/ SOAP </a:t>
            </a:r>
            <a:endParaRPr lang="en-US" b="1" dirty="0"/>
          </a:p>
          <a:p>
            <a:r>
              <a:rPr lang="en-US" b="1" dirty="0">
                <a:ea typeface="+mn-lt"/>
                <a:cs typeface="+mn-lt"/>
              </a:rPr>
              <a:t>· CHANGE OF CLOTHES &amp; UNDERGARMENTS </a:t>
            </a:r>
          </a:p>
          <a:p>
            <a:r>
              <a:rPr lang="en-US" b="1" dirty="0">
                <a:ea typeface="+mn-lt"/>
                <a:cs typeface="+mn-lt"/>
              </a:rPr>
              <a:t>MASK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865505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348"/>
    </mc:Choice>
    <mc:Fallback xmlns="">
      <p:transition spd="slow" advTm="60348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6">
            <a:extLst>
              <a:ext uri="{FF2B5EF4-FFF2-40B4-BE49-F238E27FC236}">
                <a16:creationId xmlns:a16="http://schemas.microsoft.com/office/drawing/2014/main" id="{DA381740-063A-41A4-836D-85D14980EE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473688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89ED1AA-8684-4D37-B208-8777E1A778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51">
            <a:extLst>
              <a:ext uri="{FF2B5EF4-FFF2-40B4-BE49-F238E27FC236}">
                <a16:creationId xmlns:a16="http://schemas.microsoft.com/office/drawing/2014/main" id="{5E0D0E5A-6E97-46A9-AF74-EAEA1E0442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19417" y="6756322"/>
            <a:ext cx="5657849" cy="101678"/>
          </a:xfrm>
          <a:custGeom>
            <a:avLst/>
            <a:gdLst>
              <a:gd name="connsiteX0" fmla="*/ 0 w 2374107"/>
              <a:gd name="connsiteY0" fmla="*/ 0 h 45719"/>
              <a:gd name="connsiteX1" fmla="*/ 2374107 w 2374107"/>
              <a:gd name="connsiteY1" fmla="*/ 0 h 45719"/>
              <a:gd name="connsiteX2" fmla="*/ 2374107 w 2374107"/>
              <a:gd name="connsiteY2" fmla="*/ 45719 h 45719"/>
              <a:gd name="connsiteX3" fmla="*/ 0 w 2374107"/>
              <a:gd name="connsiteY3" fmla="*/ 45719 h 45719"/>
              <a:gd name="connsiteX4" fmla="*/ 0 w 2374107"/>
              <a:gd name="connsiteY4" fmla="*/ 0 h 45719"/>
              <a:gd name="connsiteX0" fmla="*/ 0 w 2430067"/>
              <a:gd name="connsiteY0" fmla="*/ 0 h 64769"/>
              <a:gd name="connsiteX1" fmla="*/ 2430067 w 2430067"/>
              <a:gd name="connsiteY1" fmla="*/ 19050 h 64769"/>
              <a:gd name="connsiteX2" fmla="*/ 2430067 w 2430067"/>
              <a:gd name="connsiteY2" fmla="*/ 64769 h 64769"/>
              <a:gd name="connsiteX3" fmla="*/ 55960 w 2430067"/>
              <a:gd name="connsiteY3" fmla="*/ 64769 h 64769"/>
              <a:gd name="connsiteX4" fmla="*/ 0 w 2430067"/>
              <a:gd name="connsiteY4" fmla="*/ 0 h 64769"/>
              <a:gd name="connsiteX0" fmla="*/ 0 w 2431088"/>
              <a:gd name="connsiteY0" fmla="*/ 0 h 94534"/>
              <a:gd name="connsiteX1" fmla="*/ 2431088 w 2431088"/>
              <a:gd name="connsiteY1" fmla="*/ 48815 h 94534"/>
              <a:gd name="connsiteX2" fmla="*/ 2431088 w 2431088"/>
              <a:gd name="connsiteY2" fmla="*/ 94534 h 94534"/>
              <a:gd name="connsiteX3" fmla="*/ 56981 w 2431088"/>
              <a:gd name="connsiteY3" fmla="*/ 94534 h 94534"/>
              <a:gd name="connsiteX4" fmla="*/ 0 w 2431088"/>
              <a:gd name="connsiteY4" fmla="*/ 0 h 94534"/>
              <a:gd name="connsiteX0" fmla="*/ 0 w 2425473"/>
              <a:gd name="connsiteY0" fmla="*/ 0 h 101678"/>
              <a:gd name="connsiteX1" fmla="*/ 2425473 w 2425473"/>
              <a:gd name="connsiteY1" fmla="*/ 55959 h 101678"/>
              <a:gd name="connsiteX2" fmla="*/ 2425473 w 2425473"/>
              <a:gd name="connsiteY2" fmla="*/ 101678 h 101678"/>
              <a:gd name="connsiteX3" fmla="*/ 51366 w 2425473"/>
              <a:gd name="connsiteY3" fmla="*/ 101678 h 101678"/>
              <a:gd name="connsiteX4" fmla="*/ 0 w 2425473"/>
              <a:gd name="connsiteY4" fmla="*/ 0 h 1016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25473" h="101678">
                <a:moveTo>
                  <a:pt x="0" y="0"/>
                </a:moveTo>
                <a:lnTo>
                  <a:pt x="2425473" y="55959"/>
                </a:lnTo>
                <a:lnTo>
                  <a:pt x="2425473" y="101678"/>
                </a:lnTo>
                <a:lnTo>
                  <a:pt x="51366" y="10167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52">
            <a:extLst>
              <a:ext uri="{FF2B5EF4-FFF2-40B4-BE49-F238E27FC236}">
                <a16:creationId xmlns:a16="http://schemas.microsoft.com/office/drawing/2014/main" id="{E197A7FD-CD8D-4609-AE35-64C89063E3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8697" y="6809135"/>
            <a:ext cx="160496" cy="48864"/>
          </a:xfrm>
          <a:custGeom>
            <a:avLst/>
            <a:gdLst>
              <a:gd name="connsiteX0" fmla="*/ 0 w 91440"/>
              <a:gd name="connsiteY0" fmla="*/ 0 h 27432"/>
              <a:gd name="connsiteX1" fmla="*/ 91440 w 91440"/>
              <a:gd name="connsiteY1" fmla="*/ 0 h 27432"/>
              <a:gd name="connsiteX2" fmla="*/ 91440 w 91440"/>
              <a:gd name="connsiteY2" fmla="*/ 27432 h 27432"/>
              <a:gd name="connsiteX3" fmla="*/ 0 w 91440"/>
              <a:gd name="connsiteY3" fmla="*/ 27432 h 27432"/>
              <a:gd name="connsiteX4" fmla="*/ 0 w 91440"/>
              <a:gd name="connsiteY4" fmla="*/ 0 h 27432"/>
              <a:gd name="connsiteX0" fmla="*/ 0 w 128350"/>
              <a:gd name="connsiteY0" fmla="*/ 0 h 36957"/>
              <a:gd name="connsiteX1" fmla="*/ 128350 w 128350"/>
              <a:gd name="connsiteY1" fmla="*/ 9525 h 36957"/>
              <a:gd name="connsiteX2" fmla="*/ 128350 w 128350"/>
              <a:gd name="connsiteY2" fmla="*/ 36957 h 36957"/>
              <a:gd name="connsiteX3" fmla="*/ 36910 w 128350"/>
              <a:gd name="connsiteY3" fmla="*/ 36957 h 36957"/>
              <a:gd name="connsiteX4" fmla="*/ 0 w 128350"/>
              <a:gd name="connsiteY4" fmla="*/ 0 h 36957"/>
              <a:gd name="connsiteX0" fmla="*/ 0 w 128350"/>
              <a:gd name="connsiteY0" fmla="*/ 0 h 36957"/>
              <a:gd name="connsiteX1" fmla="*/ 83106 w 128350"/>
              <a:gd name="connsiteY1" fmla="*/ 11906 h 36957"/>
              <a:gd name="connsiteX2" fmla="*/ 128350 w 128350"/>
              <a:gd name="connsiteY2" fmla="*/ 36957 h 36957"/>
              <a:gd name="connsiteX3" fmla="*/ 36910 w 128350"/>
              <a:gd name="connsiteY3" fmla="*/ 36957 h 36957"/>
              <a:gd name="connsiteX4" fmla="*/ 0 w 128350"/>
              <a:gd name="connsiteY4" fmla="*/ 0 h 36957"/>
              <a:gd name="connsiteX0" fmla="*/ 0 w 162878"/>
              <a:gd name="connsiteY0" fmla="*/ 0 h 44101"/>
              <a:gd name="connsiteX1" fmla="*/ 117634 w 162878"/>
              <a:gd name="connsiteY1" fmla="*/ 19050 h 44101"/>
              <a:gd name="connsiteX2" fmla="*/ 162878 w 162878"/>
              <a:gd name="connsiteY2" fmla="*/ 44101 h 44101"/>
              <a:gd name="connsiteX3" fmla="*/ 71438 w 162878"/>
              <a:gd name="connsiteY3" fmla="*/ 44101 h 44101"/>
              <a:gd name="connsiteX4" fmla="*/ 0 w 162878"/>
              <a:gd name="connsiteY4" fmla="*/ 0 h 44101"/>
              <a:gd name="connsiteX0" fmla="*/ 0 w 160496"/>
              <a:gd name="connsiteY0" fmla="*/ 0 h 48864"/>
              <a:gd name="connsiteX1" fmla="*/ 115252 w 160496"/>
              <a:gd name="connsiteY1" fmla="*/ 23813 h 48864"/>
              <a:gd name="connsiteX2" fmla="*/ 160496 w 160496"/>
              <a:gd name="connsiteY2" fmla="*/ 48864 h 48864"/>
              <a:gd name="connsiteX3" fmla="*/ 69056 w 160496"/>
              <a:gd name="connsiteY3" fmla="*/ 48864 h 48864"/>
              <a:gd name="connsiteX4" fmla="*/ 0 w 160496"/>
              <a:gd name="connsiteY4" fmla="*/ 0 h 48864"/>
              <a:gd name="connsiteX0" fmla="*/ 0 w 160496"/>
              <a:gd name="connsiteY0" fmla="*/ 0 h 48864"/>
              <a:gd name="connsiteX1" fmla="*/ 115252 w 160496"/>
              <a:gd name="connsiteY1" fmla="*/ 23813 h 48864"/>
              <a:gd name="connsiteX2" fmla="*/ 160496 w 160496"/>
              <a:gd name="connsiteY2" fmla="*/ 48864 h 48864"/>
              <a:gd name="connsiteX3" fmla="*/ 61912 w 160496"/>
              <a:gd name="connsiteY3" fmla="*/ 48864 h 48864"/>
              <a:gd name="connsiteX4" fmla="*/ 0 w 160496"/>
              <a:gd name="connsiteY4" fmla="*/ 0 h 488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0496" h="48864">
                <a:moveTo>
                  <a:pt x="0" y="0"/>
                </a:moveTo>
                <a:lnTo>
                  <a:pt x="115252" y="23813"/>
                </a:lnTo>
                <a:lnTo>
                  <a:pt x="160496" y="48864"/>
                </a:lnTo>
                <a:lnTo>
                  <a:pt x="61912" y="48864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Graphic 33">
            <a:extLst>
              <a:ext uri="{FF2B5EF4-FFF2-40B4-BE49-F238E27FC236}">
                <a16:creationId xmlns:a16="http://schemas.microsoft.com/office/drawing/2014/main" id="{4180E01B-B1F4-437C-807D-1C930718EE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18417" y="0"/>
            <a:ext cx="9570431" cy="6858000"/>
          </a:xfrm>
          <a:custGeom>
            <a:avLst/>
            <a:gdLst>
              <a:gd name="connsiteX0" fmla="*/ 7178288 w 7187261"/>
              <a:gd name="connsiteY0" fmla="*/ 2604802 h 5150263"/>
              <a:gd name="connsiteX1" fmla="*/ 7169335 w 7187261"/>
              <a:gd name="connsiteY1" fmla="*/ 2328577 h 5150263"/>
              <a:gd name="connsiteX2" fmla="*/ 7060845 w 7187261"/>
              <a:gd name="connsiteY2" fmla="*/ 1661160 h 5150263"/>
              <a:gd name="connsiteX3" fmla="*/ 6212263 w 7187261"/>
              <a:gd name="connsiteY3" fmla="*/ 243840 h 5150263"/>
              <a:gd name="connsiteX4" fmla="*/ 5953564 w 7187261"/>
              <a:gd name="connsiteY4" fmla="*/ 0 h 5150263"/>
              <a:gd name="connsiteX5" fmla="*/ 1408615 w 7187261"/>
              <a:gd name="connsiteY5" fmla="*/ 0 h 5150263"/>
              <a:gd name="connsiteX6" fmla="*/ 805111 w 7187261"/>
              <a:gd name="connsiteY6" fmla="*/ 676275 h 5150263"/>
              <a:gd name="connsiteX7" fmla="*/ 104928 w 7187261"/>
              <a:gd name="connsiteY7" fmla="*/ 2183035 h 5150263"/>
              <a:gd name="connsiteX8" fmla="*/ 51588 w 7187261"/>
              <a:gd name="connsiteY8" fmla="*/ 2400014 h 5150263"/>
              <a:gd name="connsiteX9" fmla="*/ 41301 w 7187261"/>
              <a:gd name="connsiteY9" fmla="*/ 2424208 h 5150263"/>
              <a:gd name="connsiteX10" fmla="*/ 119692 w 7187261"/>
              <a:gd name="connsiteY10" fmla="*/ 1834801 h 5150263"/>
              <a:gd name="connsiteX11" fmla="*/ 870071 w 7187261"/>
              <a:gd name="connsiteY11" fmla="*/ 462248 h 5150263"/>
              <a:gd name="connsiteX12" fmla="*/ 1389279 w 7187261"/>
              <a:gd name="connsiteY12" fmla="*/ 476 h 5150263"/>
              <a:gd name="connsiteX13" fmla="*/ 1320223 w 7187261"/>
              <a:gd name="connsiteY13" fmla="*/ 476 h 5150263"/>
              <a:gd name="connsiteX14" fmla="*/ 423158 w 7187261"/>
              <a:gd name="connsiteY14" fmla="*/ 989743 h 5150263"/>
              <a:gd name="connsiteX15" fmla="*/ 25585 w 7187261"/>
              <a:gd name="connsiteY15" fmla="*/ 2113693 h 5150263"/>
              <a:gd name="connsiteX16" fmla="*/ 2344 w 7187261"/>
              <a:gd name="connsiteY16" fmla="*/ 2725865 h 5150263"/>
              <a:gd name="connsiteX17" fmla="*/ 447256 w 7187261"/>
              <a:gd name="connsiteY17" fmla="*/ 4210717 h 5150263"/>
              <a:gd name="connsiteX18" fmla="*/ 1138962 w 7187261"/>
              <a:gd name="connsiteY18" fmla="*/ 4988910 h 5150263"/>
              <a:gd name="connsiteX19" fmla="*/ 1348512 w 7187261"/>
              <a:gd name="connsiteY19" fmla="*/ 5146834 h 5150263"/>
              <a:gd name="connsiteX20" fmla="*/ 1422712 w 7187261"/>
              <a:gd name="connsiteY20" fmla="*/ 5146834 h 5150263"/>
              <a:gd name="connsiteX21" fmla="*/ 480594 w 7187261"/>
              <a:gd name="connsiteY21" fmla="*/ 4187952 h 5150263"/>
              <a:gd name="connsiteX22" fmla="*/ 398679 w 7187261"/>
              <a:gd name="connsiteY22" fmla="*/ 4046125 h 5150263"/>
              <a:gd name="connsiteX23" fmla="*/ 411823 w 7187261"/>
              <a:gd name="connsiteY23" fmla="*/ 4053078 h 5150263"/>
              <a:gd name="connsiteX24" fmla="*/ 1439380 w 7187261"/>
              <a:gd name="connsiteY24" fmla="*/ 5147405 h 5150263"/>
              <a:gd name="connsiteX25" fmla="*/ 5710010 w 7187261"/>
              <a:gd name="connsiteY25" fmla="*/ 5150263 h 5150263"/>
              <a:gd name="connsiteX26" fmla="*/ 5999665 w 7187261"/>
              <a:gd name="connsiteY26" fmla="*/ 4910900 h 5150263"/>
              <a:gd name="connsiteX27" fmla="*/ 6954165 w 7187261"/>
              <a:gd name="connsiteY27" fmla="*/ 3545777 h 5150263"/>
              <a:gd name="connsiteX28" fmla="*/ 7137712 w 7187261"/>
              <a:gd name="connsiteY28" fmla="*/ 2799207 h 5150263"/>
              <a:gd name="connsiteX29" fmla="*/ 7142951 w 7187261"/>
              <a:gd name="connsiteY29" fmla="*/ 2754535 h 5150263"/>
              <a:gd name="connsiteX30" fmla="*/ 7149428 w 7187261"/>
              <a:gd name="connsiteY30" fmla="*/ 2774823 h 5150263"/>
              <a:gd name="connsiteX31" fmla="*/ 7066465 w 7187261"/>
              <a:gd name="connsiteY31" fmla="*/ 3465672 h 5150263"/>
              <a:gd name="connsiteX32" fmla="*/ 6452578 w 7187261"/>
              <a:gd name="connsiteY32" fmla="*/ 4552760 h 5150263"/>
              <a:gd name="connsiteX33" fmla="*/ 5752110 w 7187261"/>
              <a:gd name="connsiteY33" fmla="*/ 5150263 h 5150263"/>
              <a:gd name="connsiteX34" fmla="*/ 5827643 w 7187261"/>
              <a:gd name="connsiteY34" fmla="*/ 5150263 h 5150263"/>
              <a:gd name="connsiteX35" fmla="*/ 6642793 w 7187261"/>
              <a:gd name="connsiteY35" fmla="*/ 4389406 h 5150263"/>
              <a:gd name="connsiteX36" fmla="*/ 7102469 w 7187261"/>
              <a:gd name="connsiteY36" fmla="*/ 3490817 h 5150263"/>
              <a:gd name="connsiteX37" fmla="*/ 7187242 w 7187261"/>
              <a:gd name="connsiteY37" fmla="*/ 2990183 h 5150263"/>
              <a:gd name="connsiteX38" fmla="*/ 7178288 w 7187261"/>
              <a:gd name="connsiteY38" fmla="*/ 2604802 h 5150263"/>
              <a:gd name="connsiteX39" fmla="*/ 6342565 w 7187261"/>
              <a:gd name="connsiteY39" fmla="*/ 441389 h 5150263"/>
              <a:gd name="connsiteX40" fmla="*/ 7126567 w 7187261"/>
              <a:gd name="connsiteY40" fmla="*/ 2355056 h 5150263"/>
              <a:gd name="connsiteX41" fmla="*/ 6342565 w 7187261"/>
              <a:gd name="connsiteY41" fmla="*/ 441389 h 51502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7187261" h="5150263">
                <a:moveTo>
                  <a:pt x="7178288" y="2604802"/>
                </a:moveTo>
                <a:cubicBezTo>
                  <a:pt x="7168763" y="2513076"/>
                  <a:pt x="7174478" y="2420684"/>
                  <a:pt x="7169335" y="2328577"/>
                </a:cubicBezTo>
                <a:cubicBezTo>
                  <a:pt x="7156952" y="2102882"/>
                  <a:pt x="7120586" y="1879149"/>
                  <a:pt x="7060845" y="1661160"/>
                </a:cubicBezTo>
                <a:cubicBezTo>
                  <a:pt x="6910588" y="1121007"/>
                  <a:pt x="6617428" y="631374"/>
                  <a:pt x="6212263" y="243840"/>
                </a:cubicBezTo>
                <a:cubicBezTo>
                  <a:pt x="6126538" y="162496"/>
                  <a:pt x="6040813" y="80201"/>
                  <a:pt x="5953564" y="0"/>
                </a:cubicBezTo>
                <a:lnTo>
                  <a:pt x="1408615" y="0"/>
                </a:lnTo>
                <a:cubicBezTo>
                  <a:pt x="1180967" y="200316"/>
                  <a:pt x="978332" y="427387"/>
                  <a:pt x="805111" y="676275"/>
                </a:cubicBezTo>
                <a:cubicBezTo>
                  <a:pt x="481261" y="1136523"/>
                  <a:pt x="252089" y="1640872"/>
                  <a:pt x="104928" y="2183035"/>
                </a:cubicBezTo>
                <a:cubicBezTo>
                  <a:pt x="85878" y="2254853"/>
                  <a:pt x="69495" y="2327720"/>
                  <a:pt x="51588" y="2400014"/>
                </a:cubicBezTo>
                <a:cubicBezTo>
                  <a:pt x="49683" y="2407634"/>
                  <a:pt x="51588" y="2416969"/>
                  <a:pt x="41301" y="2424208"/>
                </a:cubicBezTo>
                <a:cubicBezTo>
                  <a:pt x="45900" y="2225469"/>
                  <a:pt x="72186" y="2027834"/>
                  <a:pt x="119692" y="1834801"/>
                </a:cubicBezTo>
                <a:cubicBezTo>
                  <a:pt x="247993" y="1310926"/>
                  <a:pt x="506121" y="857726"/>
                  <a:pt x="870071" y="462248"/>
                </a:cubicBezTo>
                <a:cubicBezTo>
                  <a:pt x="1027729" y="291823"/>
                  <a:pt x="1201617" y="137169"/>
                  <a:pt x="1389279" y="476"/>
                </a:cubicBezTo>
                <a:lnTo>
                  <a:pt x="1320223" y="476"/>
                </a:lnTo>
                <a:cubicBezTo>
                  <a:pt x="960844" y="274320"/>
                  <a:pt x="656330" y="599123"/>
                  <a:pt x="423158" y="989743"/>
                </a:cubicBezTo>
                <a:cubicBezTo>
                  <a:pt x="215608" y="1337596"/>
                  <a:pt x="80258" y="1711357"/>
                  <a:pt x="25585" y="2113693"/>
                </a:cubicBezTo>
                <a:cubicBezTo>
                  <a:pt x="-2705" y="2316480"/>
                  <a:pt x="-2228" y="2521077"/>
                  <a:pt x="2344" y="2725865"/>
                </a:cubicBezTo>
                <a:cubicBezTo>
                  <a:pt x="14155" y="3261932"/>
                  <a:pt x="170650" y="3754565"/>
                  <a:pt x="447256" y="4210717"/>
                </a:cubicBezTo>
                <a:cubicBezTo>
                  <a:pt x="629851" y="4511612"/>
                  <a:pt x="866356" y="4767167"/>
                  <a:pt x="1138962" y="4988910"/>
                </a:cubicBezTo>
                <a:cubicBezTo>
                  <a:pt x="1207161" y="5044345"/>
                  <a:pt x="1277008" y="5096990"/>
                  <a:pt x="1348512" y="5146834"/>
                </a:cubicBezTo>
                <a:lnTo>
                  <a:pt x="1422712" y="5146834"/>
                </a:lnTo>
                <a:cubicBezTo>
                  <a:pt x="1043426" y="4892802"/>
                  <a:pt x="724720" y="4577334"/>
                  <a:pt x="480594" y="4187952"/>
                </a:cubicBezTo>
                <a:cubicBezTo>
                  <a:pt x="452019" y="4141851"/>
                  <a:pt x="423444" y="4095179"/>
                  <a:pt x="398679" y="4046125"/>
                </a:cubicBezTo>
                <a:cubicBezTo>
                  <a:pt x="407442" y="4043267"/>
                  <a:pt x="409156" y="4048982"/>
                  <a:pt x="411823" y="4053078"/>
                </a:cubicBezTo>
                <a:cubicBezTo>
                  <a:pt x="683572" y="4484656"/>
                  <a:pt x="1033139" y="4842701"/>
                  <a:pt x="1439380" y="5147405"/>
                </a:cubicBezTo>
                <a:lnTo>
                  <a:pt x="5710010" y="5150263"/>
                </a:lnTo>
                <a:cubicBezTo>
                  <a:pt x="5810594" y="5075482"/>
                  <a:pt x="5907272" y="4995587"/>
                  <a:pt x="5999665" y="4910900"/>
                </a:cubicBezTo>
                <a:cubicBezTo>
                  <a:pt x="6418765" y="4526661"/>
                  <a:pt x="6746901" y="4078129"/>
                  <a:pt x="6954165" y="3545777"/>
                </a:cubicBezTo>
                <a:cubicBezTo>
                  <a:pt x="7048234" y="3306175"/>
                  <a:pt x="7109956" y="3055115"/>
                  <a:pt x="7137712" y="2799207"/>
                </a:cubicBezTo>
                <a:cubicBezTo>
                  <a:pt x="7139236" y="2784920"/>
                  <a:pt x="7141046" y="2770632"/>
                  <a:pt x="7142951" y="2754535"/>
                </a:cubicBezTo>
                <a:cubicBezTo>
                  <a:pt x="7151714" y="2760440"/>
                  <a:pt x="7149237" y="2768441"/>
                  <a:pt x="7149428" y="2774823"/>
                </a:cubicBezTo>
                <a:cubicBezTo>
                  <a:pt x="7156743" y="3007967"/>
                  <a:pt x="7128777" y="3240881"/>
                  <a:pt x="7066465" y="3465672"/>
                </a:cubicBezTo>
                <a:cubicBezTo>
                  <a:pt x="6952165" y="3878580"/>
                  <a:pt x="6737948" y="4235863"/>
                  <a:pt x="6452578" y="4552760"/>
                </a:cubicBezTo>
                <a:cubicBezTo>
                  <a:pt x="6244553" y="4783836"/>
                  <a:pt x="6008809" y="4980242"/>
                  <a:pt x="5752110" y="5150263"/>
                </a:cubicBezTo>
                <a:lnTo>
                  <a:pt x="5827643" y="5150263"/>
                </a:lnTo>
                <a:cubicBezTo>
                  <a:pt x="6136539" y="4938904"/>
                  <a:pt x="6412192" y="4689348"/>
                  <a:pt x="6642793" y="4389406"/>
                </a:cubicBezTo>
                <a:cubicBezTo>
                  <a:pt x="6851295" y="4118324"/>
                  <a:pt x="7009125" y="3820859"/>
                  <a:pt x="7102469" y="3490817"/>
                </a:cubicBezTo>
                <a:cubicBezTo>
                  <a:pt x="7148646" y="3327473"/>
                  <a:pt x="7177069" y="3159624"/>
                  <a:pt x="7187242" y="2990183"/>
                </a:cubicBezTo>
                <a:cubicBezTo>
                  <a:pt x="7187623" y="2984087"/>
                  <a:pt x="7182384" y="2642330"/>
                  <a:pt x="7178288" y="2604802"/>
                </a:cubicBezTo>
                <a:close/>
                <a:moveTo>
                  <a:pt x="6342565" y="441389"/>
                </a:moveTo>
                <a:cubicBezTo>
                  <a:pt x="6829797" y="986533"/>
                  <a:pt x="7091135" y="1624422"/>
                  <a:pt x="7126567" y="2355056"/>
                </a:cubicBezTo>
                <a:cubicBezTo>
                  <a:pt x="7001123" y="1661827"/>
                  <a:pt x="6756426" y="1017365"/>
                  <a:pt x="6342565" y="441389"/>
                </a:cubicBezTo>
                <a:close/>
              </a:path>
            </a:pathLst>
          </a:custGeom>
          <a:solidFill>
            <a:srgbClr val="B8A01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D50E598-32D5-4C49-B36A-04DE28949A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58716" y="955309"/>
            <a:ext cx="7074568" cy="289897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8800">
                <a:solidFill>
                  <a:srgbClr val="FFFFFF"/>
                </a:solidFill>
              </a:rPr>
              <a:t>Attendance Policy</a:t>
            </a:r>
          </a:p>
        </p:txBody>
      </p:sp>
      <p:sp>
        <p:nvSpPr>
          <p:cNvPr id="18" name="Rectangle 6">
            <a:extLst>
              <a:ext uri="{FF2B5EF4-FFF2-40B4-BE49-F238E27FC236}">
                <a16:creationId xmlns:a16="http://schemas.microsoft.com/office/drawing/2014/main" id="{C0B64B74-19BE-47D9-8BB8-7081BF0E08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74206" y="4113338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rgbClr val="FFFFFF"/>
          </a:solidFill>
          <a:ln w="38100" cap="rnd">
            <a:solidFill>
              <a:srgbClr val="FFFFFF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38683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732F5C-AFD1-4043-AF43-CAB064D05F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Attendance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FB0CC7-A3F8-438C-9D22-5E4A852C5C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Students should arrive to school every morning at 7:10 am.</a:t>
            </a:r>
          </a:p>
          <a:p>
            <a:r>
              <a:rPr lang="en-US" dirty="0"/>
              <a:t>Students are tardy after 7:40am.</a:t>
            </a:r>
          </a:p>
          <a:p>
            <a:r>
              <a:rPr lang="en-US" dirty="0"/>
              <a:t>Students should bring their communication folders to school everyday.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09792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2B97F24A-32CE-4C1C-A50D-3016B394D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83F08AC-278D-4B1E-88B2-B24E274663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595" y="387620"/>
            <a:ext cx="4670168" cy="1719072"/>
          </a:xfrm>
        </p:spPr>
        <p:txBody>
          <a:bodyPr anchor="b">
            <a:noAutofit/>
          </a:bodyPr>
          <a:lstStyle/>
          <a:p>
            <a:pPr>
              <a:lnSpc>
                <a:spcPct val="90000"/>
              </a:lnSpc>
            </a:pPr>
            <a:r>
              <a:rPr lang="en-US" sz="4500"/>
              <a:t>Behavior Plan: PBIS Points</a:t>
            </a:r>
          </a:p>
        </p:txBody>
      </p:sp>
      <p:sp>
        <p:nvSpPr>
          <p:cNvPr id="14" name="Rectangle 6">
            <a:extLst>
              <a:ext uri="{FF2B5EF4-FFF2-40B4-BE49-F238E27FC236}">
                <a16:creationId xmlns:a16="http://schemas.microsoft.com/office/drawing/2014/main" id="{3CE8AF5E-D374-4CF1-90CC-35CF73B81C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9084" y="2532888"/>
            <a:ext cx="3291840" cy="18288"/>
          </a:xfrm>
          <a:custGeom>
            <a:avLst/>
            <a:gdLst>
              <a:gd name="connsiteX0" fmla="*/ 0 w 3291840"/>
              <a:gd name="connsiteY0" fmla="*/ 0 h 18288"/>
              <a:gd name="connsiteX1" fmla="*/ 625450 w 3291840"/>
              <a:gd name="connsiteY1" fmla="*/ 0 h 18288"/>
              <a:gd name="connsiteX2" fmla="*/ 1283818 w 3291840"/>
              <a:gd name="connsiteY2" fmla="*/ 0 h 18288"/>
              <a:gd name="connsiteX3" fmla="*/ 1975104 w 3291840"/>
              <a:gd name="connsiteY3" fmla="*/ 0 h 18288"/>
              <a:gd name="connsiteX4" fmla="*/ 2666390 w 3291840"/>
              <a:gd name="connsiteY4" fmla="*/ 0 h 18288"/>
              <a:gd name="connsiteX5" fmla="*/ 3291840 w 3291840"/>
              <a:gd name="connsiteY5" fmla="*/ 0 h 18288"/>
              <a:gd name="connsiteX6" fmla="*/ 3291840 w 3291840"/>
              <a:gd name="connsiteY6" fmla="*/ 18288 h 18288"/>
              <a:gd name="connsiteX7" fmla="*/ 2567635 w 3291840"/>
              <a:gd name="connsiteY7" fmla="*/ 18288 h 18288"/>
              <a:gd name="connsiteX8" fmla="*/ 1843430 w 3291840"/>
              <a:gd name="connsiteY8" fmla="*/ 18288 h 18288"/>
              <a:gd name="connsiteX9" fmla="*/ 1185062 w 3291840"/>
              <a:gd name="connsiteY9" fmla="*/ 18288 h 18288"/>
              <a:gd name="connsiteX10" fmla="*/ 0 w 3291840"/>
              <a:gd name="connsiteY10" fmla="*/ 18288 h 18288"/>
              <a:gd name="connsiteX11" fmla="*/ 0 w 3291840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91840" h="18288" fill="none" extrusionOk="0">
                <a:moveTo>
                  <a:pt x="0" y="0"/>
                </a:moveTo>
                <a:cubicBezTo>
                  <a:pt x="173613" y="5552"/>
                  <a:pt x="489242" y="1770"/>
                  <a:pt x="625450" y="0"/>
                </a:cubicBezTo>
                <a:cubicBezTo>
                  <a:pt x="761658" y="-1770"/>
                  <a:pt x="1015131" y="32079"/>
                  <a:pt x="1283818" y="0"/>
                </a:cubicBezTo>
                <a:cubicBezTo>
                  <a:pt x="1552505" y="-32079"/>
                  <a:pt x="1752773" y="10771"/>
                  <a:pt x="1975104" y="0"/>
                </a:cubicBezTo>
                <a:cubicBezTo>
                  <a:pt x="2197435" y="-10771"/>
                  <a:pt x="2433070" y="21341"/>
                  <a:pt x="2666390" y="0"/>
                </a:cubicBezTo>
                <a:cubicBezTo>
                  <a:pt x="2899710" y="-21341"/>
                  <a:pt x="3028437" y="16612"/>
                  <a:pt x="3291840" y="0"/>
                </a:cubicBezTo>
                <a:cubicBezTo>
                  <a:pt x="3291131" y="8157"/>
                  <a:pt x="3291427" y="12125"/>
                  <a:pt x="3291840" y="18288"/>
                </a:cubicBezTo>
                <a:cubicBezTo>
                  <a:pt x="3043276" y="37868"/>
                  <a:pt x="2921041" y="-12908"/>
                  <a:pt x="2567635" y="18288"/>
                </a:cubicBezTo>
                <a:cubicBezTo>
                  <a:pt x="2214230" y="49484"/>
                  <a:pt x="2189623" y="-13019"/>
                  <a:pt x="1843430" y="18288"/>
                </a:cubicBezTo>
                <a:cubicBezTo>
                  <a:pt x="1497237" y="49595"/>
                  <a:pt x="1492584" y="29180"/>
                  <a:pt x="1185062" y="18288"/>
                </a:cubicBezTo>
                <a:cubicBezTo>
                  <a:pt x="877540" y="7396"/>
                  <a:pt x="313238" y="464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91840" h="18288" stroke="0" extrusionOk="0">
                <a:moveTo>
                  <a:pt x="0" y="0"/>
                </a:moveTo>
                <a:cubicBezTo>
                  <a:pt x="281971" y="23935"/>
                  <a:pt x="485873" y="-14021"/>
                  <a:pt x="625450" y="0"/>
                </a:cubicBezTo>
                <a:cubicBezTo>
                  <a:pt x="765027" y="14021"/>
                  <a:pt x="1048900" y="27914"/>
                  <a:pt x="1185062" y="0"/>
                </a:cubicBezTo>
                <a:cubicBezTo>
                  <a:pt x="1321224" y="-27914"/>
                  <a:pt x="1648252" y="-3988"/>
                  <a:pt x="1909267" y="0"/>
                </a:cubicBezTo>
                <a:cubicBezTo>
                  <a:pt x="2170282" y="3988"/>
                  <a:pt x="2301957" y="25891"/>
                  <a:pt x="2534717" y="0"/>
                </a:cubicBezTo>
                <a:cubicBezTo>
                  <a:pt x="2767477" y="-25891"/>
                  <a:pt x="3078800" y="21500"/>
                  <a:pt x="3291840" y="0"/>
                </a:cubicBezTo>
                <a:cubicBezTo>
                  <a:pt x="3291576" y="4493"/>
                  <a:pt x="3292224" y="9472"/>
                  <a:pt x="3291840" y="18288"/>
                </a:cubicBezTo>
                <a:cubicBezTo>
                  <a:pt x="3120474" y="15714"/>
                  <a:pt x="2816568" y="4633"/>
                  <a:pt x="2633472" y="18288"/>
                </a:cubicBezTo>
                <a:cubicBezTo>
                  <a:pt x="2450376" y="31943"/>
                  <a:pt x="2160769" y="37350"/>
                  <a:pt x="1909267" y="18288"/>
                </a:cubicBezTo>
                <a:cubicBezTo>
                  <a:pt x="1657765" y="-774"/>
                  <a:pt x="1623992" y="9648"/>
                  <a:pt x="1349654" y="18288"/>
                </a:cubicBezTo>
                <a:cubicBezTo>
                  <a:pt x="1075316" y="26928"/>
                  <a:pt x="833426" y="34181"/>
                  <a:pt x="691286" y="18288"/>
                </a:cubicBezTo>
                <a:cubicBezTo>
                  <a:pt x="549146" y="2395"/>
                  <a:pt x="342011" y="24201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rgbClr val="B8A014"/>
          </a:solidFill>
          <a:ln w="38100" cap="rnd">
            <a:solidFill>
              <a:srgbClr val="B8A014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13EADA9F-3492-4B07-8114-5ACD36F3DE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0504" y="2977372"/>
            <a:ext cx="3429000" cy="3410712"/>
          </a:xfrm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en-US" sz="3500">
                <a:latin typeface="+mj-lt"/>
              </a:rPr>
              <a:t>PBIS Rewards:</a:t>
            </a:r>
          </a:p>
          <a:p>
            <a:r>
              <a:rPr lang="en-US" sz="3500">
                <a:solidFill>
                  <a:srgbClr val="CC9900"/>
                </a:solidFill>
                <a:latin typeface="+mj-lt"/>
              </a:rPr>
              <a:t>Assignment  passes</a:t>
            </a:r>
          </a:p>
          <a:p>
            <a:r>
              <a:rPr lang="en-US" sz="3500">
                <a:solidFill>
                  <a:srgbClr val="CC9900"/>
                </a:solidFill>
                <a:latin typeface="+mj-lt"/>
              </a:rPr>
              <a:t>Virtual  parties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070477C5-0410-4E4F-97A1-F84C2465C18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14:cNvPr>
              <p14:cNvContentPartPr>
                <a14:cpLocks xmlns:a14="http://schemas.microsoft.com/office/drawing/2010/main" noGrp="1" noRot="1" noChangeAspect="1" noMove="1" noResize="1" noEditPoints="1" noAdjustHandles="1" noChangeArrowheads="1" noChangeShapeType="1"/>
              </p14:cNvContentPartPr>
              <p14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14:nvPr>
            </p14:nvContentPartPr>
            <p14:xfrm>
              <a:off x="5755403" y="1971579"/>
              <a:ext cx="360" cy="216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070477C5-0410-4E4F-97A1-F84C2465C18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737403" y="1956150"/>
                <a:ext cx="36000" cy="32709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Content Placeholder 4" descr="A close up of text on a white surface&#10;&#10;Description automatically generated">
            <a:extLst>
              <a:ext uri="{FF2B5EF4-FFF2-40B4-BE49-F238E27FC236}">
                <a16:creationId xmlns:a16="http://schemas.microsoft.com/office/drawing/2014/main" id="{A84DCACD-BBFE-4995-BFDC-5AEE881BFBF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9936" y="916922"/>
            <a:ext cx="7950554" cy="5054568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71100957-D091-4FA2-A315-0F0FA804CE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45011">
            <a:off x="2549982" y="4320991"/>
            <a:ext cx="723472" cy="723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Kids Dance Party Stock Vector Illustration And Royalty Free Kids ...">
            <a:extLst>
              <a:ext uri="{FF2B5EF4-FFF2-40B4-BE49-F238E27FC236}">
                <a16:creationId xmlns:a16="http://schemas.microsoft.com/office/drawing/2014/main" id="{5A64E3D1-4C41-4E52-8444-9B3C030637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3402" y="5190864"/>
            <a:ext cx="1204682" cy="886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29864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6">
            <a:extLst>
              <a:ext uri="{FF2B5EF4-FFF2-40B4-BE49-F238E27FC236}">
                <a16:creationId xmlns:a16="http://schemas.microsoft.com/office/drawing/2014/main" id="{DA381740-063A-41A4-836D-85D14980EE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473688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665DBBEF-238B-476B-96AB-8AAC3224EC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56BE608-2299-4D90-974C-E837A33E2E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2" y="639193"/>
            <a:ext cx="4108429" cy="357351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900"/>
              <a:t>MICROSOFT TEAMS</a:t>
            </a:r>
          </a:p>
        </p:txBody>
      </p:sp>
      <p:sp>
        <p:nvSpPr>
          <p:cNvPr id="14" name="Rectangle 6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4409267"/>
            <a:ext cx="3255095" cy="27432"/>
          </a:xfrm>
          <a:custGeom>
            <a:avLst/>
            <a:gdLst>
              <a:gd name="connsiteX0" fmla="*/ 0 w 3255095"/>
              <a:gd name="connsiteY0" fmla="*/ 0 h 27432"/>
              <a:gd name="connsiteX1" fmla="*/ 618468 w 3255095"/>
              <a:gd name="connsiteY1" fmla="*/ 0 h 27432"/>
              <a:gd name="connsiteX2" fmla="*/ 1269487 w 3255095"/>
              <a:gd name="connsiteY2" fmla="*/ 0 h 27432"/>
              <a:gd name="connsiteX3" fmla="*/ 1953057 w 3255095"/>
              <a:gd name="connsiteY3" fmla="*/ 0 h 27432"/>
              <a:gd name="connsiteX4" fmla="*/ 2636627 w 3255095"/>
              <a:gd name="connsiteY4" fmla="*/ 0 h 27432"/>
              <a:gd name="connsiteX5" fmla="*/ 3255095 w 3255095"/>
              <a:gd name="connsiteY5" fmla="*/ 0 h 27432"/>
              <a:gd name="connsiteX6" fmla="*/ 3255095 w 3255095"/>
              <a:gd name="connsiteY6" fmla="*/ 27432 h 27432"/>
              <a:gd name="connsiteX7" fmla="*/ 2538974 w 3255095"/>
              <a:gd name="connsiteY7" fmla="*/ 27432 h 27432"/>
              <a:gd name="connsiteX8" fmla="*/ 1822853 w 3255095"/>
              <a:gd name="connsiteY8" fmla="*/ 27432 h 27432"/>
              <a:gd name="connsiteX9" fmla="*/ 1171834 w 3255095"/>
              <a:gd name="connsiteY9" fmla="*/ 27432 h 27432"/>
              <a:gd name="connsiteX10" fmla="*/ 0 w 3255095"/>
              <a:gd name="connsiteY10" fmla="*/ 27432 h 27432"/>
              <a:gd name="connsiteX11" fmla="*/ 0 w 3255095"/>
              <a:gd name="connsiteY11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27432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3929" y="7395"/>
                  <a:pt x="3255140" y="21864"/>
                  <a:pt x="3255095" y="27432"/>
                </a:cubicBezTo>
                <a:cubicBezTo>
                  <a:pt x="3088545" y="32347"/>
                  <a:pt x="2687475" y="16563"/>
                  <a:pt x="2538974" y="27432"/>
                </a:cubicBezTo>
                <a:cubicBezTo>
                  <a:pt x="2390473" y="38301"/>
                  <a:pt x="2137381" y="185"/>
                  <a:pt x="1822853" y="27432"/>
                </a:cubicBezTo>
                <a:cubicBezTo>
                  <a:pt x="1508325" y="54679"/>
                  <a:pt x="1466437" y="29529"/>
                  <a:pt x="1171834" y="27432"/>
                </a:cubicBezTo>
                <a:cubicBezTo>
                  <a:pt x="877231" y="25335"/>
                  <a:pt x="561097" y="46787"/>
                  <a:pt x="0" y="27432"/>
                </a:cubicBezTo>
                <a:cubicBezTo>
                  <a:pt x="-503" y="20663"/>
                  <a:pt x="1168" y="5855"/>
                  <a:pt x="0" y="0"/>
                </a:cubicBezTo>
                <a:close/>
              </a:path>
              <a:path w="3255095" h="27432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5288" y="12649"/>
                  <a:pt x="3254107" y="17989"/>
                  <a:pt x="3255095" y="27432"/>
                </a:cubicBezTo>
                <a:cubicBezTo>
                  <a:pt x="3120743" y="25834"/>
                  <a:pt x="2759628" y="51606"/>
                  <a:pt x="2604076" y="27432"/>
                </a:cubicBezTo>
                <a:cubicBezTo>
                  <a:pt x="2448524" y="3258"/>
                  <a:pt x="2184336" y="28743"/>
                  <a:pt x="1887955" y="27432"/>
                </a:cubicBezTo>
                <a:cubicBezTo>
                  <a:pt x="1591574" y="26121"/>
                  <a:pt x="1548845" y="16014"/>
                  <a:pt x="1334589" y="27432"/>
                </a:cubicBezTo>
                <a:cubicBezTo>
                  <a:pt x="1120333" y="38850"/>
                  <a:pt x="996014" y="18806"/>
                  <a:pt x="683570" y="27432"/>
                </a:cubicBezTo>
                <a:cubicBezTo>
                  <a:pt x="371126" y="36058"/>
                  <a:pt x="198687" y="25311"/>
                  <a:pt x="0" y="27432"/>
                </a:cubicBezTo>
                <a:cubicBezTo>
                  <a:pt x="1300" y="19678"/>
                  <a:pt x="-86" y="12044"/>
                  <a:pt x="0" y="0"/>
                </a:cubicBezTo>
                <a:close/>
              </a:path>
            </a:pathLst>
          </a:custGeom>
          <a:solidFill>
            <a:srgbClr val="B8A014"/>
          </a:solidFill>
          <a:ln w="38100" cap="rnd">
            <a:solidFill>
              <a:srgbClr val="B8A014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Graphic 6" descr="Users">
            <a:extLst>
              <a:ext uri="{FF2B5EF4-FFF2-40B4-BE49-F238E27FC236}">
                <a16:creationId xmlns:a16="http://schemas.microsoft.com/office/drawing/2014/main" id="{20C54E45-47B9-451B-89F6-FEEF6A5A09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486400" y="640080"/>
            <a:ext cx="5550408" cy="555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0795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898"/>
    </mc:Choice>
    <mc:Fallback xmlns="">
      <p:transition spd="slow" advTm="11898"/>
    </mc:Fallback>
  </mc:AlternateContent>
</p:sld>
</file>

<file path=ppt/theme/theme1.xml><?xml version="1.0" encoding="utf-8"?>
<a:theme xmlns:a="http://schemas.openxmlformats.org/drawingml/2006/main" name="SketchyVTI">
  <a:themeElements>
    <a:clrScheme name="AnalogousFromRegularSeed_2SEEDS">
      <a:dk1>
        <a:srgbClr val="000000"/>
      </a:dk1>
      <a:lt1>
        <a:srgbClr val="FFFFFF"/>
      </a:lt1>
      <a:dk2>
        <a:srgbClr val="244041"/>
      </a:dk2>
      <a:lt2>
        <a:srgbClr val="ECEDF0"/>
      </a:lt2>
      <a:accent1>
        <a:srgbClr val="B8A014"/>
      </a:accent1>
      <a:accent2>
        <a:srgbClr val="E77C29"/>
      </a:accent2>
      <a:accent3>
        <a:srgbClr val="87AE1F"/>
      </a:accent3>
      <a:accent4>
        <a:srgbClr val="176ED5"/>
      </a:accent4>
      <a:accent5>
        <a:srgbClr val="4E54EB"/>
      </a:accent5>
      <a:accent6>
        <a:srgbClr val="8047DE"/>
      </a:accent6>
      <a:hlink>
        <a:srgbClr val="7481D0"/>
      </a:hlink>
      <a:folHlink>
        <a:srgbClr val="878787"/>
      </a:folHlink>
    </a:clrScheme>
    <a:fontScheme name="Sketchy_SerifHand">
      <a:majorFont>
        <a:latin typeface="Modern Love"/>
        <a:ea typeface=""/>
        <a:cs typeface=""/>
      </a:majorFont>
      <a:minorFont>
        <a:latin typeface="The Han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ketchyVTI" id="{A6D2C935-A6E4-4DD9-BCC5-5AE2504DB8EA}" vid="{F0754072-50B6-4C01-B911-67246C9F58D2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C614B5E6BD3374FB6A784F2C6DA5802" ma:contentTypeVersion="12" ma:contentTypeDescription="Create a new document." ma:contentTypeScope="" ma:versionID="f7a7721dd28c70371b2c5f98ec7ad358">
  <xsd:schema xmlns:xsd="http://www.w3.org/2001/XMLSchema" xmlns:xs="http://www.w3.org/2001/XMLSchema" xmlns:p="http://schemas.microsoft.com/office/2006/metadata/properties" xmlns:ns2="d0afbb8c-4a58-4013-8c78-d0ae4ecb366b" xmlns:ns3="b66be3d7-8284-4639-a015-f231ab4ea634" targetNamespace="http://schemas.microsoft.com/office/2006/metadata/properties" ma:root="true" ma:fieldsID="1ab895d396cb38c846a069f08d4e1917" ns2:_="" ns3:_="">
    <xsd:import namespace="d0afbb8c-4a58-4013-8c78-d0ae4ecb366b"/>
    <xsd:import namespace="b66be3d7-8284-4639-a015-f231ab4ea63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LengthInSeconds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0afbb8c-4a58-4013-8c78-d0ae4ecb366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7" nillable="true" ma:displayName="Length (seconds)" ma:internalName="MediaLengthInSeconds" ma:readOnly="true">
      <xsd:simpleType>
        <xsd:restriction base="dms:Unknown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66be3d7-8284-4639-a015-f231ab4ea634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978EB3E2-4090-4505-95C1-CF1E50EAC4C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BBEEF2B0-3119-4153-9B69-299299DD56EE}"/>
</file>

<file path=customXml/itemProps3.xml><?xml version="1.0" encoding="utf-8"?>
<ds:datastoreItem xmlns:ds="http://schemas.openxmlformats.org/officeDocument/2006/customXml" ds:itemID="{13C40E5D-6153-4A26-91CD-CD261F854580}">
  <ds:schemaRefs>
    <ds:schemaRef ds:uri="http://purl.org/dc/dcmitype/"/>
    <ds:schemaRef ds:uri="http://www.w3.org/XML/1998/namespace"/>
    <ds:schemaRef ds:uri="http://schemas.microsoft.com/office/2006/documentManagement/types"/>
    <ds:schemaRef ds:uri="5e9943e5-4042-459c-8355-965c57191f31"/>
    <ds:schemaRef ds:uri="d49b1e43-d2ae-4339-81f8-9b1c80a75b53"/>
    <ds:schemaRef ds:uri="http://schemas.microsoft.com/office/infopath/2007/PartnerControls"/>
    <ds:schemaRef ds:uri="http://purl.org/dc/terms/"/>
    <ds:schemaRef ds:uri="http://schemas.openxmlformats.org/package/2006/metadata/core-properties"/>
    <ds:schemaRef ds:uri="http://schemas.microsoft.com/office/2006/metadata/properties"/>
    <ds:schemaRef ds:uri="http://purl.org/dc/elements/1.1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840</TotalTime>
  <Words>908</Words>
  <Application>Microsoft Office PowerPoint</Application>
  <PresentationFormat>Widescreen</PresentationFormat>
  <Paragraphs>106</Paragraphs>
  <Slides>24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9" baseType="lpstr">
      <vt:lpstr>Arial</vt:lpstr>
      <vt:lpstr>Modern Love</vt:lpstr>
      <vt:lpstr>The Hand</vt:lpstr>
      <vt:lpstr>The Hand Extrablack</vt:lpstr>
      <vt:lpstr>SketchyVTI</vt:lpstr>
      <vt:lpstr>Open House</vt:lpstr>
      <vt:lpstr>Meet the Teachers</vt:lpstr>
      <vt:lpstr>Meet Ms. Onuzo Lead Teacher- Department Chair</vt:lpstr>
      <vt:lpstr>Meet Ms. Martin Paraprofessional</vt:lpstr>
      <vt:lpstr>Kindergarten Supply List (2020-2021)</vt:lpstr>
      <vt:lpstr>Attendance Policy</vt:lpstr>
      <vt:lpstr>Attendance</vt:lpstr>
      <vt:lpstr>Behavior Plan: PBIS Points</vt:lpstr>
      <vt:lpstr>MICROSOFT TEAMS</vt:lpstr>
      <vt:lpstr>PowerPoint Presentation</vt:lpstr>
      <vt:lpstr>PowerPoint Presentation</vt:lpstr>
      <vt:lpstr>Grading Policy</vt:lpstr>
      <vt:lpstr>Grades</vt:lpstr>
      <vt:lpstr>Infinite Campus Link</vt:lpstr>
      <vt:lpstr>Literacy Expectations</vt:lpstr>
      <vt:lpstr>Literacy Standards and Expectations</vt:lpstr>
      <vt:lpstr>Literacy Expectations</vt:lpstr>
      <vt:lpstr>Literacy Expectations</vt:lpstr>
      <vt:lpstr>Math Expectations</vt:lpstr>
      <vt:lpstr>Students should be able too…</vt:lpstr>
      <vt:lpstr>Math Expectations</vt:lpstr>
      <vt:lpstr>Math Expectations</vt:lpstr>
      <vt:lpstr>How to Access Teacher Contact Info and Infinite Campus</vt:lpstr>
      <vt:lpstr>THANK YOU FOR COMING!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Virtual Open House</dc:title>
  <dc:creator>Onuzo, Jessica</dc:creator>
  <cp:lastModifiedBy>Onuzo, Jessica</cp:lastModifiedBy>
  <cp:revision>2</cp:revision>
  <cp:lastPrinted>2021-08-04T19:56:58Z</cp:lastPrinted>
  <dcterms:created xsi:type="dcterms:W3CDTF">2020-08-21T15:14:56Z</dcterms:created>
  <dcterms:modified xsi:type="dcterms:W3CDTF">2021-08-05T17:05:35Z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0ee3c538-ec52-435f-ae58-017644bd9513_Enabled">
    <vt:lpwstr>true</vt:lpwstr>
  </property>
  <property fmtid="{D5CDD505-2E9C-101B-9397-08002B2CF9AE}" pid="3" name="MSIP_Label_0ee3c538-ec52-435f-ae58-017644bd9513_SetDate">
    <vt:lpwstr>2021-08-04T17:37:31Z</vt:lpwstr>
  </property>
  <property fmtid="{D5CDD505-2E9C-101B-9397-08002B2CF9AE}" pid="4" name="MSIP_Label_0ee3c538-ec52-435f-ae58-017644bd9513_Method">
    <vt:lpwstr>Standard</vt:lpwstr>
  </property>
  <property fmtid="{D5CDD505-2E9C-101B-9397-08002B2CF9AE}" pid="5" name="MSIP_Label_0ee3c538-ec52-435f-ae58-017644bd9513_Name">
    <vt:lpwstr>0ee3c538-ec52-435f-ae58-017644bd9513</vt:lpwstr>
  </property>
  <property fmtid="{D5CDD505-2E9C-101B-9397-08002B2CF9AE}" pid="6" name="MSIP_Label_0ee3c538-ec52-435f-ae58-017644bd9513_SiteId">
    <vt:lpwstr>0cdcb198-8169-4b70-ba9f-da7e3ba700c2</vt:lpwstr>
  </property>
  <property fmtid="{D5CDD505-2E9C-101B-9397-08002B2CF9AE}" pid="7" name="MSIP_Label_0ee3c538-ec52-435f-ae58-017644bd9513_ActionId">
    <vt:lpwstr>b2a8c7cc-cb29-48ee-9e57-967184d55caa</vt:lpwstr>
  </property>
  <property fmtid="{D5CDD505-2E9C-101B-9397-08002B2CF9AE}" pid="8" name="MSIP_Label_0ee3c538-ec52-435f-ae58-017644bd9513_ContentBits">
    <vt:lpwstr>0</vt:lpwstr>
  </property>
  <property fmtid="{D5CDD505-2E9C-101B-9397-08002B2CF9AE}" pid="9" name="ContentTypeId">
    <vt:lpwstr>0x0101008C614B5E6BD3374FB6A784F2C6DA5802</vt:lpwstr>
  </property>
</Properties>
</file>