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64" r:id="rId4"/>
    <p:sldId id="279" r:id="rId5"/>
    <p:sldId id="280" r:id="rId6"/>
    <p:sldId id="278" r:id="rId7"/>
    <p:sldId id="274" r:id="rId8"/>
    <p:sldId id="259" r:id="rId9"/>
    <p:sldId id="267" r:id="rId10"/>
    <p:sldId id="266" r:id="rId11"/>
    <p:sldId id="270" r:id="rId12"/>
    <p:sldId id="281" r:id="rId13"/>
    <p:sldId id="282" r:id="rId14"/>
    <p:sldId id="268" r:id="rId15"/>
    <p:sldId id="272" r:id="rId16"/>
    <p:sldId id="271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BF1E6-1C7E-4036-B310-A97BAD531F93}" v="88" dt="2024-02-13T02:09:27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lluck, Vicki M" userId="e8365c90-265b-4c89-8f32-e8d9edac281b" providerId="ADAL" clId="{01EC96B4-4EFF-4BF4-AC3A-21E93E6D9963}"/>
    <pc:docChg chg="undo custSel addSld delSld modSld sldOrd">
      <pc:chgData name="Bulluck, Vicki M" userId="e8365c90-265b-4c89-8f32-e8d9edac281b" providerId="ADAL" clId="{01EC96B4-4EFF-4BF4-AC3A-21E93E6D9963}" dt="2023-02-02T17:18:12.624" v="3633" actId="20577"/>
      <pc:docMkLst>
        <pc:docMk/>
      </pc:docMkLst>
      <pc:sldChg chg="modSp mod">
        <pc:chgData name="Bulluck, Vicki M" userId="e8365c90-265b-4c89-8f32-e8d9edac281b" providerId="ADAL" clId="{01EC96B4-4EFF-4BF4-AC3A-21E93E6D9963}" dt="2023-02-02T16:45:28.527" v="2853" actId="20577"/>
        <pc:sldMkLst>
          <pc:docMk/>
          <pc:sldMk cId="1169772764" sldId="256"/>
        </pc:sldMkLst>
        <pc:spChg chg="mod">
          <ac:chgData name="Bulluck, Vicki M" userId="e8365c90-265b-4c89-8f32-e8d9edac281b" providerId="ADAL" clId="{01EC96B4-4EFF-4BF4-AC3A-21E93E6D9963}" dt="2023-02-02T16:45:28.527" v="2853" actId="20577"/>
          <ac:spMkLst>
            <pc:docMk/>
            <pc:sldMk cId="1169772764" sldId="256"/>
            <ac:spMk id="3" creationId="{00000000-0000-0000-0000-000000000000}"/>
          </ac:spMkLst>
        </pc:spChg>
      </pc:sldChg>
      <pc:sldChg chg="modSp mod">
        <pc:chgData name="Bulluck, Vicki M" userId="e8365c90-265b-4c89-8f32-e8d9edac281b" providerId="ADAL" clId="{01EC96B4-4EFF-4BF4-AC3A-21E93E6D9963}" dt="2023-02-02T16:45:45.871" v="2854" actId="20577"/>
        <pc:sldMkLst>
          <pc:docMk/>
          <pc:sldMk cId="927666854" sldId="257"/>
        </pc:sldMkLst>
        <pc:spChg chg="mod">
          <ac:chgData name="Bulluck, Vicki M" userId="e8365c90-265b-4c89-8f32-e8d9edac281b" providerId="ADAL" clId="{01EC96B4-4EFF-4BF4-AC3A-21E93E6D9963}" dt="2023-02-02T16:45:45.871" v="2854" actId="20577"/>
          <ac:spMkLst>
            <pc:docMk/>
            <pc:sldMk cId="927666854" sldId="257"/>
            <ac:spMk id="3" creationId="{00000000-0000-0000-0000-000000000000}"/>
          </ac:spMkLst>
        </pc:spChg>
      </pc:sldChg>
      <pc:sldChg chg="modSp mod">
        <pc:chgData name="Bulluck, Vicki M" userId="e8365c90-265b-4c89-8f32-e8d9edac281b" providerId="ADAL" clId="{01EC96B4-4EFF-4BF4-AC3A-21E93E6D9963}" dt="2023-01-25T15:55:36.909" v="917" actId="207"/>
        <pc:sldMkLst>
          <pc:docMk/>
          <pc:sldMk cId="243117491" sldId="264"/>
        </pc:sldMkLst>
        <pc:spChg chg="mod">
          <ac:chgData name="Bulluck, Vicki M" userId="e8365c90-265b-4c89-8f32-e8d9edac281b" providerId="ADAL" clId="{01EC96B4-4EFF-4BF4-AC3A-21E93E6D9963}" dt="2023-01-25T15:55:36.909" v="917" actId="207"/>
          <ac:spMkLst>
            <pc:docMk/>
            <pc:sldMk cId="243117491" sldId="264"/>
            <ac:spMk id="4" creationId="{00000000-0000-0000-0000-000000000000}"/>
          </ac:spMkLst>
        </pc:spChg>
        <pc:graphicFrameChg chg="mod modGraphic">
          <ac:chgData name="Bulluck, Vicki M" userId="e8365c90-265b-4c89-8f32-e8d9edac281b" providerId="ADAL" clId="{01EC96B4-4EFF-4BF4-AC3A-21E93E6D9963}" dt="2023-01-24T20:34:59.123" v="719" actId="1076"/>
          <ac:graphicFrameMkLst>
            <pc:docMk/>
            <pc:sldMk cId="243117491" sldId="264"/>
            <ac:graphicFrameMk id="2" creationId="{00000000-0000-0000-0000-000000000000}"/>
          </ac:graphicFrameMkLst>
        </pc:graphicFrameChg>
      </pc:sldChg>
      <pc:sldChg chg="modSp mod">
        <pc:chgData name="Bulluck, Vicki M" userId="e8365c90-265b-4c89-8f32-e8d9edac281b" providerId="ADAL" clId="{01EC96B4-4EFF-4BF4-AC3A-21E93E6D9963}" dt="2023-01-25T16:45:12.894" v="2560" actId="20577"/>
        <pc:sldMkLst>
          <pc:docMk/>
          <pc:sldMk cId="3892012785" sldId="266"/>
        </pc:sldMkLst>
        <pc:spChg chg="mod">
          <ac:chgData name="Bulluck, Vicki M" userId="e8365c90-265b-4c89-8f32-e8d9edac281b" providerId="ADAL" clId="{01EC96B4-4EFF-4BF4-AC3A-21E93E6D9963}" dt="2023-01-25T16:45:12.894" v="2560" actId="20577"/>
          <ac:spMkLst>
            <pc:docMk/>
            <pc:sldMk cId="3892012785" sldId="266"/>
            <ac:spMk id="2" creationId="{00000000-0000-0000-0000-000000000000}"/>
          </ac:spMkLst>
        </pc:spChg>
      </pc:sldChg>
      <pc:sldChg chg="modSp mod">
        <pc:chgData name="Bulluck, Vicki M" userId="e8365c90-265b-4c89-8f32-e8d9edac281b" providerId="ADAL" clId="{01EC96B4-4EFF-4BF4-AC3A-21E93E6D9963}" dt="2023-02-02T16:57:07.389" v="3010" actId="20577"/>
        <pc:sldMkLst>
          <pc:docMk/>
          <pc:sldMk cId="886729809" sldId="267"/>
        </pc:sldMkLst>
        <pc:spChg chg="mod">
          <ac:chgData name="Bulluck, Vicki M" userId="e8365c90-265b-4c89-8f32-e8d9edac281b" providerId="ADAL" clId="{01EC96B4-4EFF-4BF4-AC3A-21E93E6D9963}" dt="2023-02-02T16:57:07.389" v="3010" actId="20577"/>
          <ac:spMkLst>
            <pc:docMk/>
            <pc:sldMk cId="886729809" sldId="267"/>
            <ac:spMk id="2" creationId="{00000000-0000-0000-0000-000000000000}"/>
          </ac:spMkLst>
        </pc:spChg>
      </pc:sldChg>
      <pc:sldChg chg="modSp mod">
        <pc:chgData name="Bulluck, Vicki M" userId="e8365c90-265b-4c89-8f32-e8d9edac281b" providerId="ADAL" clId="{01EC96B4-4EFF-4BF4-AC3A-21E93E6D9963}" dt="2023-02-02T17:15:55.824" v="3532" actId="20578"/>
        <pc:sldMkLst>
          <pc:docMk/>
          <pc:sldMk cId="690538659" sldId="268"/>
        </pc:sldMkLst>
        <pc:spChg chg="mod">
          <ac:chgData name="Bulluck, Vicki M" userId="e8365c90-265b-4c89-8f32-e8d9edac281b" providerId="ADAL" clId="{01EC96B4-4EFF-4BF4-AC3A-21E93E6D9963}" dt="2023-02-02T17:15:55.824" v="3532" actId="20578"/>
          <ac:spMkLst>
            <pc:docMk/>
            <pc:sldMk cId="690538659" sldId="268"/>
            <ac:spMk id="2" creationId="{00000000-0000-0000-0000-000000000000}"/>
          </ac:spMkLst>
        </pc:spChg>
      </pc:sldChg>
      <pc:sldChg chg="addSp modSp del mod">
        <pc:chgData name="Bulluck, Vicki M" userId="e8365c90-265b-4c89-8f32-e8d9edac281b" providerId="ADAL" clId="{01EC96B4-4EFF-4BF4-AC3A-21E93E6D9963}" dt="2023-02-02T16:47:22.271" v="2855" actId="2696"/>
        <pc:sldMkLst>
          <pc:docMk/>
          <pc:sldMk cId="3484445168" sldId="269"/>
        </pc:sldMkLst>
        <pc:grpChg chg="mod">
          <ac:chgData name="Bulluck, Vicki M" userId="e8365c90-265b-4c89-8f32-e8d9edac281b" providerId="ADAL" clId="{01EC96B4-4EFF-4BF4-AC3A-21E93E6D9963}" dt="2023-01-24T20:38:02.728" v="722"/>
          <ac:grpSpMkLst>
            <pc:docMk/>
            <pc:sldMk cId="3484445168" sldId="269"/>
            <ac:grpSpMk id="5" creationId="{2437F67C-B530-E483-FB5C-3B026315D5B5}"/>
          </ac:grpSpMkLst>
        </pc:grpChg>
        <pc:inkChg chg="add mod">
          <ac:chgData name="Bulluck, Vicki M" userId="e8365c90-265b-4c89-8f32-e8d9edac281b" providerId="ADAL" clId="{01EC96B4-4EFF-4BF4-AC3A-21E93E6D9963}" dt="2023-01-24T20:38:02.728" v="722"/>
          <ac:inkMkLst>
            <pc:docMk/>
            <pc:sldMk cId="3484445168" sldId="269"/>
            <ac:inkMk id="3" creationId="{45FEA09E-1E0A-B673-98A3-BA0DBC03A8EC}"/>
          </ac:inkMkLst>
        </pc:inkChg>
        <pc:inkChg chg="add mod">
          <ac:chgData name="Bulluck, Vicki M" userId="e8365c90-265b-4c89-8f32-e8d9edac281b" providerId="ADAL" clId="{01EC96B4-4EFF-4BF4-AC3A-21E93E6D9963}" dt="2023-01-24T20:38:02.728" v="722"/>
          <ac:inkMkLst>
            <pc:docMk/>
            <pc:sldMk cId="3484445168" sldId="269"/>
            <ac:inkMk id="4" creationId="{77989005-9824-4306-A61F-77DEBD71F0CB}"/>
          </ac:inkMkLst>
        </pc:inkChg>
      </pc:sldChg>
      <pc:sldChg chg="modSp mod">
        <pc:chgData name="Bulluck, Vicki M" userId="e8365c90-265b-4c89-8f32-e8d9edac281b" providerId="ADAL" clId="{01EC96B4-4EFF-4BF4-AC3A-21E93E6D9963}" dt="2023-02-02T16:58:30.840" v="3029" actId="20577"/>
        <pc:sldMkLst>
          <pc:docMk/>
          <pc:sldMk cId="1327716318" sldId="270"/>
        </pc:sldMkLst>
        <pc:spChg chg="mod">
          <ac:chgData name="Bulluck, Vicki M" userId="e8365c90-265b-4c89-8f32-e8d9edac281b" providerId="ADAL" clId="{01EC96B4-4EFF-4BF4-AC3A-21E93E6D9963}" dt="2023-02-02T16:58:30.840" v="3029" actId="20577"/>
          <ac:spMkLst>
            <pc:docMk/>
            <pc:sldMk cId="1327716318" sldId="270"/>
            <ac:spMk id="2" creationId="{00000000-0000-0000-0000-000000000000}"/>
          </ac:spMkLst>
        </pc:spChg>
      </pc:sldChg>
      <pc:sldChg chg="modSp mod">
        <pc:chgData name="Bulluck, Vicki M" userId="e8365c90-265b-4c89-8f32-e8d9edac281b" providerId="ADAL" clId="{01EC96B4-4EFF-4BF4-AC3A-21E93E6D9963}" dt="2023-02-02T17:18:12.624" v="3633" actId="20577"/>
        <pc:sldMkLst>
          <pc:docMk/>
          <pc:sldMk cId="683217604" sldId="272"/>
        </pc:sldMkLst>
        <pc:spChg chg="mod">
          <ac:chgData name="Bulluck, Vicki M" userId="e8365c90-265b-4c89-8f32-e8d9edac281b" providerId="ADAL" clId="{01EC96B4-4EFF-4BF4-AC3A-21E93E6D9963}" dt="2023-02-02T17:18:12.624" v="3633" actId="20577"/>
          <ac:spMkLst>
            <pc:docMk/>
            <pc:sldMk cId="683217604" sldId="272"/>
            <ac:spMk id="2" creationId="{00000000-0000-0000-0000-000000000000}"/>
          </ac:spMkLst>
        </pc:spChg>
      </pc:sldChg>
      <pc:sldChg chg="addSp modSp del mod">
        <pc:chgData name="Bulluck, Vicki M" userId="e8365c90-265b-4c89-8f32-e8d9edac281b" providerId="ADAL" clId="{01EC96B4-4EFF-4BF4-AC3A-21E93E6D9963}" dt="2023-02-02T16:50:38.270" v="2865" actId="2696"/>
        <pc:sldMkLst>
          <pc:docMk/>
          <pc:sldMk cId="3908266790" sldId="273"/>
        </pc:sldMkLst>
        <pc:grpChg chg="mod">
          <ac:chgData name="Bulluck, Vicki M" userId="e8365c90-265b-4c89-8f32-e8d9edac281b" providerId="ADAL" clId="{01EC96B4-4EFF-4BF4-AC3A-21E93E6D9963}" dt="2023-01-25T16:44:52.881" v="2552"/>
          <ac:grpSpMkLst>
            <pc:docMk/>
            <pc:sldMk cId="3908266790" sldId="273"/>
            <ac:grpSpMk id="5" creationId="{65528A72-9907-3FCF-F70F-05832007E089}"/>
          </ac:grpSpMkLst>
        </pc:grpChg>
        <pc:inkChg chg="add mod">
          <ac:chgData name="Bulluck, Vicki M" userId="e8365c90-265b-4c89-8f32-e8d9edac281b" providerId="ADAL" clId="{01EC96B4-4EFF-4BF4-AC3A-21E93E6D9963}" dt="2023-01-25T16:44:52.881" v="2552"/>
          <ac:inkMkLst>
            <pc:docMk/>
            <pc:sldMk cId="3908266790" sldId="273"/>
            <ac:inkMk id="3" creationId="{E7E536D2-FBF2-E9CD-0D8B-F289128D4CDC}"/>
          </ac:inkMkLst>
        </pc:inkChg>
        <pc:inkChg chg="add mod">
          <ac:chgData name="Bulluck, Vicki M" userId="e8365c90-265b-4c89-8f32-e8d9edac281b" providerId="ADAL" clId="{01EC96B4-4EFF-4BF4-AC3A-21E93E6D9963}" dt="2023-01-25T16:44:52.881" v="2552"/>
          <ac:inkMkLst>
            <pc:docMk/>
            <pc:sldMk cId="3908266790" sldId="273"/>
            <ac:inkMk id="4" creationId="{49982909-ABD2-F8B3-6416-C9E7493D024A}"/>
          </ac:inkMkLst>
        </pc:inkChg>
      </pc:sldChg>
      <pc:sldChg chg="addSp delSp modSp mod">
        <pc:chgData name="Bulluck, Vicki M" userId="e8365c90-265b-4c89-8f32-e8d9edac281b" providerId="ADAL" clId="{01EC96B4-4EFF-4BF4-AC3A-21E93E6D9963}" dt="2023-02-02T16:47:58.095" v="2856" actId="20577"/>
        <pc:sldMkLst>
          <pc:docMk/>
          <pc:sldMk cId="1883972432" sldId="274"/>
        </pc:sldMkLst>
        <pc:spChg chg="mod">
          <ac:chgData name="Bulluck, Vicki M" userId="e8365c90-265b-4c89-8f32-e8d9edac281b" providerId="ADAL" clId="{01EC96B4-4EFF-4BF4-AC3A-21E93E6D9963}" dt="2023-02-02T16:47:58.095" v="2856" actId="20577"/>
          <ac:spMkLst>
            <pc:docMk/>
            <pc:sldMk cId="1883972432" sldId="274"/>
            <ac:spMk id="3" creationId="{AC1E5DA7-EA35-410A-B91E-7363DCDADF6C}"/>
          </ac:spMkLst>
        </pc:spChg>
        <pc:inkChg chg="add">
          <ac:chgData name="Bulluck, Vicki M" userId="e8365c90-265b-4c89-8f32-e8d9edac281b" providerId="ADAL" clId="{01EC96B4-4EFF-4BF4-AC3A-21E93E6D9963}" dt="2023-01-24T20:38:13.801" v="723" actId="9405"/>
          <ac:inkMkLst>
            <pc:docMk/>
            <pc:sldMk cId="1883972432" sldId="274"/>
            <ac:inkMk id="4" creationId="{53291D83-708E-263B-AD23-B763CA2FD368}"/>
          </ac:inkMkLst>
        </pc:inkChg>
        <pc:inkChg chg="add">
          <ac:chgData name="Bulluck, Vicki M" userId="e8365c90-265b-4c89-8f32-e8d9edac281b" providerId="ADAL" clId="{01EC96B4-4EFF-4BF4-AC3A-21E93E6D9963}" dt="2023-01-24T20:38:14.455" v="724" actId="9405"/>
          <ac:inkMkLst>
            <pc:docMk/>
            <pc:sldMk cId="1883972432" sldId="274"/>
            <ac:inkMk id="5" creationId="{19FE9315-E2C2-02A9-9458-2AF3193AED7B}"/>
          </ac:inkMkLst>
        </pc:inkChg>
        <pc:inkChg chg="add del">
          <ac:chgData name="Bulluck, Vicki M" userId="e8365c90-265b-4c89-8f32-e8d9edac281b" providerId="ADAL" clId="{01EC96B4-4EFF-4BF4-AC3A-21E93E6D9963}" dt="2023-01-25T16:43:11.564" v="2538"/>
          <ac:inkMkLst>
            <pc:docMk/>
            <pc:sldMk cId="1883972432" sldId="274"/>
            <ac:inkMk id="6" creationId="{A499781F-B7DE-887A-3722-FC2BF6D1E84E}"/>
          </ac:inkMkLst>
        </pc:inkChg>
      </pc:sldChg>
      <pc:sldChg chg="addSp delSp modSp mod ord">
        <pc:chgData name="Bulluck, Vicki M" userId="e8365c90-265b-4c89-8f32-e8d9edac281b" providerId="ADAL" clId="{01EC96B4-4EFF-4BF4-AC3A-21E93E6D9963}" dt="2023-02-02T16:49:27.680" v="2860"/>
        <pc:sldMkLst>
          <pc:docMk/>
          <pc:sldMk cId="2647867737" sldId="275"/>
        </pc:sldMkLst>
        <pc:spChg chg="add mod">
          <ac:chgData name="Bulluck, Vicki M" userId="e8365c90-265b-4c89-8f32-e8d9edac281b" providerId="ADAL" clId="{01EC96B4-4EFF-4BF4-AC3A-21E93E6D9963}" dt="2023-01-24T20:47:39.234" v="892" actId="1076"/>
          <ac:spMkLst>
            <pc:docMk/>
            <pc:sldMk cId="2647867737" sldId="275"/>
            <ac:spMk id="4" creationId="{E8605AFA-2754-464F-D2D1-4FA493B8DA4F}"/>
          </ac:spMkLst>
        </pc:spChg>
        <pc:picChg chg="del">
          <ac:chgData name="Bulluck, Vicki M" userId="e8365c90-265b-4c89-8f32-e8d9edac281b" providerId="ADAL" clId="{01EC96B4-4EFF-4BF4-AC3A-21E93E6D9963}" dt="2023-01-24T20:45:54.854" v="890" actId="478"/>
          <ac:picMkLst>
            <pc:docMk/>
            <pc:sldMk cId="2647867737" sldId="275"/>
            <ac:picMk id="3" creationId="{6CDC1ED1-9374-4A9D-BE22-C1C82ADA243F}"/>
          </ac:picMkLst>
        </pc:picChg>
        <pc:picChg chg="add mod">
          <ac:chgData name="Bulluck, Vicki M" userId="e8365c90-265b-4c89-8f32-e8d9edac281b" providerId="ADAL" clId="{01EC96B4-4EFF-4BF4-AC3A-21E93E6D9963}" dt="2023-01-24T20:48:06.514" v="896" actId="14100"/>
          <ac:picMkLst>
            <pc:docMk/>
            <pc:sldMk cId="2647867737" sldId="275"/>
            <ac:picMk id="5" creationId="{9F2B35A0-9F02-9076-2748-8F98C6D899B0}"/>
          </ac:picMkLst>
        </pc:picChg>
      </pc:sldChg>
      <pc:sldChg chg="addSp delSp modSp new mod ord">
        <pc:chgData name="Bulluck, Vicki M" userId="e8365c90-265b-4c89-8f32-e8d9edac281b" providerId="ADAL" clId="{01EC96B4-4EFF-4BF4-AC3A-21E93E6D9963}" dt="2023-02-02T16:49:55.784" v="2864"/>
        <pc:sldMkLst>
          <pc:docMk/>
          <pc:sldMk cId="3434195553" sldId="276"/>
        </pc:sldMkLst>
        <pc:spChg chg="add mod">
          <ac:chgData name="Bulluck, Vicki M" userId="e8365c90-265b-4c89-8f32-e8d9edac281b" providerId="ADAL" clId="{01EC96B4-4EFF-4BF4-AC3A-21E93E6D9963}" dt="2023-01-24T20:49:16.577" v="903" actId="207"/>
          <ac:spMkLst>
            <pc:docMk/>
            <pc:sldMk cId="3434195553" sldId="276"/>
            <ac:spMk id="4" creationId="{F9200E37-F36F-9537-C92F-C47E3A7A04D7}"/>
          </ac:spMkLst>
        </pc:spChg>
        <pc:picChg chg="add del mod">
          <ac:chgData name="Bulluck, Vicki M" userId="e8365c90-265b-4c89-8f32-e8d9edac281b" providerId="ADAL" clId="{01EC96B4-4EFF-4BF4-AC3A-21E93E6D9963}" dt="2023-01-24T20:48:46.416" v="900"/>
          <ac:picMkLst>
            <pc:docMk/>
            <pc:sldMk cId="3434195553" sldId="276"/>
            <ac:picMk id="2" creationId="{AA70E729-DCB9-DEC0-433B-A152ACB471E2}"/>
          </ac:picMkLst>
        </pc:picChg>
        <pc:picChg chg="add mod">
          <ac:chgData name="Bulluck, Vicki M" userId="e8365c90-265b-4c89-8f32-e8d9edac281b" providerId="ADAL" clId="{01EC96B4-4EFF-4BF4-AC3A-21E93E6D9963}" dt="2023-01-24T20:49:41.562" v="906" actId="14100"/>
          <ac:picMkLst>
            <pc:docMk/>
            <pc:sldMk cId="3434195553" sldId="276"/>
            <ac:picMk id="5" creationId="{20549A3D-5991-4CEA-01B5-782BA69D1784}"/>
          </ac:picMkLst>
        </pc:picChg>
      </pc:sldChg>
      <pc:sldChg chg="addSp modSp new mod ord">
        <pc:chgData name="Bulluck, Vicki M" userId="e8365c90-265b-4c89-8f32-e8d9edac281b" providerId="ADAL" clId="{01EC96B4-4EFF-4BF4-AC3A-21E93E6D9963}" dt="2023-02-02T16:49:11.020" v="2858"/>
        <pc:sldMkLst>
          <pc:docMk/>
          <pc:sldMk cId="3751417200" sldId="277"/>
        </pc:sldMkLst>
        <pc:spChg chg="add mod">
          <ac:chgData name="Bulluck, Vicki M" userId="e8365c90-265b-4c89-8f32-e8d9edac281b" providerId="ADAL" clId="{01EC96B4-4EFF-4BF4-AC3A-21E93E6D9963}" dt="2023-01-25T15:42:51.679" v="912" actId="1076"/>
          <ac:spMkLst>
            <pc:docMk/>
            <pc:sldMk cId="3751417200" sldId="277"/>
            <ac:spMk id="5" creationId="{30DC4895-0840-081B-166E-4E4C346BC33F}"/>
          </ac:spMkLst>
        </pc:spChg>
        <pc:picChg chg="add mod">
          <ac:chgData name="Bulluck, Vicki M" userId="e8365c90-265b-4c89-8f32-e8d9edac281b" providerId="ADAL" clId="{01EC96B4-4EFF-4BF4-AC3A-21E93E6D9963}" dt="2023-01-25T15:42:59.315" v="915" actId="1076"/>
          <ac:picMkLst>
            <pc:docMk/>
            <pc:sldMk cId="3751417200" sldId="277"/>
            <ac:picMk id="3" creationId="{96E05C35-E0B6-1C2F-1B27-E901E8FEC835}"/>
          </ac:picMkLst>
        </pc:picChg>
      </pc:sldChg>
      <pc:sldChg chg="addSp delSp modSp new mod">
        <pc:chgData name="Bulluck, Vicki M" userId="e8365c90-265b-4c89-8f32-e8d9edac281b" providerId="ADAL" clId="{01EC96B4-4EFF-4BF4-AC3A-21E93E6D9963}" dt="2023-01-25T16:42:32.059" v="2536" actId="20577"/>
        <pc:sldMkLst>
          <pc:docMk/>
          <pc:sldMk cId="2841820284" sldId="278"/>
        </pc:sldMkLst>
        <pc:spChg chg="add mod">
          <ac:chgData name="Bulluck, Vicki M" userId="e8365c90-265b-4c89-8f32-e8d9edac281b" providerId="ADAL" clId="{01EC96B4-4EFF-4BF4-AC3A-21E93E6D9963}" dt="2023-01-25T16:38:21.329" v="2435" actId="1076"/>
          <ac:spMkLst>
            <pc:docMk/>
            <pc:sldMk cId="2841820284" sldId="278"/>
            <ac:spMk id="2" creationId="{F9B64F79-04C6-AEF1-837C-77EFF4BC9C39}"/>
          </ac:spMkLst>
        </pc:spChg>
        <pc:spChg chg="add mod">
          <ac:chgData name="Bulluck, Vicki M" userId="e8365c90-265b-4c89-8f32-e8d9edac281b" providerId="ADAL" clId="{01EC96B4-4EFF-4BF4-AC3A-21E93E6D9963}" dt="2023-01-25T16:42:32.059" v="2536" actId="20577"/>
          <ac:spMkLst>
            <pc:docMk/>
            <pc:sldMk cId="2841820284" sldId="278"/>
            <ac:spMk id="3" creationId="{FF9AEC76-9D6F-5FED-CA64-919449BE29FC}"/>
          </ac:spMkLst>
        </pc:spChg>
        <pc:spChg chg="add mod">
          <ac:chgData name="Bulluck, Vicki M" userId="e8365c90-265b-4c89-8f32-e8d9edac281b" providerId="ADAL" clId="{01EC96B4-4EFF-4BF4-AC3A-21E93E6D9963}" dt="2023-01-25T16:38:29.894" v="2436" actId="1076"/>
          <ac:spMkLst>
            <pc:docMk/>
            <pc:sldMk cId="2841820284" sldId="278"/>
            <ac:spMk id="6" creationId="{60CA0AA3-06CA-A2E4-6D15-D8D133768362}"/>
          </ac:spMkLst>
        </pc:spChg>
        <pc:graphicFrameChg chg="add del mod modGraphic">
          <ac:chgData name="Bulluck, Vicki M" userId="e8365c90-265b-4c89-8f32-e8d9edac281b" providerId="ADAL" clId="{01EC96B4-4EFF-4BF4-AC3A-21E93E6D9963}" dt="2023-01-25T16:29:09.159" v="2389" actId="478"/>
          <ac:graphicFrameMkLst>
            <pc:docMk/>
            <pc:sldMk cId="2841820284" sldId="278"/>
            <ac:graphicFrameMk id="4" creationId="{F23447D4-60E1-B1A2-289F-6DDA8308CAEA}"/>
          </ac:graphicFrameMkLst>
        </pc:graphicFrameChg>
        <pc:graphicFrameChg chg="add mod modGraphic">
          <ac:chgData name="Bulluck, Vicki M" userId="e8365c90-265b-4c89-8f32-e8d9edac281b" providerId="ADAL" clId="{01EC96B4-4EFF-4BF4-AC3A-21E93E6D9963}" dt="2023-01-25T16:38:37.682" v="2437" actId="1076"/>
          <ac:graphicFrameMkLst>
            <pc:docMk/>
            <pc:sldMk cId="2841820284" sldId="278"/>
            <ac:graphicFrameMk id="5" creationId="{991451ED-EEAE-9FEB-0FDF-92AD713A6D8C}"/>
          </ac:graphicFrameMkLst>
        </pc:graphicFrameChg>
      </pc:sldChg>
    </pc:docChg>
  </pc:docChgLst>
  <pc:docChgLst>
    <pc:chgData name="Bulluck, Vicki M" userId="e8365c90-265b-4c89-8f32-e8d9edac281b" providerId="ADAL" clId="{83BBF1E6-1C7E-4036-B310-A97BAD531F93}"/>
    <pc:docChg chg="undo custSel addSld delSld modSld sldOrd">
      <pc:chgData name="Bulluck, Vicki M" userId="e8365c90-265b-4c89-8f32-e8d9edac281b" providerId="ADAL" clId="{83BBF1E6-1C7E-4036-B310-A97BAD531F93}" dt="2024-02-14T16:42:26.654" v="1081" actId="20577"/>
      <pc:docMkLst>
        <pc:docMk/>
      </pc:docMkLst>
      <pc:sldChg chg="modSp mod">
        <pc:chgData name="Bulluck, Vicki M" userId="e8365c90-265b-4c89-8f32-e8d9edac281b" providerId="ADAL" clId="{83BBF1E6-1C7E-4036-B310-A97BAD531F93}" dt="2024-02-13T02:33:13.927" v="1056" actId="20577"/>
        <pc:sldMkLst>
          <pc:docMk/>
          <pc:sldMk cId="1169772764" sldId="256"/>
        </pc:sldMkLst>
        <pc:spChg chg="mod">
          <ac:chgData name="Bulluck, Vicki M" userId="e8365c90-265b-4c89-8f32-e8d9edac281b" providerId="ADAL" clId="{83BBF1E6-1C7E-4036-B310-A97BAD531F93}" dt="2024-02-13T02:33:13.927" v="1056" actId="20577"/>
          <ac:spMkLst>
            <pc:docMk/>
            <pc:sldMk cId="1169772764" sldId="256"/>
            <ac:spMk id="3" creationId="{00000000-0000-0000-0000-000000000000}"/>
          </ac:spMkLst>
        </pc:spChg>
      </pc:sldChg>
      <pc:sldChg chg="modSp mod">
        <pc:chgData name="Bulluck, Vicki M" userId="e8365c90-265b-4c89-8f32-e8d9edac281b" providerId="ADAL" clId="{83BBF1E6-1C7E-4036-B310-A97BAD531F93}" dt="2024-02-10T23:14:29.659" v="18" actId="20577"/>
        <pc:sldMkLst>
          <pc:docMk/>
          <pc:sldMk cId="927666854" sldId="257"/>
        </pc:sldMkLst>
        <pc:spChg chg="mod">
          <ac:chgData name="Bulluck, Vicki M" userId="e8365c90-265b-4c89-8f32-e8d9edac281b" providerId="ADAL" clId="{83BBF1E6-1C7E-4036-B310-A97BAD531F93}" dt="2024-02-10T23:14:29.659" v="18" actId="20577"/>
          <ac:spMkLst>
            <pc:docMk/>
            <pc:sldMk cId="927666854" sldId="257"/>
            <ac:spMk id="3" creationId="{00000000-0000-0000-0000-000000000000}"/>
          </ac:spMkLst>
        </pc:spChg>
      </pc:sldChg>
      <pc:sldChg chg="modSp mod">
        <pc:chgData name="Bulluck, Vicki M" userId="e8365c90-265b-4c89-8f32-e8d9edac281b" providerId="ADAL" clId="{83BBF1E6-1C7E-4036-B310-A97BAD531F93}" dt="2024-02-10T23:15:25.593" v="117" actId="20577"/>
        <pc:sldMkLst>
          <pc:docMk/>
          <pc:sldMk cId="243117491" sldId="264"/>
        </pc:sldMkLst>
        <pc:graphicFrameChg chg="modGraphic">
          <ac:chgData name="Bulluck, Vicki M" userId="e8365c90-265b-4c89-8f32-e8d9edac281b" providerId="ADAL" clId="{83BBF1E6-1C7E-4036-B310-A97BAD531F93}" dt="2024-02-10T23:15:25.593" v="117" actId="20577"/>
          <ac:graphicFrameMkLst>
            <pc:docMk/>
            <pc:sldMk cId="243117491" sldId="264"/>
            <ac:graphicFrameMk id="2" creationId="{00000000-0000-0000-0000-000000000000}"/>
          </ac:graphicFrameMkLst>
        </pc:graphicFrameChg>
      </pc:sldChg>
      <pc:sldChg chg="del">
        <pc:chgData name="Bulluck, Vicki M" userId="e8365c90-265b-4c89-8f32-e8d9edac281b" providerId="ADAL" clId="{83BBF1E6-1C7E-4036-B310-A97BAD531F93}" dt="2024-02-11T00:05:27.310" v="222" actId="2696"/>
        <pc:sldMkLst>
          <pc:docMk/>
          <pc:sldMk cId="2493959402" sldId="265"/>
        </pc:sldMkLst>
      </pc:sldChg>
      <pc:sldChg chg="modSp mod">
        <pc:chgData name="Bulluck, Vicki M" userId="e8365c90-265b-4c89-8f32-e8d9edac281b" providerId="ADAL" clId="{83BBF1E6-1C7E-4036-B310-A97BAD531F93}" dt="2024-02-13T02:08:55.120" v="509" actId="20577"/>
        <pc:sldMkLst>
          <pc:docMk/>
          <pc:sldMk cId="690538659" sldId="268"/>
        </pc:sldMkLst>
        <pc:spChg chg="mod">
          <ac:chgData name="Bulluck, Vicki M" userId="e8365c90-265b-4c89-8f32-e8d9edac281b" providerId="ADAL" clId="{83BBF1E6-1C7E-4036-B310-A97BAD531F93}" dt="2024-02-13T02:08:55.120" v="509" actId="20577"/>
          <ac:spMkLst>
            <pc:docMk/>
            <pc:sldMk cId="690538659" sldId="268"/>
            <ac:spMk id="2" creationId="{00000000-0000-0000-0000-000000000000}"/>
          </ac:spMkLst>
        </pc:spChg>
      </pc:sldChg>
      <pc:sldChg chg="modSp mod">
        <pc:chgData name="Bulluck, Vicki M" userId="e8365c90-265b-4c89-8f32-e8d9edac281b" providerId="ADAL" clId="{83BBF1E6-1C7E-4036-B310-A97BAD531F93}" dt="2024-02-14T16:42:26.654" v="1081" actId="20577"/>
        <pc:sldMkLst>
          <pc:docMk/>
          <pc:sldMk cId="1327716318" sldId="270"/>
        </pc:sldMkLst>
        <pc:spChg chg="mod">
          <ac:chgData name="Bulluck, Vicki M" userId="e8365c90-265b-4c89-8f32-e8d9edac281b" providerId="ADAL" clId="{83BBF1E6-1C7E-4036-B310-A97BAD531F93}" dt="2024-02-14T16:42:26.654" v="1081" actId="20577"/>
          <ac:spMkLst>
            <pc:docMk/>
            <pc:sldMk cId="1327716318" sldId="270"/>
            <ac:spMk id="2" creationId="{00000000-0000-0000-0000-000000000000}"/>
          </ac:spMkLst>
        </pc:spChg>
      </pc:sldChg>
      <pc:sldChg chg="modSp mod ord">
        <pc:chgData name="Bulluck, Vicki M" userId="e8365c90-265b-4c89-8f32-e8d9edac281b" providerId="ADAL" clId="{83BBF1E6-1C7E-4036-B310-A97BAD531F93}" dt="2024-02-14T16:41:58.900" v="1077" actId="20577"/>
        <pc:sldMkLst>
          <pc:docMk/>
          <pc:sldMk cId="1883972432" sldId="274"/>
        </pc:sldMkLst>
        <pc:spChg chg="mod">
          <ac:chgData name="Bulluck, Vicki M" userId="e8365c90-265b-4c89-8f32-e8d9edac281b" providerId="ADAL" clId="{83BBF1E6-1C7E-4036-B310-A97BAD531F93}" dt="2024-02-14T16:41:58.900" v="1077" actId="20577"/>
          <ac:spMkLst>
            <pc:docMk/>
            <pc:sldMk cId="1883972432" sldId="274"/>
            <ac:spMk id="3" creationId="{AC1E5DA7-EA35-410A-B91E-7363DCDADF6C}"/>
          </ac:spMkLst>
        </pc:spChg>
      </pc:sldChg>
      <pc:sldChg chg="del">
        <pc:chgData name="Bulluck, Vicki M" userId="e8365c90-265b-4c89-8f32-e8d9edac281b" providerId="ADAL" clId="{83BBF1E6-1C7E-4036-B310-A97BAD531F93}" dt="2024-02-13T01:59:10.376" v="285" actId="2696"/>
        <pc:sldMkLst>
          <pc:docMk/>
          <pc:sldMk cId="2647867737" sldId="275"/>
        </pc:sldMkLst>
      </pc:sldChg>
      <pc:sldChg chg="del">
        <pc:chgData name="Bulluck, Vicki M" userId="e8365c90-265b-4c89-8f32-e8d9edac281b" providerId="ADAL" clId="{83BBF1E6-1C7E-4036-B310-A97BAD531F93}" dt="2024-02-13T01:59:17.063" v="286" actId="2696"/>
        <pc:sldMkLst>
          <pc:docMk/>
          <pc:sldMk cId="3434195553" sldId="276"/>
        </pc:sldMkLst>
      </pc:sldChg>
      <pc:sldChg chg="del">
        <pc:chgData name="Bulluck, Vicki M" userId="e8365c90-265b-4c89-8f32-e8d9edac281b" providerId="ADAL" clId="{83BBF1E6-1C7E-4036-B310-A97BAD531F93}" dt="2024-02-13T01:59:05.679" v="284" actId="2696"/>
        <pc:sldMkLst>
          <pc:docMk/>
          <pc:sldMk cId="3751417200" sldId="277"/>
        </pc:sldMkLst>
      </pc:sldChg>
      <pc:sldChg chg="modSp mod">
        <pc:chgData name="Bulluck, Vicki M" userId="e8365c90-265b-4c89-8f32-e8d9edac281b" providerId="ADAL" clId="{83BBF1E6-1C7E-4036-B310-A97BAD531F93}" dt="2024-02-13T02:06:22.357" v="436" actId="20577"/>
        <pc:sldMkLst>
          <pc:docMk/>
          <pc:sldMk cId="2841820284" sldId="278"/>
        </pc:sldMkLst>
        <pc:spChg chg="mod">
          <ac:chgData name="Bulluck, Vicki M" userId="e8365c90-265b-4c89-8f32-e8d9edac281b" providerId="ADAL" clId="{83BBF1E6-1C7E-4036-B310-A97BAD531F93}" dt="2024-02-13T02:06:22.357" v="436" actId="20577"/>
          <ac:spMkLst>
            <pc:docMk/>
            <pc:sldMk cId="2841820284" sldId="278"/>
            <ac:spMk id="3" creationId="{FF9AEC76-9D6F-5FED-CA64-919449BE29FC}"/>
          </ac:spMkLst>
        </pc:spChg>
      </pc:sldChg>
      <pc:sldChg chg="addSp modSp new mod">
        <pc:chgData name="Bulluck, Vicki M" userId="e8365c90-265b-4c89-8f32-e8d9edac281b" providerId="ADAL" clId="{83BBF1E6-1C7E-4036-B310-A97BAD531F93}" dt="2024-02-13T01:59:38.694" v="295" actId="20577"/>
        <pc:sldMkLst>
          <pc:docMk/>
          <pc:sldMk cId="3140070682" sldId="279"/>
        </pc:sldMkLst>
        <pc:spChg chg="add mod">
          <ac:chgData name="Bulluck, Vicki M" userId="e8365c90-265b-4c89-8f32-e8d9edac281b" providerId="ADAL" clId="{83BBF1E6-1C7E-4036-B310-A97BAD531F93}" dt="2024-02-10T23:34:18.400" v="216" actId="255"/>
          <ac:spMkLst>
            <pc:docMk/>
            <pc:sldMk cId="3140070682" sldId="279"/>
            <ac:spMk id="3" creationId="{8E687F67-78D1-477F-37E6-E24B7E44A678}"/>
          </ac:spMkLst>
        </pc:spChg>
        <pc:spChg chg="add mod">
          <ac:chgData name="Bulluck, Vicki M" userId="e8365c90-265b-4c89-8f32-e8d9edac281b" providerId="ADAL" clId="{83BBF1E6-1C7E-4036-B310-A97BAD531F93}" dt="2024-02-13T01:59:38.694" v="295" actId="20577"/>
          <ac:spMkLst>
            <pc:docMk/>
            <pc:sldMk cId="3140070682" sldId="279"/>
            <ac:spMk id="4" creationId="{53C7A577-FC93-BDA3-7DB5-F28D4F0596E2}"/>
          </ac:spMkLst>
        </pc:spChg>
      </pc:sldChg>
      <pc:sldChg chg="addSp delSp modSp new mod">
        <pc:chgData name="Bulluck, Vicki M" userId="e8365c90-265b-4c89-8f32-e8d9edac281b" providerId="ADAL" clId="{83BBF1E6-1C7E-4036-B310-A97BAD531F93}" dt="2024-02-10T23:41:02.014" v="221" actId="14100"/>
        <pc:sldMkLst>
          <pc:docMk/>
          <pc:sldMk cId="34034632" sldId="280"/>
        </pc:sldMkLst>
        <pc:spChg chg="add del">
          <ac:chgData name="Bulluck, Vicki M" userId="e8365c90-265b-4c89-8f32-e8d9edac281b" providerId="ADAL" clId="{83BBF1E6-1C7E-4036-B310-A97BAD531F93}" dt="2024-02-10T23:39:56.983" v="219" actId="22"/>
          <ac:spMkLst>
            <pc:docMk/>
            <pc:sldMk cId="34034632" sldId="280"/>
            <ac:spMk id="3" creationId="{F1BCA0A5-2350-3381-0F17-7E97C6F67E05}"/>
          </ac:spMkLst>
        </pc:spChg>
        <pc:picChg chg="add mod">
          <ac:chgData name="Bulluck, Vicki M" userId="e8365c90-265b-4c89-8f32-e8d9edac281b" providerId="ADAL" clId="{83BBF1E6-1C7E-4036-B310-A97BAD531F93}" dt="2024-02-10T23:41:02.014" v="221" actId="14100"/>
          <ac:picMkLst>
            <pc:docMk/>
            <pc:sldMk cId="34034632" sldId="280"/>
            <ac:picMk id="5" creationId="{07C8C107-BAA3-F9DC-5AF0-3F1991A573E5}"/>
          </ac:picMkLst>
        </pc:picChg>
      </pc:sldChg>
      <pc:sldChg chg="addSp modSp new mod">
        <pc:chgData name="Bulluck, Vicki M" userId="e8365c90-265b-4c89-8f32-e8d9edac281b" providerId="ADAL" clId="{83BBF1E6-1C7E-4036-B310-A97BAD531F93}" dt="2024-02-13T02:31:40.920" v="1052" actId="207"/>
        <pc:sldMkLst>
          <pc:docMk/>
          <pc:sldMk cId="3729759463" sldId="281"/>
        </pc:sldMkLst>
        <pc:spChg chg="add mod">
          <ac:chgData name="Bulluck, Vicki M" userId="e8365c90-265b-4c89-8f32-e8d9edac281b" providerId="ADAL" clId="{83BBF1E6-1C7E-4036-B310-A97BAD531F93}" dt="2024-02-13T02:31:40.920" v="1052" actId="207"/>
          <ac:spMkLst>
            <pc:docMk/>
            <pc:sldMk cId="3729759463" sldId="281"/>
            <ac:spMk id="2" creationId="{9254C502-99CF-1C7A-677C-F09F74B047C0}"/>
          </ac:spMkLst>
        </pc:spChg>
      </pc:sldChg>
      <pc:sldChg chg="modSp add mod">
        <pc:chgData name="Bulluck, Vicki M" userId="e8365c90-265b-4c89-8f32-e8d9edac281b" providerId="ADAL" clId="{83BBF1E6-1C7E-4036-B310-A97BAD531F93}" dt="2024-02-13T02:27:43.017" v="920"/>
        <pc:sldMkLst>
          <pc:docMk/>
          <pc:sldMk cId="542979122" sldId="282"/>
        </pc:sldMkLst>
        <pc:spChg chg="mod">
          <ac:chgData name="Bulluck, Vicki M" userId="e8365c90-265b-4c89-8f32-e8d9edac281b" providerId="ADAL" clId="{83BBF1E6-1C7E-4036-B310-A97BAD531F93}" dt="2024-02-13T02:27:43.017" v="920"/>
          <ac:spMkLst>
            <pc:docMk/>
            <pc:sldMk cId="542979122" sldId="282"/>
            <ac:spMk id="2" creationId="{91A1F5F2-7059-9C6A-6123-6E3FD7D906DB}"/>
          </ac:spMkLst>
        </pc:spChg>
      </pc:sldChg>
    </pc:docChg>
  </pc:docChgLst>
  <pc:docChgLst>
    <pc:chgData name="Bulluck, Vicki M" userId="e8365c90-265b-4c89-8f32-e8d9edac281b" providerId="ADAL" clId="{005E6C7D-5E5C-49D6-B8A2-06ED8D7C0DD2}"/>
    <pc:docChg chg="modSld">
      <pc:chgData name="Bulluck, Vicki M" userId="e8365c90-265b-4c89-8f32-e8d9edac281b" providerId="ADAL" clId="{005E6C7D-5E5C-49D6-B8A2-06ED8D7C0DD2}" dt="2021-02-03T17:32:05.755" v="42" actId="20577"/>
      <pc:docMkLst>
        <pc:docMk/>
      </pc:docMkLst>
      <pc:sldChg chg="modSp mod">
        <pc:chgData name="Bulluck, Vicki M" userId="e8365c90-265b-4c89-8f32-e8d9edac281b" providerId="ADAL" clId="{005E6C7D-5E5C-49D6-B8A2-06ED8D7C0DD2}" dt="2021-02-03T17:32:05.755" v="42" actId="20577"/>
        <pc:sldMkLst>
          <pc:docMk/>
          <pc:sldMk cId="690538659" sldId="268"/>
        </pc:sldMkLst>
        <pc:spChg chg="mod">
          <ac:chgData name="Bulluck, Vicki M" userId="e8365c90-265b-4c89-8f32-e8d9edac281b" providerId="ADAL" clId="{005E6C7D-5E5C-49D6-B8A2-06ED8D7C0DD2}" dt="2021-02-03T17:32:05.755" v="42" actId="20577"/>
          <ac:spMkLst>
            <pc:docMk/>
            <pc:sldMk cId="690538659" sldId="268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9426AC-E89E-465E-94F9-19954D31FA4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47074E-9D3A-4605-A510-012918CA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81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20:38:13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20:38:14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bulluck@fultonschools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Ridgeview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charter Middle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2024-25 </a:t>
            </a:r>
            <a:r>
              <a:rPr lang="en-US" dirty="0"/>
              <a:t>Scheduling process</a:t>
            </a:r>
          </a:p>
        </p:txBody>
      </p:sp>
    </p:spTree>
    <p:extLst>
      <p:ext uri="{BB962C8B-B14F-4D97-AF65-F5344CB8AC3E}">
        <p14:creationId xmlns:p14="http://schemas.microsoft.com/office/powerpoint/2010/main" val="11697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05" y="481914"/>
            <a:ext cx="1120757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Waivers/Schedule Change Requests </a:t>
            </a: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Waivers are not required if students meet minimum placement guidelines.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students do not meet minimum placement requirements and parents want to change placement a waiver is required. 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waiver acknowledges that the parents are aware that the school does not recommend placement in the requested course.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parent is also acknowledging that they will be responsible for providing appropriate support for the student.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Placement will not be changed once a student is placed due to a waiver.</a:t>
            </a:r>
          </a:p>
        </p:txBody>
      </p:sp>
    </p:spTree>
    <p:extLst>
      <p:ext uri="{BB962C8B-B14F-4D97-AF65-F5344CB8AC3E}">
        <p14:creationId xmlns:p14="http://schemas.microsoft.com/office/powerpoint/2010/main" val="38920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715" y="0"/>
            <a:ext cx="11207579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Course Verifications</a:t>
            </a: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Course verifications will be sent home the week of Feb. 26. 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Core content and year-long connections classes (band, orchestra, chorus) will be listed. 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should review this document carefully, sign and return it to your child’s school.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Reach out to current teachers if you have questions.</a:t>
            </a:r>
          </a:p>
          <a:p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you look for?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On-Level Courses end in 00        ex. 27.02100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On-Level Math</a:t>
            </a:r>
          </a:p>
          <a:p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Advanced courses end in 40      ex:  23.01300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            Advanced 8</a:t>
            </a:r>
            <a:r>
              <a:rPr 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ELA</a:t>
            </a:r>
          </a:p>
          <a:p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TAG  courses have a 2 as the 3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digit   ex:  26.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110000  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Life Science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Advanced Science and Social Studies Courses do not have “advanced” in the title. They are designated by course number only.</a:t>
            </a:r>
          </a:p>
          <a:p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4C502-99CF-1C7A-677C-F09F74B047C0}"/>
              </a:ext>
            </a:extLst>
          </p:cNvPr>
          <p:cNvSpPr txBox="1"/>
          <p:nvPr/>
        </p:nvSpPr>
        <p:spPr>
          <a:xfrm>
            <a:off x="955964" y="515389"/>
            <a:ext cx="97342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SAMPLE COURSE VERIFICATION</a:t>
            </a:r>
          </a:p>
          <a:p>
            <a:pPr algn="ctr"/>
            <a:endParaRPr lang="en-US" sz="3600" dirty="0">
              <a:solidFill>
                <a:srgbClr val="C00000"/>
              </a:solidFill>
            </a:endParaRPr>
          </a:p>
          <a:p>
            <a:r>
              <a:rPr lang="en-US" sz="2400" dirty="0"/>
              <a:t>Student Name                                                           </a:t>
            </a:r>
          </a:p>
          <a:p>
            <a:r>
              <a:rPr lang="en-US" sz="2400" dirty="0"/>
              <a:t>Student Number </a:t>
            </a:r>
          </a:p>
          <a:p>
            <a:r>
              <a:rPr lang="en-US" sz="2400" dirty="0"/>
              <a:t> Grade: 06 </a:t>
            </a:r>
          </a:p>
          <a:p>
            <a:endParaRPr lang="en-US" sz="2400" dirty="0"/>
          </a:p>
          <a:p>
            <a:r>
              <a:rPr lang="en-US" sz="2400" dirty="0"/>
              <a:t>Required Courses: </a:t>
            </a:r>
          </a:p>
          <a:p>
            <a:r>
              <a:rPr lang="en-US" sz="2400" dirty="0"/>
              <a:t>40.06100</a:t>
            </a:r>
            <a:r>
              <a:rPr lang="en-US" sz="2400" dirty="0">
                <a:highlight>
                  <a:srgbClr val="FFFF00"/>
                </a:highlight>
              </a:rPr>
              <a:t>40</a:t>
            </a:r>
            <a:r>
              <a:rPr lang="en-US" sz="2400" dirty="0"/>
              <a:t> Earth Science 6      </a:t>
            </a:r>
            <a:r>
              <a:rPr lang="en-US" sz="2400" dirty="0">
                <a:solidFill>
                  <a:srgbClr val="C00000"/>
                </a:solidFill>
              </a:rPr>
              <a:t>Advanced not in Title but 40 means advanced</a:t>
            </a:r>
          </a:p>
          <a:p>
            <a:r>
              <a:rPr lang="en-US" sz="2400" dirty="0"/>
              <a:t>23.01100</a:t>
            </a:r>
            <a:r>
              <a:rPr lang="en-US" sz="2400" dirty="0">
                <a:highlight>
                  <a:srgbClr val="FFFF00"/>
                </a:highlight>
              </a:rPr>
              <a:t>40</a:t>
            </a:r>
            <a:r>
              <a:rPr lang="en-US" sz="2400" dirty="0"/>
              <a:t> Lang Arts 6 </a:t>
            </a:r>
            <a:r>
              <a:rPr lang="en-US" sz="2400" dirty="0" err="1">
                <a:highlight>
                  <a:srgbClr val="FFFF00"/>
                </a:highlight>
              </a:rPr>
              <a:t>Lv</a:t>
            </a:r>
            <a:r>
              <a:rPr lang="en-US" sz="2400" dirty="0">
                <a:highlight>
                  <a:srgbClr val="FFFF00"/>
                </a:highlight>
              </a:rPr>
              <a:t> A</a:t>
            </a:r>
            <a:r>
              <a:rPr lang="en-US" sz="2400" dirty="0"/>
              <a:t>        </a:t>
            </a:r>
            <a:r>
              <a:rPr lang="en-US" sz="2400" dirty="0" err="1">
                <a:solidFill>
                  <a:srgbClr val="C00000"/>
                </a:solidFill>
              </a:rPr>
              <a:t>A</a:t>
            </a:r>
            <a:r>
              <a:rPr lang="en-US" sz="2400" dirty="0">
                <a:solidFill>
                  <a:srgbClr val="C00000"/>
                </a:solidFill>
              </a:rPr>
              <a:t> – Advanced and ends in 40</a:t>
            </a:r>
          </a:p>
          <a:p>
            <a:r>
              <a:rPr lang="en-US" sz="2400" dirty="0"/>
              <a:t>27.0210000 Math 6 </a:t>
            </a:r>
            <a:r>
              <a:rPr lang="en-US" sz="2400" dirty="0" err="1"/>
              <a:t>Lv</a:t>
            </a:r>
            <a:r>
              <a:rPr lang="en-US" sz="2400" dirty="0"/>
              <a:t> </a:t>
            </a:r>
            <a:r>
              <a:rPr lang="en-US" sz="2400" dirty="0">
                <a:highlight>
                  <a:srgbClr val="FFFF00"/>
                </a:highlight>
              </a:rPr>
              <a:t>O</a:t>
            </a:r>
            <a:r>
              <a:rPr lang="en-US" sz="2400" dirty="0"/>
              <a:t> 		  </a:t>
            </a:r>
            <a:r>
              <a:rPr lang="en-US" sz="2400" dirty="0">
                <a:solidFill>
                  <a:srgbClr val="C00000"/>
                </a:solidFill>
              </a:rPr>
              <a:t>O – On-Level</a:t>
            </a:r>
          </a:p>
          <a:p>
            <a:r>
              <a:rPr lang="en-US" sz="2400" dirty="0"/>
              <a:t>23.0140000 Reading 6 </a:t>
            </a:r>
            <a:r>
              <a:rPr lang="en-US" sz="2400" dirty="0" err="1"/>
              <a:t>Lv</a:t>
            </a:r>
            <a:r>
              <a:rPr lang="en-US" sz="2400" dirty="0"/>
              <a:t> O </a:t>
            </a:r>
          </a:p>
          <a:p>
            <a:r>
              <a:rPr lang="en-US" sz="2400" dirty="0"/>
              <a:t>45.0070000 Social Studies 6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90F7-0520-4302-D139-550241386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A1F5F2-7059-9C6A-6123-6E3FD7D906DB}"/>
              </a:ext>
            </a:extLst>
          </p:cNvPr>
          <p:cNvSpPr txBox="1"/>
          <p:nvPr/>
        </p:nvSpPr>
        <p:spPr>
          <a:xfrm>
            <a:off x="822960" y="299258"/>
            <a:ext cx="97342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SAMPLE COURSE VERIFICATION</a:t>
            </a:r>
          </a:p>
          <a:p>
            <a:r>
              <a:rPr lang="en-US" sz="2400" dirty="0"/>
              <a:t>Student Name</a:t>
            </a:r>
          </a:p>
          <a:p>
            <a:r>
              <a:rPr lang="en-US" sz="2400" dirty="0"/>
              <a:t>Student Number</a:t>
            </a:r>
          </a:p>
          <a:p>
            <a:r>
              <a:rPr lang="en-US" sz="2400" dirty="0"/>
              <a:t>Grade: 07 </a:t>
            </a:r>
          </a:p>
          <a:p>
            <a:endParaRPr lang="en-US" sz="2400" dirty="0"/>
          </a:p>
          <a:p>
            <a:r>
              <a:rPr lang="en-US" sz="2400" dirty="0"/>
              <a:t>Required Courses: </a:t>
            </a:r>
          </a:p>
          <a:p>
            <a:r>
              <a:rPr lang="en-US" sz="2400" dirty="0"/>
              <a:t>53.0340000 Band 7 </a:t>
            </a:r>
          </a:p>
          <a:p>
            <a:r>
              <a:rPr lang="en-US" sz="2400" dirty="0"/>
              <a:t>27.</a:t>
            </a:r>
            <a:r>
              <a:rPr lang="en-US" sz="2400" dirty="0">
                <a:highlight>
                  <a:srgbClr val="FFFF00"/>
                </a:highlight>
              </a:rPr>
              <a:t>2</a:t>
            </a:r>
            <a:r>
              <a:rPr lang="en-US" sz="2400" dirty="0"/>
              <a:t>2200</a:t>
            </a:r>
            <a:r>
              <a:rPr lang="en-US" sz="2400" dirty="0">
                <a:highlight>
                  <a:srgbClr val="FFFF00"/>
                </a:highlight>
              </a:rPr>
              <a:t>40</a:t>
            </a:r>
            <a:r>
              <a:rPr lang="en-US" sz="2400" dirty="0"/>
              <a:t> TAG Math – </a:t>
            </a:r>
            <a:r>
              <a:rPr lang="en-US" sz="2400" dirty="0">
                <a:solidFill>
                  <a:srgbClr val="C00000"/>
                </a:solidFill>
              </a:rPr>
              <a:t>2 indicates TAG, 40 Advanced</a:t>
            </a:r>
          </a:p>
          <a:p>
            <a:r>
              <a:rPr lang="en-US" sz="2400" dirty="0"/>
              <a:t>23.</a:t>
            </a:r>
            <a:r>
              <a:rPr lang="en-US" sz="2400" dirty="0">
                <a:highlight>
                  <a:srgbClr val="FFFF00"/>
                </a:highlight>
              </a:rPr>
              <a:t>2</a:t>
            </a:r>
            <a:r>
              <a:rPr lang="en-US" sz="2400" dirty="0"/>
              <a:t>1300</a:t>
            </a:r>
            <a:r>
              <a:rPr lang="en-US" sz="2400" dirty="0">
                <a:highlight>
                  <a:srgbClr val="FFFF00"/>
                </a:highlight>
              </a:rPr>
              <a:t>40</a:t>
            </a:r>
            <a:r>
              <a:rPr lang="en-US" sz="2400" dirty="0"/>
              <a:t> Lang Arts 8 </a:t>
            </a:r>
            <a:r>
              <a:rPr lang="en-US" sz="2400" dirty="0" err="1"/>
              <a:t>Lv</a:t>
            </a:r>
            <a:r>
              <a:rPr lang="en-US" sz="2400" dirty="0"/>
              <a:t> A - </a:t>
            </a:r>
            <a:r>
              <a:rPr lang="en-US" sz="2400" dirty="0">
                <a:solidFill>
                  <a:srgbClr val="C00000"/>
                </a:solidFill>
              </a:rPr>
              <a:t>2 indicates TAG, 40 Advanced</a:t>
            </a:r>
            <a:endParaRPr lang="en-US" sz="2400" dirty="0"/>
          </a:p>
          <a:p>
            <a:r>
              <a:rPr lang="en-US" sz="2400" dirty="0"/>
              <a:t>60.0680009 Spanish 7 Continuous </a:t>
            </a:r>
          </a:p>
          <a:p>
            <a:r>
              <a:rPr lang="en-US" sz="2400" dirty="0"/>
              <a:t>26.</a:t>
            </a:r>
            <a:r>
              <a:rPr lang="en-US" sz="2400" dirty="0">
                <a:highlight>
                  <a:srgbClr val="FFFF00"/>
                </a:highlight>
              </a:rPr>
              <a:t>2</a:t>
            </a:r>
            <a:r>
              <a:rPr lang="en-US" sz="2400" dirty="0"/>
              <a:t>110000 TAG Life Science  - </a:t>
            </a:r>
            <a:r>
              <a:rPr lang="en-US" sz="2400" dirty="0">
                <a:solidFill>
                  <a:srgbClr val="C00000"/>
                </a:solidFill>
              </a:rPr>
              <a:t>2 indicates TAG </a:t>
            </a:r>
          </a:p>
          <a:p>
            <a:r>
              <a:rPr lang="en-US" sz="2400" dirty="0"/>
              <a:t>45.</a:t>
            </a:r>
            <a:r>
              <a:rPr lang="en-US" sz="2400" dirty="0">
                <a:highlight>
                  <a:srgbClr val="FFFF00"/>
                </a:highlight>
              </a:rPr>
              <a:t>2</a:t>
            </a:r>
            <a:r>
              <a:rPr lang="en-US" sz="2400" dirty="0"/>
              <a:t>080000 TAG Social Studies 7 – </a:t>
            </a:r>
            <a:r>
              <a:rPr lang="en-US" sz="2400" dirty="0">
                <a:solidFill>
                  <a:srgbClr val="C00000"/>
                </a:solidFill>
              </a:rPr>
              <a:t>2 indicates TAG</a:t>
            </a:r>
          </a:p>
        </p:txBody>
      </p:sp>
    </p:spTree>
    <p:extLst>
      <p:ext uri="{BB962C8B-B14F-4D97-AF65-F5344CB8AC3E}">
        <p14:creationId xmlns:p14="http://schemas.microsoft.com/office/powerpoint/2010/main" val="5429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65" y="0"/>
            <a:ext cx="1076307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Scheduling Timeline</a:t>
            </a:r>
          </a:p>
          <a:p>
            <a:pPr algn="ctr"/>
            <a:endParaRPr lang="en-US" sz="3600" dirty="0">
              <a:solidFill>
                <a:srgbClr val="C00000"/>
              </a:solidFill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Feb. 5			    	Middle School Teachers trained on scheduling process and 			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provided placement guidelines. 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Feb. 7				Elementary Assistant Principals training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Feb. 23     			Deadline for teachers to complete Course Recommendations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Feb. 26 (Week of)	Course verifications sent home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(Parents will receive an email with link to waiver and form to request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 changes)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Mar. 4 - 11         	 Parents review verifications and request changes or waivers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Mar. 12-17       	       Corrections/Changes made in Infinite Campus	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Mar. 20 (week of)	 Updated verifications sent home (only those requesting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 changes/waivers) – May be sent via email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March 31			 Deadline for receipt of electronic waiver  		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6905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322" y="487936"/>
            <a:ext cx="98572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WEBSITE</a:t>
            </a:r>
          </a:p>
          <a:p>
            <a:pPr algn="ctr"/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following documents will be placed on the Ridgeview website: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			Power point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Placement guidelines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			Math flow charts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			Link to waiver form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To access: Go to Ridgeview website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Click on Academics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		Click on Academic Scheduling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8321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282" y="453102"/>
            <a:ext cx="985720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rgbClr val="C00000"/>
              </a:solidFill>
            </a:endParaRPr>
          </a:p>
          <a:p>
            <a:pPr algn="ctr"/>
            <a:r>
              <a:rPr lang="en-US" sz="7200" dirty="0">
                <a:solidFill>
                  <a:srgbClr val="C00000"/>
                </a:solidFill>
              </a:rPr>
              <a:t>Questions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400" dirty="0"/>
              <a:t>Contact Info:</a:t>
            </a:r>
          </a:p>
          <a:p>
            <a:pPr algn="ctr"/>
            <a:r>
              <a:rPr lang="en-US" sz="2400" dirty="0"/>
              <a:t> Vicki Bulluck</a:t>
            </a:r>
          </a:p>
          <a:p>
            <a:pPr algn="ctr"/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bulluck@fultonschools.org</a:t>
            </a:r>
            <a:endParaRPr lang="en-US" sz="2400" dirty="0"/>
          </a:p>
          <a:p>
            <a:pPr algn="ctr"/>
            <a:r>
              <a:rPr lang="en-US" sz="2400" dirty="0"/>
              <a:t>470-254-7710</a:t>
            </a:r>
          </a:p>
          <a:p>
            <a:pPr algn="ctr"/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3" y="367674"/>
            <a:ext cx="2334120" cy="2417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363" y="3495338"/>
            <a:ext cx="1979803" cy="21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ACAdemics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offer a variety of academically challenging and rigorous classes designed to meet the various needs of your students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Math (on-level, Advanced, accelerated)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ELA (on-level, advanced and accelerated)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Science (on-Level and advanced)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(ON-Level and advanced)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Foreign Language (Spanish, French, and Japanese)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71886"/>
              </p:ext>
            </p:extLst>
          </p:nvPr>
        </p:nvGraphicFramePr>
        <p:xfrm>
          <a:off x="398374" y="707880"/>
          <a:ext cx="10859651" cy="4954099"/>
        </p:xfrm>
        <a:graphic>
          <a:graphicData uri="http://schemas.openxmlformats.org/drawingml/2006/table">
            <a:tbl>
              <a:tblPr/>
              <a:tblGrid>
                <a:gridCol w="129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3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85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6th Grade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7th Grade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8th Grade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23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Arts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On-Level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On-Level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On-Level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995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ELA Advanced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Advanced —more rigor/less scaffolding/enhanced vocabulary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Advanced- more rigor/less scaffolding/enhanced vocabulary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Advanced—more rigor/less scaffolding/enhanced vocabulary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23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ELA Accelerated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Accelerated -7th grade content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Accelerated - 8th Grade content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Accelerated - 9th Grade Lit.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23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MATH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Math On-Level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Math On-Level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Math 8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Math 6 Enhanced</a:t>
                      </a: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Math 6 Advanced 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 7 Advanced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Enhanced Math 8 and Algebraic Concepts and Connections (2 Yr. Accelerated) Honors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835790"/>
                  </a:ext>
                </a:extLst>
              </a:tr>
              <a:tr h="369142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Math Advanced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Math 7 (accelerated)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Math 8 (Accelerated)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Algebra: Concepts and connections Honors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234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Enhanced Math 8 and Algebraic Concepts and Connections (2 Yr. Accelerated) Honors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Geometry:Concepts and Connections Honors</a:t>
                      </a:r>
                      <a:endParaRPr lang="it-I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23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Science 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On-level science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On-level science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On-level science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123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Science Advanced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Advanced science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Advanced science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Advanced science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23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 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7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High School Physical Science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599"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Social Studies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E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On-level social studies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E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On-level social studies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E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On-level social studies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891">
                <a:tc v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Social Studies Advanced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D7E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Social Studies</a:t>
                      </a: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E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Advanced social studies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E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 Advanced social studies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24" marR="28024" marT="28024" marB="28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076700" y="3413125"/>
            <a:ext cx="7573963" cy="4292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31667" y="164324"/>
            <a:ext cx="6915672" cy="65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2000" kern="1400" dirty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Ridgeview Charter Middle School Course Offerings</a:t>
            </a:r>
            <a:endParaRPr lang="en-US" sz="2000" kern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105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687F67-78D1-477F-37E6-E24B7E44A678}"/>
              </a:ext>
            </a:extLst>
          </p:cNvPr>
          <p:cNvSpPr txBox="1"/>
          <p:nvPr/>
        </p:nvSpPr>
        <p:spPr>
          <a:xfrm>
            <a:off x="731520" y="2119713"/>
            <a:ext cx="839377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On-Level – Curriculum consists of grade-level state standards ​</a:t>
            </a:r>
            <a:endParaRPr lang="en-US" sz="2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Advanced – Curriculum consists of grade-level state standards plus state standards from the next grade level (Grades 1-8) ​</a:t>
            </a:r>
            <a:endParaRPr lang="en-US" sz="24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Accelerated – Curriculum consists of state standards one or more years above assigned grade level (Grades K-8)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7A577-FC93-BDA3-7DB5-F28D4F0596E2}"/>
              </a:ext>
            </a:extLst>
          </p:cNvPr>
          <p:cNvSpPr txBox="1"/>
          <p:nvPr/>
        </p:nvSpPr>
        <p:spPr>
          <a:xfrm>
            <a:off x="731520" y="423949"/>
            <a:ext cx="8711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On-Level, Advanced, Accelerated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31400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C8C107-BAA3-F9DC-5AF0-3F1991A57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06" y="0"/>
            <a:ext cx="1129498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B64F79-04C6-AEF1-837C-77EFF4BC9C39}"/>
              </a:ext>
            </a:extLst>
          </p:cNvPr>
          <p:cNvSpPr txBox="1"/>
          <p:nvPr/>
        </p:nvSpPr>
        <p:spPr>
          <a:xfrm>
            <a:off x="4587289" y="163210"/>
            <a:ext cx="35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Reading and World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9AEC76-9D6F-5FED-CA64-919449BE29FC}"/>
                  </a:ext>
                </a:extLst>
              </p:cNvPr>
              <p:cNvSpPr txBox="1"/>
              <p:nvPr/>
            </p:nvSpPr>
            <p:spPr>
              <a:xfrm>
                <a:off x="487110" y="541353"/>
                <a:ext cx="10678637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Reading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Data from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iReady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well as Georgia Milestones is used to identify students who may need additional support.</a:t>
                </a: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6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Who should be placed in Reading?</a:t>
                </a:r>
              </a:p>
              <a:p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Students who score &lt;35% NPR on the Winter </a:t>
                </a:r>
                <a:r>
                  <a:rPr lang="en-US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iReady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Diagnostic</a:t>
                </a:r>
              </a:p>
              <a:p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Students who score below level on GMAS Reading Indicator (Rising 6</a:t>
                </a:r>
                <a:r>
                  <a:rPr lang="en-US" sz="18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Graders)</a:t>
                </a: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Students who have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70 on unit assessments (Rising 7</a:t>
                </a:r>
                <a:r>
                  <a:rPr lang="en-US" sz="18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8</a:t>
                </a:r>
                <a:r>
                  <a:rPr lang="en-US" sz="18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Graders)</a:t>
                </a:r>
              </a:p>
              <a:p>
                <a:endParaRPr lang="en-US" dirty="0">
                  <a:cs typeface="Arial" panose="020B0604020202020204" pitchFamily="34" charset="0"/>
                </a:endParaRPr>
              </a:p>
              <a:p>
                <a:pPr lvl="1" algn="ctr"/>
                <a:r>
                  <a:rPr lang="en-US" b="1" dirty="0">
                    <a:cs typeface="Arial" panose="020B0604020202020204" pitchFamily="34" charset="0"/>
                  </a:rPr>
                  <a:t>World Language</a:t>
                </a:r>
              </a:p>
              <a:p>
                <a:pPr lvl="1"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World Languages are offered at every grade level.  We currently offer Japanese, Spanish and French.</a:t>
                </a:r>
              </a:p>
              <a:p>
                <a:pPr lvl="1" algn="ctr"/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9AEC76-9D6F-5FED-CA64-919449BE2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0" y="541353"/>
                <a:ext cx="10678637" cy="3170099"/>
              </a:xfrm>
              <a:prstGeom prst="rect">
                <a:avLst/>
              </a:prstGeom>
              <a:blipFill>
                <a:blip r:embed="rId2"/>
                <a:stretch>
                  <a:fillRect l="-514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1451ED-EEAE-9FEB-0FDF-92AD713A6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127501"/>
              </p:ext>
            </p:extLst>
          </p:nvPr>
        </p:nvGraphicFramePr>
        <p:xfrm>
          <a:off x="1615155" y="3348796"/>
          <a:ext cx="8528703" cy="2081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2483">
                  <a:extLst>
                    <a:ext uri="{9D8B030D-6E8A-4147-A177-3AD203B41FA5}">
                      <a16:colId xmlns:a16="http://schemas.microsoft.com/office/drawing/2014/main" val="3390157071"/>
                    </a:ext>
                  </a:extLst>
                </a:gridCol>
                <a:gridCol w="2131412">
                  <a:extLst>
                    <a:ext uri="{9D8B030D-6E8A-4147-A177-3AD203B41FA5}">
                      <a16:colId xmlns:a16="http://schemas.microsoft.com/office/drawing/2014/main" val="1581413571"/>
                    </a:ext>
                  </a:extLst>
                </a:gridCol>
                <a:gridCol w="2132404">
                  <a:extLst>
                    <a:ext uri="{9D8B030D-6E8A-4147-A177-3AD203B41FA5}">
                      <a16:colId xmlns:a16="http://schemas.microsoft.com/office/drawing/2014/main" val="2883049070"/>
                    </a:ext>
                  </a:extLst>
                </a:gridCol>
                <a:gridCol w="2132404">
                  <a:extLst>
                    <a:ext uri="{9D8B030D-6E8A-4147-A177-3AD203B41FA5}">
                      <a16:colId xmlns:a16="http://schemas.microsoft.com/office/drawing/2014/main" val="2529432617"/>
                    </a:ext>
                  </a:extLst>
                </a:gridCol>
              </a:tblGrid>
              <a:tr h="1568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Grade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Grade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Grade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30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Japanese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Japanese6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Japanese 7 Continuous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Japanese 1 (HS Course)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4981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Spanish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Spanish 6 Native Speakers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Spanish 7 Native Speakers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Spanish 1 Native Speakers (HS Course)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862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Spanish 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Spanish 7 Continuous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Spanish 1 (HS Course)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9275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Spanish YR 1. (No prev. Spanish)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Spanish 1 (HS) Course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83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Spanish Non-Credit – (No previous Spanish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1550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French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French 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French 7 Continuous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French1 (HS Course)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6130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French YR 1( No Prev. French)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French 1 (HS Course)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7417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French  Non-Credit – (No Previous French)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3602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0CA0AA3-06CA-A2E4-6D15-D8D133768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17" y="33870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8F95-6F9E-4D51-B260-79EA56A9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45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Courses for High School Credit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E5DA7-EA35-410A-B91E-7363DCDADF6C}"/>
              </a:ext>
            </a:extLst>
          </p:cNvPr>
          <p:cNvSpPr txBox="1"/>
          <p:nvPr/>
        </p:nvSpPr>
        <p:spPr>
          <a:xfrm>
            <a:off x="402672" y="751344"/>
            <a:ext cx="1094763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graders who are on an accelerated path  in one or more content areas will have the opportunity to take these classes.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Math:  Enhanced Grade 8 Math and Algebra Concepts and Connections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Algebra:Concepts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Connections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    Geometry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English:   9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Grade Literature/Composition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Science:   9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Grade Physical Science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World Language:   Spanish 1, French 1, Japanese 1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courses are extremely rigorous and will require more work than your typical class. Students will have to be able to balance a heavy workload along with their extracurricular activities.  Please think carefully before having your child take 4 high school credit courses.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291D83-708E-263B-AD23-B763CA2FD368}"/>
                  </a:ext>
                </a:extLst>
              </p14:cNvPr>
              <p14:cNvContentPartPr/>
              <p14:nvPr/>
            </p14:nvContentPartPr>
            <p14:xfrm>
              <a:off x="4630541" y="274267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291D83-708E-263B-AD23-B763CA2FD3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1541" y="273403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9FE9315-E2C2-02A9-9458-2AF3193AED7B}"/>
                  </a:ext>
                </a:extLst>
              </p14:cNvPr>
              <p14:cNvContentPartPr/>
              <p14:nvPr/>
            </p14:nvContentPartPr>
            <p14:xfrm>
              <a:off x="4781381" y="278479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9FE9315-E2C2-02A9-9458-2AF3193AED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2381" y="277615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9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689" y="199239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8689" y="1233182"/>
            <a:ext cx="10394707" cy="4437776"/>
          </a:xfrm>
        </p:spPr>
        <p:txBody>
          <a:bodyPr>
            <a:normAutofit/>
          </a:bodyPr>
          <a:lstStyle/>
          <a:p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Year long : band, orchestra, and chorus</a:t>
            </a:r>
          </a:p>
          <a:p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Quarter long classes: art, technology, PE, health, broadcast video production/film/graphics/media design, general music, Career Awareness (6</a:t>
            </a:r>
            <a:r>
              <a:rPr lang="en-US" sz="2100" b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 only), Japanese, French , and Spanish</a:t>
            </a:r>
          </a:p>
          <a:p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Japanese, French, and Spanish are basic courses with introduction to language, culture, etc. (Not offered at every grade level)</a:t>
            </a:r>
          </a:p>
          <a:p>
            <a:r>
              <a:rPr lang="en-US" sz="2100" b="1" cap="none" dirty="0">
                <a:latin typeface="Arial" panose="020B0604020202020204" pitchFamily="34" charset="0"/>
                <a:cs typeface="Arial" panose="020B0604020202020204" pitchFamily="34" charset="0"/>
              </a:rPr>
              <a:t>Avid  - Advancement Via Individual Determination</a:t>
            </a:r>
          </a:p>
          <a:p>
            <a:pPr marL="0" indent="0">
              <a:buNone/>
            </a:pPr>
            <a:r>
              <a:rPr lang="en-US" sz="21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long classes are randomly assigned. Students may repeat courses during their three years at Ridgeview.  </a:t>
            </a:r>
          </a:p>
          <a:p>
            <a:pPr marL="0" indent="0">
              <a:buNone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611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117" y="655815"/>
            <a:ext cx="112633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What  Is The Process?</a:t>
            </a:r>
          </a:p>
          <a:p>
            <a:pPr algn="ctr"/>
            <a:endParaRPr lang="en-US" sz="36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Current teachers will make course recommendations for your students.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will receive a course verification that shows you the courses recommended for your student.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Core classes and year-long connections(band, orchestra, chorus) classes will be listed.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 any corrections on the verification and return to your child’s school.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Necessary changes/corrections will be made.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Schedules will be created over the summer. </a:t>
            </a:r>
          </a:p>
          <a:p>
            <a:pPr marL="342900" indent="-342900"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Please note: Requests for acceleration consideration and waivers should be made prior to the end of the school year. The elementary school should test current 5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graders for acceleration and provide Ridgeview with any updates.</a:t>
            </a:r>
          </a:p>
        </p:txBody>
      </p:sp>
    </p:spTree>
    <p:extLst>
      <p:ext uri="{BB962C8B-B14F-4D97-AF65-F5344CB8AC3E}">
        <p14:creationId xmlns:p14="http://schemas.microsoft.com/office/powerpoint/2010/main" val="8867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26131</TotalTime>
  <Words>1437</Words>
  <Application>Microsoft Office PowerPoint</Application>
  <PresentationFormat>Widescreen</PresentationFormat>
  <Paragraphs>235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Bodoni MT</vt:lpstr>
      <vt:lpstr>Bodoni MT Black</vt:lpstr>
      <vt:lpstr>Calibri</vt:lpstr>
      <vt:lpstr>Cambria Math</vt:lpstr>
      <vt:lpstr>Impact</vt:lpstr>
      <vt:lpstr>Symbol</vt:lpstr>
      <vt:lpstr>Main Event</vt:lpstr>
      <vt:lpstr>Ridgeview charter Middle School</vt:lpstr>
      <vt:lpstr>ACAdemics</vt:lpstr>
      <vt:lpstr>PowerPoint Presentation</vt:lpstr>
      <vt:lpstr>PowerPoint Presentation</vt:lpstr>
      <vt:lpstr>PowerPoint Presentation</vt:lpstr>
      <vt:lpstr>PowerPoint Presentation</vt:lpstr>
      <vt:lpstr>Courses for High School Credit</vt:lpstr>
      <vt:lpstr>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Ridgeview charter School</dc:title>
  <dc:creator>Bulluck, Vicki M</dc:creator>
  <cp:lastModifiedBy>Bulluck, Vicki M</cp:lastModifiedBy>
  <cp:revision>53</cp:revision>
  <cp:lastPrinted>2020-02-20T20:21:57Z</cp:lastPrinted>
  <dcterms:created xsi:type="dcterms:W3CDTF">2017-12-07T17:53:55Z</dcterms:created>
  <dcterms:modified xsi:type="dcterms:W3CDTF">2024-02-14T16:42:32Z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Bulluck@fultonschools.org</vt:lpwstr>
  </property>
  <property fmtid="{D5CDD505-2E9C-101B-9397-08002B2CF9AE}" pid="5" name="MSIP_Label_0ee3c538-ec52-435f-ae58-017644bd9513_SetDate">
    <vt:lpwstr>2020-01-31T14:32:25.9900394Z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