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D6E0-9E50-AD52-FD89-43BEB412E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D175A-2633-CA61-89C6-6C6F0D840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9D238-96F9-542A-9694-0625DF4E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DA2B-FB7D-4CE4-8426-F83994C44A2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AAEB4-4560-EA48-587E-82F1D8A3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BB399-A132-6DEF-356E-CABE9ED5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4EE8-81A5-4BF1-8A3A-3E957D56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8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0194-9552-D170-F5D6-71C50775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EFB6E-C1E8-9B30-5824-C3A6211C0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6ACA2-CC6D-A838-2D77-08A9BF91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DA2B-FB7D-4CE4-8426-F83994C44A2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5397B-5D52-523B-075C-2D1AAF55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AEF38-7B13-A1D6-8A19-F8DD858D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4EE8-81A5-4BF1-8A3A-3E957D56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9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132E07-8AB3-7895-8F4C-644987735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072C8-C3F0-D840-F287-221190183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BC965-9DEA-3A62-B279-2E7E7D17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DA2B-FB7D-4CE4-8426-F83994C44A2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4068A-334E-0A18-015B-2749746B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04301-AAE8-6409-FE6F-FE51D705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4EE8-81A5-4BF1-8A3A-3E957D56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8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ED1B-7647-B06D-BA5E-34DDA714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792F-9312-970D-99D5-7DFE17694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EF463-5802-9DE1-B3DC-1C113BF9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DA2B-FB7D-4CE4-8426-F83994C44A2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A55FC-FA94-CE4C-7E1E-C44F79E1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171EC-B2B5-BC11-9226-12EC61FA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4EE8-81A5-4BF1-8A3A-3E957D56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9AF2-35BD-443A-CA57-B2B06CAF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592A7-7295-36F1-7D46-7FE0C4E6B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590B2-E733-B3E2-5C74-2D5D230F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DA2B-FB7D-4CE4-8426-F83994C44A2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68A5E-F2F2-D650-91D9-D924D557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A4848-849F-1339-3E5A-710EA70F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4EE8-81A5-4BF1-8A3A-3E957D56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1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F8D5-6F9B-881B-8414-C3D646D2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4632B-2042-2BAA-8BB7-D106CFCD6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70BB0-94C3-8AB0-6E34-2FF791B80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9E16D-43A0-51CF-2C55-F779B134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DA2B-FB7D-4CE4-8426-F83994C44A2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4603B-7B72-16CB-F17F-72D7CF1E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FE4C6-BA33-20A7-7524-2DA602DA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4EE8-81A5-4BF1-8A3A-3E957D56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1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BCEA-C51B-D378-71C6-6F81A7DA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5590A-9D4F-825C-901F-4069EF333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5EE12-C077-8AB6-10C2-DBA320E61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DA1CB-A4AC-911A-43CA-FD7BB83C0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BFA10-3AF2-412E-0B4C-62C31E89E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439AB1-7DD4-F40F-1444-141BBB42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DA2B-FB7D-4CE4-8426-F83994C44A2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ECEFB-73E5-0C0F-FA31-3BD0F057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D652AD-47EE-29CE-82CA-15DD619B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4EE8-81A5-4BF1-8A3A-3E957D56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6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F4EB-963D-90B6-F740-4C25386E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4DB5F-6622-AB7F-6F51-BEBEF946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DA2B-FB7D-4CE4-8426-F83994C44A2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43E44C-461F-D7B9-4DDB-F7DEDDD9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F6FC6-8AF4-A202-5DE4-67D305A0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4EE8-81A5-4BF1-8A3A-3E957D56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4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8249A6-A559-9020-A15C-A40CF07E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DA2B-FB7D-4CE4-8426-F83994C44A2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FFC5F-5696-9754-B752-0CBDC465E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4AD07-3A24-EE39-2DAB-C53C1D0F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4EE8-81A5-4BF1-8A3A-3E957D56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1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7770-02FB-A499-D406-7915AD16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CF180-ACB6-6C01-E885-4B932EBE6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AC4E8-DABB-526D-4A9C-279157FD5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CFD8-FC52-590D-514F-AD314E8F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DA2B-FB7D-4CE4-8426-F83994C44A2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5EF93-F221-2226-CDF6-288E4B01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A55FB-305C-4885-4D3B-CD9A4154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4EE8-81A5-4BF1-8A3A-3E957D56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6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05A0E-23DF-1183-7B62-8A7DB6FE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C7616D-243B-5A62-787B-7A18B30D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EFFC2-1C16-931A-A572-C60EA7A52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D308-D122-9EE6-623D-05E32A95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DA2B-FB7D-4CE4-8426-F83994C44A2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ED215-5E72-B3FF-6A6D-1206FF10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5B845-4E8C-7164-47E6-05D10507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4EE8-81A5-4BF1-8A3A-3E957D56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8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76B9AA-06EA-5C8D-2708-F9AE84BA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C5627-F11D-0CFA-64ED-69089121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2DD54-BADF-D1F8-208B-2FCCDE3E9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5DA2B-FB7D-4CE4-8426-F83994C44A2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500E6-CDE1-5C37-0C74-3A192611B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7434D-A9EC-5A71-F513-8A9F445CE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4EE8-81A5-4BF1-8A3A-3E957D56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80CAAE0-C81D-0B30-AE91-A8AB8E4D7D0B}"/>
              </a:ext>
            </a:extLst>
          </p:cNvPr>
          <p:cNvSpPr txBox="1"/>
          <p:nvPr/>
        </p:nvSpPr>
        <p:spPr>
          <a:xfrm>
            <a:off x="0" y="17272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6 ELA Novel Selection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64BCC4-931F-220B-8AF9-CB622AA0C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84" y="2141561"/>
            <a:ext cx="2545474" cy="375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A5169E-EA62-853C-2D22-5C891904BD6D}"/>
              </a:ext>
            </a:extLst>
          </p:cNvPr>
          <p:cNvSpPr txBox="1"/>
          <p:nvPr/>
        </p:nvSpPr>
        <p:spPr>
          <a:xfrm>
            <a:off x="3186583" y="1188390"/>
            <a:ext cx="254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 2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Exploration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A7CF8B-B4A8-B4F8-001F-6523916BD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7" y="2148720"/>
            <a:ext cx="2327117" cy="375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E30E50-0300-702F-07DE-9D876BC95D24}"/>
              </a:ext>
            </a:extLst>
          </p:cNvPr>
          <p:cNvSpPr txBox="1"/>
          <p:nvPr/>
        </p:nvSpPr>
        <p:spPr>
          <a:xfrm>
            <a:off x="369988" y="1188390"/>
            <a:ext cx="232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 1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Animal Allies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B82C6CE-EFAA-042E-4B06-49283671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53" y="2148720"/>
            <a:ext cx="2468048" cy="375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CB4B2F-7CD3-6B29-2748-474B91B51FB7}"/>
              </a:ext>
            </a:extLst>
          </p:cNvPr>
          <p:cNvSpPr txBox="1"/>
          <p:nvPr/>
        </p:nvSpPr>
        <p:spPr>
          <a:xfrm>
            <a:off x="6129615" y="1188390"/>
            <a:ext cx="274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 4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Modern Technology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8D9FC7D-6263-4F7A-2BDA-A12CEAC0E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981" y="2148720"/>
            <a:ext cx="2505456" cy="375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2FCCB1-DF39-3D2A-5850-AB38EB73C070}"/>
              </a:ext>
            </a:extLst>
          </p:cNvPr>
          <p:cNvSpPr txBox="1"/>
          <p:nvPr/>
        </p:nvSpPr>
        <p:spPr>
          <a:xfrm>
            <a:off x="9279981" y="1188966"/>
            <a:ext cx="246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 5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Childhood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3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80CAAE0-C81D-0B30-AE91-A8AB8E4D7D0B}"/>
              </a:ext>
            </a:extLst>
          </p:cNvPr>
          <p:cNvSpPr txBox="1"/>
          <p:nvPr/>
        </p:nvSpPr>
        <p:spPr>
          <a:xfrm>
            <a:off x="0" y="17272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7 ELA Novel Selection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30E50-0300-702F-07DE-9D876BC95D24}"/>
              </a:ext>
            </a:extLst>
          </p:cNvPr>
          <p:cNvSpPr txBox="1"/>
          <p:nvPr/>
        </p:nvSpPr>
        <p:spPr>
          <a:xfrm>
            <a:off x="443140" y="1188390"/>
            <a:ext cx="232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 1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Facing Adversity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6BD7C6-46AA-8E49-0385-14B44F2C8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0" y="2051844"/>
            <a:ext cx="2505456" cy="375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A5169E-EA62-853C-2D22-5C891904BD6D}"/>
              </a:ext>
            </a:extLst>
          </p:cNvPr>
          <p:cNvSpPr txBox="1"/>
          <p:nvPr/>
        </p:nvSpPr>
        <p:spPr>
          <a:xfrm>
            <a:off x="3259735" y="1188390"/>
            <a:ext cx="254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 3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Turning Points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9656F25-DC56-D7A8-9454-310FD15CA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51" y="2051844"/>
            <a:ext cx="2505456" cy="375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2FCCB1-DF39-3D2A-5850-AB38EB73C070}"/>
              </a:ext>
            </a:extLst>
          </p:cNvPr>
          <p:cNvSpPr txBox="1"/>
          <p:nvPr/>
        </p:nvSpPr>
        <p:spPr>
          <a:xfrm>
            <a:off x="9353133" y="1188966"/>
            <a:ext cx="246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 5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Generations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9C80D84-99EF-184F-9B0D-2F8A4A438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127" y="2051844"/>
            <a:ext cx="2488057" cy="375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CB4B2F-7CD3-6B29-2748-474B91B51FB7}"/>
              </a:ext>
            </a:extLst>
          </p:cNvPr>
          <p:cNvSpPr txBox="1"/>
          <p:nvPr/>
        </p:nvSpPr>
        <p:spPr>
          <a:xfrm>
            <a:off x="6202767" y="1188390"/>
            <a:ext cx="274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 4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People &amp; the Planet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57505C7F-0CB5-92ED-1FB9-A5BA8BD1A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21" y="2051844"/>
            <a:ext cx="2505456" cy="375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6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80CAAE0-C81D-0B30-AE91-A8AB8E4D7D0B}"/>
              </a:ext>
            </a:extLst>
          </p:cNvPr>
          <p:cNvSpPr txBox="1"/>
          <p:nvPr/>
        </p:nvSpPr>
        <p:spPr>
          <a:xfrm>
            <a:off x="0" y="17272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8 ELA Novel Selection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30E50-0300-702F-07DE-9D876BC95D24}"/>
              </a:ext>
            </a:extLst>
          </p:cNvPr>
          <p:cNvSpPr txBox="1"/>
          <p:nvPr/>
        </p:nvSpPr>
        <p:spPr>
          <a:xfrm>
            <a:off x="662596" y="1188390"/>
            <a:ext cx="232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 1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Rites of Passage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5169E-EA62-853C-2D22-5C891904BD6D}"/>
              </a:ext>
            </a:extLst>
          </p:cNvPr>
          <p:cNvSpPr txBox="1"/>
          <p:nvPr/>
        </p:nvSpPr>
        <p:spPr>
          <a:xfrm>
            <a:off x="3334701" y="1188390"/>
            <a:ext cx="254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 2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What Matters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2FCCB1-DF39-3D2A-5850-AB38EB73C070}"/>
              </a:ext>
            </a:extLst>
          </p:cNvPr>
          <p:cNvSpPr txBox="1"/>
          <p:nvPr/>
        </p:nvSpPr>
        <p:spPr>
          <a:xfrm>
            <a:off x="8964255" y="1188966"/>
            <a:ext cx="3076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 5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Remembering the Past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CB4B2F-7CD3-6B29-2748-474B91B51FB7}"/>
              </a:ext>
            </a:extLst>
          </p:cNvPr>
          <p:cNvSpPr txBox="1"/>
          <p:nvPr/>
        </p:nvSpPr>
        <p:spPr>
          <a:xfrm>
            <a:off x="6221723" y="1188390"/>
            <a:ext cx="254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 4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Inventions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44E9A63-ED01-A3A9-A187-BE9492E1C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74" y="2079276"/>
            <a:ext cx="2495886" cy="375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40D6825-61DD-CF8E-4791-5BE2B47E8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2" y="2079276"/>
            <a:ext cx="2438470" cy="375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9C5EAA3-E3C2-5B59-F678-2E18496F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36" y="2079276"/>
            <a:ext cx="2477618" cy="375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2DA6D61-F1BB-A053-6979-684FA4971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13" y="2079276"/>
            <a:ext cx="2586651" cy="375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82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80CAAE0-C81D-0B30-AE91-A8AB8E4D7D0B}"/>
              </a:ext>
            </a:extLst>
          </p:cNvPr>
          <p:cNvSpPr txBox="1"/>
          <p:nvPr/>
        </p:nvSpPr>
        <p:spPr>
          <a:xfrm>
            <a:off x="0" y="17272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9 Literature Novel Selection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30E50-0300-702F-07DE-9D876BC95D24}"/>
              </a:ext>
            </a:extLst>
          </p:cNvPr>
          <p:cNvSpPr txBox="1"/>
          <p:nvPr/>
        </p:nvSpPr>
        <p:spPr>
          <a:xfrm>
            <a:off x="3377574" y="1123489"/>
            <a:ext cx="232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 1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Survival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5169E-EA62-853C-2D22-5C891904BD6D}"/>
              </a:ext>
            </a:extLst>
          </p:cNvPr>
          <p:cNvSpPr txBox="1"/>
          <p:nvPr/>
        </p:nvSpPr>
        <p:spPr>
          <a:xfrm>
            <a:off x="6096000" y="1123489"/>
            <a:ext cx="310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 3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Literature of Civil Rights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44E9A63-ED01-A3A9-A187-BE9492E1C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94" y="2014375"/>
            <a:ext cx="2495886" cy="375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4A116D1-B3E1-E942-1D78-E0508E02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56" y="2014375"/>
            <a:ext cx="2502951" cy="375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11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Fulton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Booker, Faith</dc:creator>
  <cp:lastModifiedBy>Booker, Faith</cp:lastModifiedBy>
  <cp:revision>1</cp:revision>
  <dcterms:created xsi:type="dcterms:W3CDTF">2023-09-28T14:04:39Z</dcterms:created>
  <dcterms:modified xsi:type="dcterms:W3CDTF">2023-09-28T14:06:25Z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2023-09-28T14:06:25Z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50c7886a-bd7f-48d4-8907-3a050942cd8e</vt:lpwstr>
  </property>
  <property fmtid="{D5CDD505-2E9C-101B-9397-08002B2CF9AE}" pid="8" name="MSIP_Label_0ee3c538-ec52-435f-ae58-017644bd9513_ContentBits">
    <vt:lpwstr>0</vt:lpwstr>
  </property>
</Properties>
</file>