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66" r:id="rId5"/>
    <p:sldId id="260" r:id="rId6"/>
    <p:sldId id="269" r:id="rId7"/>
    <p:sldId id="270" r:id="rId8"/>
    <p:sldId id="271" r:id="rId9"/>
    <p:sldId id="263" r:id="rId10"/>
    <p:sldId id="265" r:id="rId11"/>
    <p:sldId id="257" r:id="rId12"/>
    <p:sldId id="275" r:id="rId13"/>
    <p:sldId id="262" r:id="rId14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  <p:bold r:id="rId21"/>
    </p:embeddedFont>
    <p:embeddedFont>
      <p:font typeface="Oswald Bold" panose="020B0604020202020204" charset="0"/>
      <p:regular r:id="rId22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913" autoAdjust="0"/>
  </p:normalViewPr>
  <p:slideViewPr>
    <p:cSldViewPr>
      <p:cViewPr varScale="1">
        <p:scale>
          <a:sx n="50" d="100"/>
          <a:sy n="50" d="100"/>
        </p:scale>
        <p:origin x="1026" y="-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DeVinney" userId="339d2bd1-b725-41b1-aebf-a2582c7e0b2f" providerId="ADAL" clId="{B4E276B8-3C64-4A68-A4DF-20AEED80D162}"/>
    <pc:docChg chg="delSld">
      <pc:chgData name="Jennifer DeVinney" userId="339d2bd1-b725-41b1-aebf-a2582c7e0b2f" providerId="ADAL" clId="{B4E276B8-3C64-4A68-A4DF-20AEED80D162}" dt="2024-03-06T21:04:24.306" v="1" actId="47"/>
      <pc:docMkLst>
        <pc:docMk/>
      </pc:docMkLst>
      <pc:sldChg chg="del">
        <pc:chgData name="Jennifer DeVinney" userId="339d2bd1-b725-41b1-aebf-a2582c7e0b2f" providerId="ADAL" clId="{B4E276B8-3C64-4A68-A4DF-20AEED80D162}" dt="2024-03-06T21:04:21.593" v="0" actId="47"/>
        <pc:sldMkLst>
          <pc:docMk/>
          <pc:sldMk cId="995749280" sldId="273"/>
        </pc:sldMkLst>
      </pc:sldChg>
      <pc:sldChg chg="del">
        <pc:chgData name="Jennifer DeVinney" userId="339d2bd1-b725-41b1-aebf-a2582c7e0b2f" providerId="ADAL" clId="{B4E276B8-3C64-4A68-A4DF-20AEED80D162}" dt="2024-03-06T21:04:24.306" v="1" actId="47"/>
        <pc:sldMkLst>
          <pc:docMk/>
          <pc:sldMk cId="1171161270" sldId="274"/>
        </pc:sldMkLst>
      </pc:sldChg>
    </pc:docChg>
  </pc:docChgLst>
  <pc:docChgLst>
    <pc:chgData name="Jennifer DeVinney" userId="339d2bd1-b725-41b1-aebf-a2582c7e0b2f" providerId="ADAL" clId="{0DC639B2-FE25-4AF0-8992-9F09B884B511}"/>
    <pc:docChg chg="undo custSel addSld delSld modSld sldOrd">
      <pc:chgData name="Jennifer DeVinney" userId="339d2bd1-b725-41b1-aebf-a2582c7e0b2f" providerId="ADAL" clId="{0DC639B2-FE25-4AF0-8992-9F09B884B511}" dt="2024-03-05T00:54:47.224" v="1372" actId="20577"/>
      <pc:docMkLst>
        <pc:docMk/>
      </pc:docMkLst>
      <pc:sldChg chg="modNotesTx">
        <pc:chgData name="Jennifer DeVinney" userId="339d2bd1-b725-41b1-aebf-a2582c7e0b2f" providerId="ADAL" clId="{0DC639B2-FE25-4AF0-8992-9F09B884B511}" dt="2024-03-04T23:55:24.355" v="0" actId="6549"/>
        <pc:sldMkLst>
          <pc:docMk/>
          <pc:sldMk cId="0" sldId="256"/>
        </pc:sldMkLst>
      </pc:sldChg>
      <pc:sldChg chg="addSp modSp mod modNotesTx">
        <pc:chgData name="Jennifer DeVinney" userId="339d2bd1-b725-41b1-aebf-a2582c7e0b2f" providerId="ADAL" clId="{0DC639B2-FE25-4AF0-8992-9F09B884B511}" dt="2024-03-05T00:08:30.440" v="147" actId="1076"/>
        <pc:sldMkLst>
          <pc:docMk/>
          <pc:sldMk cId="0" sldId="260"/>
        </pc:sldMkLst>
        <pc:spChg chg="mod">
          <ac:chgData name="Jennifer DeVinney" userId="339d2bd1-b725-41b1-aebf-a2582c7e0b2f" providerId="ADAL" clId="{0DC639B2-FE25-4AF0-8992-9F09B884B511}" dt="2024-03-05T00:06:40.937" v="4" actId="1410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Jennifer DeVinney" userId="339d2bd1-b725-41b1-aebf-a2582c7e0b2f" providerId="ADAL" clId="{0DC639B2-FE25-4AF0-8992-9F09B884B511}" dt="2024-03-05T00:06:43.545" v="6" actId="20577"/>
          <ac:spMkLst>
            <pc:docMk/>
            <pc:sldMk cId="0" sldId="260"/>
            <ac:spMk id="16" creationId="{00000000-0000-0000-0000-000000000000}"/>
          </ac:spMkLst>
        </pc:spChg>
        <pc:picChg chg="add mod">
          <ac:chgData name="Jennifer DeVinney" userId="339d2bd1-b725-41b1-aebf-a2582c7e0b2f" providerId="ADAL" clId="{0DC639B2-FE25-4AF0-8992-9F09B884B511}" dt="2024-03-05T00:08:30.440" v="147" actId="1076"/>
          <ac:picMkLst>
            <pc:docMk/>
            <pc:sldMk cId="0" sldId="260"/>
            <ac:picMk id="3" creationId="{5758BF20-378A-9799-9286-BDE687CB76D3}"/>
          </ac:picMkLst>
        </pc:picChg>
      </pc:sldChg>
      <pc:sldChg chg="modSp mod ord">
        <pc:chgData name="Jennifer DeVinney" userId="339d2bd1-b725-41b1-aebf-a2582c7e0b2f" providerId="ADAL" clId="{0DC639B2-FE25-4AF0-8992-9F09B884B511}" dt="2024-03-05T00:33:00.087" v="924" actId="14100"/>
        <pc:sldMkLst>
          <pc:docMk/>
          <pc:sldMk cId="0" sldId="263"/>
        </pc:sldMkLst>
        <pc:spChg chg="mod">
          <ac:chgData name="Jennifer DeVinney" userId="339d2bd1-b725-41b1-aebf-a2582c7e0b2f" providerId="ADAL" clId="{0DC639B2-FE25-4AF0-8992-9F09B884B511}" dt="2024-03-05T00:33:00.087" v="924" actId="14100"/>
          <ac:spMkLst>
            <pc:docMk/>
            <pc:sldMk cId="0" sldId="263"/>
            <ac:spMk id="14" creationId="{00000000-0000-0000-0000-000000000000}"/>
          </ac:spMkLst>
        </pc:spChg>
        <pc:spChg chg="mod">
          <ac:chgData name="Jennifer DeVinney" userId="339d2bd1-b725-41b1-aebf-a2582c7e0b2f" providerId="ADAL" clId="{0DC639B2-FE25-4AF0-8992-9F09B884B511}" dt="2024-03-05T00:24:39.807" v="770" actId="1076"/>
          <ac:spMkLst>
            <pc:docMk/>
            <pc:sldMk cId="0" sldId="263"/>
            <ac:spMk id="16" creationId="{250674B2-5ED6-E865-DB88-74435AE81BDE}"/>
          </ac:spMkLst>
        </pc:spChg>
        <pc:spChg chg="mod">
          <ac:chgData name="Jennifer DeVinney" userId="339d2bd1-b725-41b1-aebf-a2582c7e0b2f" providerId="ADAL" clId="{0DC639B2-FE25-4AF0-8992-9F09B884B511}" dt="2024-03-05T00:24:36.001" v="769" actId="1076"/>
          <ac:spMkLst>
            <pc:docMk/>
            <pc:sldMk cId="0" sldId="263"/>
            <ac:spMk id="17" creationId="{1D7C8406-3E4B-D4D1-278C-47065250DB58}"/>
          </ac:spMkLst>
        </pc:spChg>
        <pc:picChg chg="mod">
          <ac:chgData name="Jennifer DeVinney" userId="339d2bd1-b725-41b1-aebf-a2582c7e0b2f" providerId="ADAL" clId="{0DC639B2-FE25-4AF0-8992-9F09B884B511}" dt="2024-03-05T00:23:34.965" v="631" actId="1076"/>
          <ac:picMkLst>
            <pc:docMk/>
            <pc:sldMk cId="0" sldId="263"/>
            <ac:picMk id="2050" creationId="{DAD99FF9-418E-612C-7347-37A762C6933F}"/>
          </ac:picMkLst>
        </pc:picChg>
      </pc:sldChg>
      <pc:sldChg chg="modSp mod ord modNotesTx">
        <pc:chgData name="Jennifer DeVinney" userId="339d2bd1-b725-41b1-aebf-a2582c7e0b2f" providerId="ADAL" clId="{0DC639B2-FE25-4AF0-8992-9F09B884B511}" dt="2024-03-05T00:48:46.431" v="1215" actId="1076"/>
        <pc:sldMkLst>
          <pc:docMk/>
          <pc:sldMk cId="0" sldId="265"/>
        </pc:sldMkLst>
        <pc:spChg chg="mod">
          <ac:chgData name="Jennifer DeVinney" userId="339d2bd1-b725-41b1-aebf-a2582c7e0b2f" providerId="ADAL" clId="{0DC639B2-FE25-4AF0-8992-9F09B884B511}" dt="2024-03-05T00:48:46.431" v="1215" actId="1076"/>
          <ac:spMkLst>
            <pc:docMk/>
            <pc:sldMk cId="0" sldId="265"/>
            <ac:spMk id="13" creationId="{B29E9040-85FF-1D78-0929-4E2B15D021D0}"/>
          </ac:spMkLst>
        </pc:spChg>
      </pc:sldChg>
      <pc:sldChg chg="addSp modSp mod">
        <pc:chgData name="Jennifer DeVinney" userId="339d2bd1-b725-41b1-aebf-a2582c7e0b2f" providerId="ADAL" clId="{0DC639B2-FE25-4AF0-8992-9F09B884B511}" dt="2024-03-05T00:09:58.582" v="157" actId="14100"/>
        <pc:sldMkLst>
          <pc:docMk/>
          <pc:sldMk cId="263298102" sldId="269"/>
        </pc:sldMkLst>
        <pc:spChg chg="mod">
          <ac:chgData name="Jennifer DeVinney" userId="339d2bd1-b725-41b1-aebf-a2582c7e0b2f" providerId="ADAL" clId="{0DC639B2-FE25-4AF0-8992-9F09B884B511}" dt="2024-03-05T00:09:48.446" v="154" actId="1076"/>
          <ac:spMkLst>
            <pc:docMk/>
            <pc:sldMk cId="263298102" sldId="269"/>
            <ac:spMk id="13" creationId="{00000000-0000-0000-0000-000000000000}"/>
          </ac:spMkLst>
        </pc:spChg>
        <pc:spChg chg="mod">
          <ac:chgData name="Jennifer DeVinney" userId="339d2bd1-b725-41b1-aebf-a2582c7e0b2f" providerId="ADAL" clId="{0DC639B2-FE25-4AF0-8992-9F09B884B511}" dt="2024-03-05T00:09:51.680" v="155" actId="1076"/>
          <ac:spMkLst>
            <pc:docMk/>
            <pc:sldMk cId="263298102" sldId="269"/>
            <ac:spMk id="16" creationId="{00000000-0000-0000-0000-000000000000}"/>
          </ac:spMkLst>
        </pc:spChg>
        <pc:picChg chg="add mod">
          <ac:chgData name="Jennifer DeVinney" userId="339d2bd1-b725-41b1-aebf-a2582c7e0b2f" providerId="ADAL" clId="{0DC639B2-FE25-4AF0-8992-9F09B884B511}" dt="2024-03-05T00:09:58.582" v="157" actId="14100"/>
          <ac:picMkLst>
            <pc:docMk/>
            <pc:sldMk cId="263298102" sldId="269"/>
            <ac:picMk id="3" creationId="{4E55CF1D-B8AB-343D-670D-CD7FA1D5883E}"/>
          </ac:picMkLst>
        </pc:picChg>
      </pc:sldChg>
      <pc:sldChg chg="addSp delSp modSp mod">
        <pc:chgData name="Jennifer DeVinney" userId="339d2bd1-b725-41b1-aebf-a2582c7e0b2f" providerId="ADAL" clId="{0DC639B2-FE25-4AF0-8992-9F09B884B511}" dt="2024-03-05T00:17:20.192" v="203" actId="14100"/>
        <pc:sldMkLst>
          <pc:docMk/>
          <pc:sldMk cId="4190165546" sldId="270"/>
        </pc:sldMkLst>
        <pc:spChg chg="add del mod">
          <ac:chgData name="Jennifer DeVinney" userId="339d2bd1-b725-41b1-aebf-a2582c7e0b2f" providerId="ADAL" clId="{0DC639B2-FE25-4AF0-8992-9F09B884B511}" dt="2024-03-05T00:12:44.731" v="162" actId="478"/>
          <ac:spMkLst>
            <pc:docMk/>
            <pc:sldMk cId="4190165546" sldId="270"/>
            <ac:spMk id="3" creationId="{26AA26AA-959C-4216-8F19-76F380ACD6CD}"/>
          </ac:spMkLst>
        </pc:spChg>
        <pc:spChg chg="mod">
          <ac:chgData name="Jennifer DeVinney" userId="339d2bd1-b725-41b1-aebf-a2582c7e0b2f" providerId="ADAL" clId="{0DC639B2-FE25-4AF0-8992-9F09B884B511}" dt="2024-03-05T00:10:08.439" v="158" actId="1076"/>
          <ac:spMkLst>
            <pc:docMk/>
            <pc:sldMk cId="4190165546" sldId="270"/>
            <ac:spMk id="13" creationId="{00000000-0000-0000-0000-000000000000}"/>
          </ac:spMkLst>
        </pc:spChg>
        <pc:spChg chg="mod">
          <ac:chgData name="Jennifer DeVinney" userId="339d2bd1-b725-41b1-aebf-a2582c7e0b2f" providerId="ADAL" clId="{0DC639B2-FE25-4AF0-8992-9F09B884B511}" dt="2024-03-05T00:10:13.614" v="159" actId="1076"/>
          <ac:spMkLst>
            <pc:docMk/>
            <pc:sldMk cId="4190165546" sldId="270"/>
            <ac:spMk id="16" creationId="{00000000-0000-0000-0000-000000000000}"/>
          </ac:spMkLst>
        </pc:spChg>
        <pc:picChg chg="add mod modCrop">
          <ac:chgData name="Jennifer DeVinney" userId="339d2bd1-b725-41b1-aebf-a2582c7e0b2f" providerId="ADAL" clId="{0DC639B2-FE25-4AF0-8992-9F09B884B511}" dt="2024-03-05T00:17:20.192" v="203" actId="14100"/>
          <ac:picMkLst>
            <pc:docMk/>
            <pc:sldMk cId="4190165546" sldId="270"/>
            <ac:picMk id="5" creationId="{3734249B-5FAA-7D8F-2C18-49C55EF0BE64}"/>
          </ac:picMkLst>
        </pc:picChg>
        <pc:picChg chg="add mod modCrop">
          <ac:chgData name="Jennifer DeVinney" userId="339d2bd1-b725-41b1-aebf-a2582c7e0b2f" providerId="ADAL" clId="{0DC639B2-FE25-4AF0-8992-9F09B884B511}" dt="2024-03-05T00:17:17.101" v="202" actId="14100"/>
          <ac:picMkLst>
            <pc:docMk/>
            <pc:sldMk cId="4190165546" sldId="270"/>
            <ac:picMk id="7" creationId="{C12569A1-765A-9E97-36DA-3583156EFD93}"/>
          </ac:picMkLst>
        </pc:picChg>
      </pc:sldChg>
      <pc:sldChg chg="addSp modSp mod">
        <pc:chgData name="Jennifer DeVinney" userId="339d2bd1-b725-41b1-aebf-a2582c7e0b2f" providerId="ADAL" clId="{0DC639B2-FE25-4AF0-8992-9F09B884B511}" dt="2024-03-05T00:16:53.321" v="200" actId="1076"/>
        <pc:sldMkLst>
          <pc:docMk/>
          <pc:sldMk cId="3451897314" sldId="271"/>
        </pc:sldMkLst>
        <pc:spChg chg="mod">
          <ac:chgData name="Jennifer DeVinney" userId="339d2bd1-b725-41b1-aebf-a2582c7e0b2f" providerId="ADAL" clId="{0DC639B2-FE25-4AF0-8992-9F09B884B511}" dt="2024-03-05T00:15:17.147" v="182" actId="1076"/>
          <ac:spMkLst>
            <pc:docMk/>
            <pc:sldMk cId="3451897314" sldId="271"/>
            <ac:spMk id="13" creationId="{00000000-0000-0000-0000-000000000000}"/>
          </ac:spMkLst>
        </pc:spChg>
        <pc:spChg chg="mod">
          <ac:chgData name="Jennifer DeVinney" userId="339d2bd1-b725-41b1-aebf-a2582c7e0b2f" providerId="ADAL" clId="{0DC639B2-FE25-4AF0-8992-9F09B884B511}" dt="2024-03-05T00:15:22.327" v="183" actId="1076"/>
          <ac:spMkLst>
            <pc:docMk/>
            <pc:sldMk cId="3451897314" sldId="271"/>
            <ac:spMk id="16" creationId="{00000000-0000-0000-0000-000000000000}"/>
          </ac:spMkLst>
        </pc:spChg>
        <pc:picChg chg="add mod modCrop">
          <ac:chgData name="Jennifer DeVinney" userId="339d2bd1-b725-41b1-aebf-a2582c7e0b2f" providerId="ADAL" clId="{0DC639B2-FE25-4AF0-8992-9F09B884B511}" dt="2024-03-05T00:16:53.321" v="200" actId="1076"/>
          <ac:picMkLst>
            <pc:docMk/>
            <pc:sldMk cId="3451897314" sldId="271"/>
            <ac:picMk id="3" creationId="{90AF68AC-66D9-F3A1-B01A-CEFDF5C03ECF}"/>
          </ac:picMkLst>
        </pc:picChg>
        <pc:picChg chg="add mod">
          <ac:chgData name="Jennifer DeVinney" userId="339d2bd1-b725-41b1-aebf-a2582c7e0b2f" providerId="ADAL" clId="{0DC639B2-FE25-4AF0-8992-9F09B884B511}" dt="2024-03-05T00:16:32.251" v="197" actId="1076"/>
          <ac:picMkLst>
            <pc:docMk/>
            <pc:sldMk cId="3451897314" sldId="271"/>
            <ac:picMk id="5" creationId="{8397BEFA-CBC2-93CC-C919-4FA7AB02B1BA}"/>
          </ac:picMkLst>
        </pc:picChg>
      </pc:sldChg>
      <pc:sldChg chg="del">
        <pc:chgData name="Jennifer DeVinney" userId="339d2bd1-b725-41b1-aebf-a2582c7e0b2f" providerId="ADAL" clId="{0DC639B2-FE25-4AF0-8992-9F09B884B511}" dt="2024-03-05T00:51:16.847" v="1216" actId="47"/>
        <pc:sldMkLst>
          <pc:docMk/>
          <pc:sldMk cId="290731802" sldId="272"/>
        </pc:sldMkLst>
      </pc:sldChg>
      <pc:sldChg chg="addSp delSp modSp add del mod">
        <pc:chgData name="Jennifer DeVinney" userId="339d2bd1-b725-41b1-aebf-a2582c7e0b2f" providerId="ADAL" clId="{0DC639B2-FE25-4AF0-8992-9F09B884B511}" dt="2024-03-05T00:32:00.018" v="823" actId="13822"/>
        <pc:sldMkLst>
          <pc:docMk/>
          <pc:sldMk cId="995749280" sldId="273"/>
        </pc:sldMkLst>
        <pc:spChg chg="add mod">
          <ac:chgData name="Jennifer DeVinney" userId="339d2bd1-b725-41b1-aebf-a2582c7e0b2f" providerId="ADAL" clId="{0DC639B2-FE25-4AF0-8992-9F09B884B511}" dt="2024-03-05T00:32:00.018" v="823" actId="13822"/>
          <ac:spMkLst>
            <pc:docMk/>
            <pc:sldMk cId="995749280" sldId="273"/>
            <ac:spMk id="8" creationId="{F729B9A4-9D63-89CD-F854-D5580A3FD880}"/>
          </ac:spMkLst>
        </pc:spChg>
        <pc:spChg chg="mod">
          <ac:chgData name="Jennifer DeVinney" userId="339d2bd1-b725-41b1-aebf-a2582c7e0b2f" providerId="ADAL" clId="{0DC639B2-FE25-4AF0-8992-9F09B884B511}" dt="2024-03-05T00:25:03.472" v="792" actId="20577"/>
          <ac:spMkLst>
            <pc:docMk/>
            <pc:sldMk cId="995749280" sldId="273"/>
            <ac:spMk id="13" creationId="{7A57FBA5-CB9B-4122-4871-9D460C310C53}"/>
          </ac:spMkLst>
        </pc:spChg>
        <pc:spChg chg="del">
          <ac:chgData name="Jennifer DeVinney" userId="339d2bd1-b725-41b1-aebf-a2582c7e0b2f" providerId="ADAL" clId="{0DC639B2-FE25-4AF0-8992-9F09B884B511}" dt="2024-03-05T00:25:08.932" v="793" actId="478"/>
          <ac:spMkLst>
            <pc:docMk/>
            <pc:sldMk cId="995749280" sldId="273"/>
            <ac:spMk id="16" creationId="{B671EFFF-DD59-1686-DC69-11D6B8851DE4}"/>
          </ac:spMkLst>
        </pc:spChg>
        <pc:picChg chg="del">
          <ac:chgData name="Jennifer DeVinney" userId="339d2bd1-b725-41b1-aebf-a2582c7e0b2f" providerId="ADAL" clId="{0DC639B2-FE25-4AF0-8992-9F09B884B511}" dt="2024-03-05T00:25:10.789" v="794" actId="478"/>
          <ac:picMkLst>
            <pc:docMk/>
            <pc:sldMk cId="995749280" sldId="273"/>
            <ac:picMk id="3" creationId="{50485182-D0A0-2332-49F0-A13788D674FC}"/>
          </ac:picMkLst>
        </pc:picChg>
        <pc:picChg chg="add del mod">
          <ac:chgData name="Jennifer DeVinney" userId="339d2bd1-b725-41b1-aebf-a2582c7e0b2f" providerId="ADAL" clId="{0DC639B2-FE25-4AF0-8992-9F09B884B511}" dt="2024-03-05T00:29:50.522" v="813" actId="478"/>
          <ac:picMkLst>
            <pc:docMk/>
            <pc:sldMk cId="995749280" sldId="273"/>
            <ac:picMk id="4" creationId="{1AF89C4F-2D35-4C91-2A98-3D0FA450EFCB}"/>
          </ac:picMkLst>
        </pc:picChg>
        <pc:picChg chg="del">
          <ac:chgData name="Jennifer DeVinney" userId="339d2bd1-b725-41b1-aebf-a2582c7e0b2f" providerId="ADAL" clId="{0DC639B2-FE25-4AF0-8992-9F09B884B511}" dt="2024-03-05T00:25:12.234" v="795" actId="478"/>
          <ac:picMkLst>
            <pc:docMk/>
            <pc:sldMk cId="995749280" sldId="273"/>
            <ac:picMk id="5" creationId="{04D3D6D0-13D6-6085-DDD5-53ECC6414DB7}"/>
          </ac:picMkLst>
        </pc:picChg>
        <pc:picChg chg="add mod">
          <ac:chgData name="Jennifer DeVinney" userId="339d2bd1-b725-41b1-aebf-a2582c7e0b2f" providerId="ADAL" clId="{0DC639B2-FE25-4AF0-8992-9F09B884B511}" dt="2024-03-05T00:31:42.696" v="821" actId="1076"/>
          <ac:picMkLst>
            <pc:docMk/>
            <pc:sldMk cId="995749280" sldId="273"/>
            <ac:picMk id="7" creationId="{0BF43346-AC27-6B21-1DF1-BC2CC8656A78}"/>
          </ac:picMkLst>
        </pc:picChg>
      </pc:sldChg>
      <pc:sldChg chg="addSp modSp add mod">
        <pc:chgData name="Jennifer DeVinney" userId="339d2bd1-b725-41b1-aebf-a2582c7e0b2f" providerId="ADAL" clId="{0DC639B2-FE25-4AF0-8992-9F09B884B511}" dt="2024-03-05T00:27:47.292" v="807" actId="1076"/>
        <pc:sldMkLst>
          <pc:docMk/>
          <pc:sldMk cId="1171161270" sldId="274"/>
        </pc:sldMkLst>
        <pc:spChg chg="mod">
          <ac:chgData name="Jennifer DeVinney" userId="339d2bd1-b725-41b1-aebf-a2582c7e0b2f" providerId="ADAL" clId="{0DC639B2-FE25-4AF0-8992-9F09B884B511}" dt="2024-03-05T00:25:20.335" v="801" actId="20577"/>
          <ac:spMkLst>
            <pc:docMk/>
            <pc:sldMk cId="1171161270" sldId="274"/>
            <ac:spMk id="13" creationId="{4C5BE627-9328-FA8B-C4E8-7BECC1FE16C2}"/>
          </ac:spMkLst>
        </pc:spChg>
        <pc:picChg chg="add mod">
          <ac:chgData name="Jennifer DeVinney" userId="339d2bd1-b725-41b1-aebf-a2582c7e0b2f" providerId="ADAL" clId="{0DC639B2-FE25-4AF0-8992-9F09B884B511}" dt="2024-03-05T00:27:47.292" v="807" actId="1076"/>
          <ac:picMkLst>
            <pc:docMk/>
            <pc:sldMk cId="1171161270" sldId="274"/>
            <ac:picMk id="3" creationId="{0C9A856B-0188-9639-400B-61A878335A45}"/>
          </ac:picMkLst>
        </pc:picChg>
      </pc:sldChg>
      <pc:sldChg chg="addSp delSp modSp add mod ord modNotesTx">
        <pc:chgData name="Jennifer DeVinney" userId="339d2bd1-b725-41b1-aebf-a2582c7e0b2f" providerId="ADAL" clId="{0DC639B2-FE25-4AF0-8992-9F09B884B511}" dt="2024-03-05T00:54:47.224" v="1372" actId="20577"/>
        <pc:sldMkLst>
          <pc:docMk/>
          <pc:sldMk cId="1637467607" sldId="275"/>
        </pc:sldMkLst>
        <pc:spChg chg="del">
          <ac:chgData name="Jennifer DeVinney" userId="339d2bd1-b725-41b1-aebf-a2582c7e0b2f" providerId="ADAL" clId="{0DC639B2-FE25-4AF0-8992-9F09B884B511}" dt="2024-03-05T00:51:33.989" v="1230" actId="478"/>
          <ac:spMkLst>
            <pc:docMk/>
            <pc:sldMk cId="1637467607" sldId="275"/>
            <ac:spMk id="11" creationId="{F558BD3C-6A1C-4205-704C-839ED427E8FF}"/>
          </ac:spMkLst>
        </pc:spChg>
        <pc:spChg chg="del mod">
          <ac:chgData name="Jennifer DeVinney" userId="339d2bd1-b725-41b1-aebf-a2582c7e0b2f" providerId="ADAL" clId="{0DC639B2-FE25-4AF0-8992-9F09B884B511}" dt="2024-03-05T00:51:31.935" v="1229"/>
          <ac:spMkLst>
            <pc:docMk/>
            <pc:sldMk cId="1637467607" sldId="275"/>
            <ac:spMk id="13" creationId="{14F64D4E-A335-C854-9757-E160A790E3BF}"/>
          </ac:spMkLst>
        </pc:spChg>
        <pc:picChg chg="add mod">
          <ac:chgData name="Jennifer DeVinney" userId="339d2bd1-b725-41b1-aebf-a2582c7e0b2f" providerId="ADAL" clId="{0DC639B2-FE25-4AF0-8992-9F09B884B511}" dt="2024-03-05T00:54:05.090" v="1239" actId="1076"/>
          <ac:picMkLst>
            <pc:docMk/>
            <pc:sldMk cId="1637467607" sldId="275"/>
            <ac:picMk id="14" creationId="{8D693FDC-516C-3C0F-35AC-C4642415CD5E}"/>
          </ac:picMkLst>
        </pc:picChg>
      </pc:sldChg>
    </pc:docChg>
  </pc:docChgLst>
  <pc:docChgLst>
    <pc:chgData name="Jennifer DeVinney" userId="S::jennifer.devinney@rccsd.org::339d2bd1-b725-41b1-aebf-a2582c7e0b2f" providerId="AD" clId="Web-{A36D7ADD-CC83-0613-E829-EF317F9A8D65}"/>
    <pc:docChg chg="modSld sldOrd">
      <pc:chgData name="Jennifer DeVinney" userId="S::jennifer.devinney@rccsd.org::339d2bd1-b725-41b1-aebf-a2582c7e0b2f" providerId="AD" clId="Web-{A36D7ADD-CC83-0613-E829-EF317F9A8D65}" dt="2024-03-04T23:51:44.875" v="669" actId="20577"/>
      <pc:docMkLst>
        <pc:docMk/>
      </pc:docMkLst>
      <pc:sldChg chg="modSp">
        <pc:chgData name="Jennifer DeVinney" userId="S::jennifer.devinney@rccsd.org::339d2bd1-b725-41b1-aebf-a2582c7e0b2f" providerId="AD" clId="Web-{A36D7ADD-CC83-0613-E829-EF317F9A8D65}" dt="2024-03-04T23:44:26.846" v="0" actId="20577"/>
        <pc:sldMkLst>
          <pc:docMk/>
          <pc:sldMk cId="0" sldId="256"/>
        </pc:sldMkLst>
        <pc:spChg chg="mod">
          <ac:chgData name="Jennifer DeVinney" userId="S::jennifer.devinney@rccsd.org::339d2bd1-b725-41b1-aebf-a2582c7e0b2f" providerId="AD" clId="Web-{A36D7ADD-CC83-0613-E829-EF317F9A8D65}" dt="2024-03-04T23:44:26.846" v="0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ord">
        <pc:chgData name="Jennifer DeVinney" userId="S::jennifer.devinney@rccsd.org::339d2bd1-b725-41b1-aebf-a2582c7e0b2f" providerId="AD" clId="Web-{A36D7ADD-CC83-0613-E829-EF317F9A8D65}" dt="2024-03-04T23:51:44.875" v="669" actId="20577"/>
        <pc:sldMkLst>
          <pc:docMk/>
          <pc:sldMk cId="0" sldId="257"/>
        </pc:sldMkLst>
        <pc:spChg chg="mod">
          <ac:chgData name="Jennifer DeVinney" userId="S::jennifer.devinney@rccsd.org::339d2bd1-b725-41b1-aebf-a2582c7e0b2f" providerId="AD" clId="Web-{A36D7ADD-CC83-0613-E829-EF317F9A8D65}" dt="2024-03-04T23:47:33.602" v="47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Jennifer DeVinney" userId="S::jennifer.devinney@rccsd.org::339d2bd1-b725-41b1-aebf-a2582c7e0b2f" providerId="AD" clId="Web-{A36D7ADD-CC83-0613-E829-EF317F9A8D65}" dt="2024-03-04T23:51:44.875" v="669" actId="20577"/>
          <ac:spMkLst>
            <pc:docMk/>
            <pc:sldMk cId="0" sldId="257"/>
            <ac:spMk id="8" creationId="{00000000-0000-0000-0000-000000000000}"/>
          </ac:spMkLst>
        </pc:spChg>
        <pc:grpChg chg="add del">
          <ac:chgData name="Jennifer DeVinney" userId="S::jennifer.devinney@rccsd.org::339d2bd1-b725-41b1-aebf-a2582c7e0b2f" providerId="AD" clId="Web-{A36D7ADD-CC83-0613-E829-EF317F9A8D65}" dt="2024-03-04T23:49:47.684" v="262"/>
          <ac:grpSpMkLst>
            <pc:docMk/>
            <pc:sldMk cId="0" sldId="257"/>
            <ac:grpSpMk id="4" creationId="{00000000-0000-0000-0000-000000000000}"/>
          </ac:grpSpMkLst>
        </pc:grpChg>
      </pc:sldChg>
      <pc:sldChg chg="modSp">
        <pc:chgData name="Jennifer DeVinney" userId="S::jennifer.devinney@rccsd.org::339d2bd1-b725-41b1-aebf-a2582c7e0b2f" providerId="AD" clId="Web-{A36D7ADD-CC83-0613-E829-EF317F9A8D65}" dt="2024-03-04T23:46:21.678" v="39" actId="20577"/>
        <pc:sldMkLst>
          <pc:docMk/>
          <pc:sldMk cId="0" sldId="258"/>
        </pc:sldMkLst>
        <pc:spChg chg="mod">
          <ac:chgData name="Jennifer DeVinney" userId="S::jennifer.devinney@rccsd.org::339d2bd1-b725-41b1-aebf-a2582c7e0b2f" providerId="AD" clId="Web-{A36D7ADD-CC83-0613-E829-EF317F9A8D65}" dt="2024-03-04T23:46:21.678" v="39" actId="20577"/>
          <ac:spMkLst>
            <pc:docMk/>
            <pc:sldMk cId="0" sldId="258"/>
            <ac:spMk id="6" creationId="{00000000-0000-0000-0000-000000000000}"/>
          </ac:spMkLst>
        </pc:spChg>
      </pc:sldChg>
      <pc:sldChg chg="delSp">
        <pc:chgData name="Jennifer DeVinney" userId="S::jennifer.devinney@rccsd.org::339d2bd1-b725-41b1-aebf-a2582c7e0b2f" providerId="AD" clId="Web-{A36D7ADD-CC83-0613-E829-EF317F9A8D65}" dt="2024-03-04T23:46:37.725" v="40"/>
        <pc:sldMkLst>
          <pc:docMk/>
          <pc:sldMk cId="0" sldId="260"/>
        </pc:sldMkLst>
        <pc:picChg chg="del">
          <ac:chgData name="Jennifer DeVinney" userId="S::jennifer.devinney@rccsd.org::339d2bd1-b725-41b1-aebf-a2582c7e0b2f" providerId="AD" clId="Web-{A36D7ADD-CC83-0613-E829-EF317F9A8D65}" dt="2024-03-04T23:46:37.725" v="40"/>
          <ac:picMkLst>
            <pc:docMk/>
            <pc:sldMk cId="0" sldId="260"/>
            <ac:picMk id="20" creationId="{63D7C581-18B0-F61E-CF4A-A45C9C6AD242}"/>
          </ac:picMkLst>
        </pc:picChg>
      </pc:sldChg>
      <pc:sldChg chg="modSp">
        <pc:chgData name="Jennifer DeVinney" userId="S::jennifer.devinney@rccsd.org::339d2bd1-b725-41b1-aebf-a2582c7e0b2f" providerId="AD" clId="Web-{A36D7ADD-CC83-0613-E829-EF317F9A8D65}" dt="2024-03-04T23:45:44.942" v="1" actId="1076"/>
        <pc:sldMkLst>
          <pc:docMk/>
          <pc:sldMk cId="0" sldId="267"/>
        </pc:sldMkLst>
        <pc:picChg chg="mod">
          <ac:chgData name="Jennifer DeVinney" userId="S::jennifer.devinney@rccsd.org::339d2bd1-b725-41b1-aebf-a2582c7e0b2f" providerId="AD" clId="Web-{A36D7ADD-CC83-0613-E829-EF317F9A8D65}" dt="2024-03-04T23:45:44.942" v="1" actId="1076"/>
          <ac:picMkLst>
            <pc:docMk/>
            <pc:sldMk cId="0" sldId="267"/>
            <ac:picMk id="35" creationId="{B50EA851-3EF1-36C7-A2BB-00008F01FC48}"/>
          </ac:picMkLst>
        </pc:picChg>
      </pc:sldChg>
      <pc:sldChg chg="delSp">
        <pc:chgData name="Jennifer DeVinney" userId="S::jennifer.devinney@rccsd.org::339d2bd1-b725-41b1-aebf-a2582c7e0b2f" providerId="AD" clId="Web-{A36D7ADD-CC83-0613-E829-EF317F9A8D65}" dt="2024-03-04T23:46:43.600" v="41"/>
        <pc:sldMkLst>
          <pc:docMk/>
          <pc:sldMk cId="263298102" sldId="269"/>
        </pc:sldMkLst>
        <pc:picChg chg="del">
          <ac:chgData name="Jennifer DeVinney" userId="S::jennifer.devinney@rccsd.org::339d2bd1-b725-41b1-aebf-a2582c7e0b2f" providerId="AD" clId="Web-{A36D7ADD-CC83-0613-E829-EF317F9A8D65}" dt="2024-03-04T23:46:43.600" v="41"/>
          <ac:picMkLst>
            <pc:docMk/>
            <pc:sldMk cId="263298102" sldId="269"/>
            <ac:picMk id="3" creationId="{14F24A71-2D0B-F9F1-4BCE-F17093E62CA3}"/>
          </ac:picMkLst>
        </pc:picChg>
      </pc:sldChg>
      <pc:sldChg chg="delSp">
        <pc:chgData name="Jennifer DeVinney" userId="S::jennifer.devinney@rccsd.org::339d2bd1-b725-41b1-aebf-a2582c7e0b2f" providerId="AD" clId="Web-{A36D7ADD-CC83-0613-E829-EF317F9A8D65}" dt="2024-03-04T23:46:48.178" v="42"/>
        <pc:sldMkLst>
          <pc:docMk/>
          <pc:sldMk cId="4190165546" sldId="270"/>
        </pc:sldMkLst>
        <pc:picChg chg="del">
          <ac:chgData name="Jennifer DeVinney" userId="S::jennifer.devinney@rccsd.org::339d2bd1-b725-41b1-aebf-a2582c7e0b2f" providerId="AD" clId="Web-{A36D7ADD-CC83-0613-E829-EF317F9A8D65}" dt="2024-03-04T23:46:48.178" v="42"/>
          <ac:picMkLst>
            <pc:docMk/>
            <pc:sldMk cId="4190165546" sldId="270"/>
            <ac:picMk id="4" creationId="{110DA6B4-8504-FD7A-DF65-1AA226D2AD9C}"/>
          </ac:picMkLst>
        </pc:picChg>
      </pc:sldChg>
      <pc:sldChg chg="delSp">
        <pc:chgData name="Jennifer DeVinney" userId="S::jennifer.devinney@rccsd.org::339d2bd1-b725-41b1-aebf-a2582c7e0b2f" providerId="AD" clId="Web-{A36D7ADD-CC83-0613-E829-EF317F9A8D65}" dt="2024-03-04T23:46:53.304" v="43"/>
        <pc:sldMkLst>
          <pc:docMk/>
          <pc:sldMk cId="3451897314" sldId="271"/>
        </pc:sldMkLst>
        <pc:picChg chg="del">
          <ac:chgData name="Jennifer DeVinney" userId="S::jennifer.devinney@rccsd.org::339d2bd1-b725-41b1-aebf-a2582c7e0b2f" providerId="AD" clId="Web-{A36D7ADD-CC83-0613-E829-EF317F9A8D65}" dt="2024-03-04T23:46:53.304" v="43"/>
          <ac:picMkLst>
            <pc:docMk/>
            <pc:sldMk cId="3451897314" sldId="271"/>
            <ac:picMk id="3" creationId="{E5C64189-570F-99A2-7237-AB6306C043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A3CF-D4B7-4BF3-8027-0CAFDF79491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C78C-E10F-4EF2-A0EF-773CBC37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Renewed energy to refocus on data usage to hone in on needs and necessary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BF923-6568-00AB-2929-A41E5AC0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D535F-4179-D4A6-27FE-F8B4E00A7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96674-2A60-7DAD-3608-D52E67BD8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an overnight process- need to set midway measures, celebrate successes, and continue to analyze performance to promote the climb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A989-D954-09C6-8F7B-EEC6158BB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Rising Outcomes:  We aspire to elevate academic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achievmeent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foster a passion for learning by empowering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studnets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the knowledge and skills essential for future success.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Rising Opportunities: We work to create a learning landscape that opens doors to diverse opportunities for every student by embracing innovation and adaptability.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Rising Wellness: We foster a nurturing environment that promotes mental health, resilience, and a sense of belonging to ensure that every student feels welcomed and affirmed.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Rising Pride: We are creating a culture of learning that empowers students to take pride in their accomplishments and contribute positively to the collective success of the RCCSD.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3F335-758B-4EFB-9B03-E8506C5E7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multiple sources helps us to zero in on the right assumptions about the causes of what is working and not working.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in depth view of data at this level prior to students getting to the state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C78C-E10F-4EF2-A0EF-773CBC375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3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.png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.pn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67792" y="-309943"/>
            <a:ext cx="6009020" cy="13099076"/>
            <a:chOff x="0" y="0"/>
            <a:chExt cx="1582623" cy="3449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2623" cy="3449962"/>
            </a:xfrm>
            <a:custGeom>
              <a:avLst/>
              <a:gdLst/>
              <a:ahLst/>
              <a:cxnLst/>
              <a:rect l="l" t="t" r="r" b="b"/>
              <a:pathLst>
                <a:path w="1582623" h="3449962">
                  <a:moveTo>
                    <a:pt x="0" y="0"/>
                  </a:moveTo>
                  <a:lnTo>
                    <a:pt x="1582623" y="0"/>
                  </a:lnTo>
                  <a:lnTo>
                    <a:pt x="1582623" y="3449962"/>
                  </a:lnTo>
                  <a:lnTo>
                    <a:pt x="0" y="3449962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82623" cy="3488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584715" y="61722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4" y="4114800"/>
                </a:lnTo>
                <a:lnTo>
                  <a:pt x="257689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910131" y="1028700"/>
            <a:ext cx="7349169" cy="8229600"/>
            <a:chOff x="0" y="0"/>
            <a:chExt cx="6350000" cy="7110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5"/>
              <a:stretch>
                <a:fillRect l="-24364" r="-2436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0501981" y="0"/>
            <a:ext cx="2576894" cy="4114800"/>
          </a:xfrm>
          <a:custGeom>
            <a:avLst/>
            <a:gdLst/>
            <a:ahLst/>
            <a:cxnLst/>
            <a:rect l="l" t="t" r="r" b="b"/>
            <a:pathLst>
              <a:path w="2576894" h="4114800">
                <a:moveTo>
                  <a:pt x="0" y="0"/>
                </a:moveTo>
                <a:lnTo>
                  <a:pt x="2576893" y="0"/>
                </a:lnTo>
                <a:lnTo>
                  <a:pt x="2576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28700" y="857406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8"/>
                </a:lnTo>
                <a:lnTo>
                  <a:pt x="2537682" y="342588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748818" y="8759563"/>
            <a:ext cx="7315200" cy="2484609"/>
          </a:xfrm>
          <a:custGeom>
            <a:avLst/>
            <a:gdLst/>
            <a:ahLst/>
            <a:cxnLst/>
            <a:rect l="l" t="t" r="r" b="b"/>
            <a:pathLst>
              <a:path w="7315200" h="2484609">
                <a:moveTo>
                  <a:pt x="0" y="0"/>
                </a:moveTo>
                <a:lnTo>
                  <a:pt x="7315200" y="0"/>
                </a:lnTo>
                <a:lnTo>
                  <a:pt x="7315200" y="2484609"/>
                </a:lnTo>
                <a:lnTo>
                  <a:pt x="0" y="248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1312" y="2371079"/>
            <a:ext cx="8595681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59"/>
              </a:lnSpc>
            </a:pPr>
            <a:r>
              <a:rPr lang="en-US" sz="10299">
                <a:solidFill>
                  <a:srgbClr val="D90000"/>
                </a:solidFill>
                <a:latin typeface="Oswald Bold"/>
              </a:rPr>
              <a:t>RCCSD </a:t>
            </a:r>
          </a:p>
          <a:p>
            <a:pPr>
              <a:lnSpc>
                <a:spcPts val="12359"/>
              </a:lnSpc>
            </a:pPr>
            <a:r>
              <a:rPr lang="en-US" sz="10299">
                <a:solidFill>
                  <a:srgbClr val="D90000"/>
                </a:solidFill>
                <a:latin typeface="Oswald Bold"/>
              </a:rPr>
              <a:t>DATA REPORT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1312" y="5794758"/>
            <a:ext cx="859568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>
                <a:solidFill>
                  <a:srgbClr val="FFFFFF"/>
                </a:solidFill>
                <a:latin typeface="Oswald Bold"/>
              </a:rPr>
              <a:t>WINTER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45153" y="277852"/>
            <a:ext cx="8595681" cy="150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0299" dirty="0">
                <a:solidFill>
                  <a:srgbClr val="D90000"/>
                </a:solidFill>
                <a:latin typeface="Oswald Bold"/>
              </a:rPr>
              <a:t>CELEBRATIONS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028700" y="857406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8"/>
                </a:lnTo>
                <a:lnTo>
                  <a:pt x="2537682" y="342588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4721618" y="8915713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4289843" y="-1235825"/>
            <a:ext cx="5653236" cy="4529051"/>
            <a:chOff x="0" y="0"/>
            <a:chExt cx="670016" cy="5367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0016" cy="536779"/>
            </a:xfrm>
            <a:custGeom>
              <a:avLst/>
              <a:gdLst/>
              <a:ahLst/>
              <a:cxnLst/>
              <a:rect l="l" t="t" r="r" b="b"/>
              <a:pathLst>
                <a:path w="670016" h="536779">
                  <a:moveTo>
                    <a:pt x="466816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670016" y="536779"/>
                  </a:lnTo>
                  <a:lnTo>
                    <a:pt x="466816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466816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2197193" y="6993775"/>
            <a:ext cx="5653236" cy="4529051"/>
            <a:chOff x="0" y="0"/>
            <a:chExt cx="670016" cy="5367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016" cy="536779"/>
            </a:xfrm>
            <a:custGeom>
              <a:avLst/>
              <a:gdLst/>
              <a:ahLst/>
              <a:cxnLst/>
              <a:rect l="l" t="t" r="r" b="b"/>
              <a:pathLst>
                <a:path w="670016" h="536779">
                  <a:moveTo>
                    <a:pt x="466816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670016" y="536779"/>
                  </a:lnTo>
                  <a:lnTo>
                    <a:pt x="466816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466816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919606" y="-631343"/>
            <a:ext cx="1864658" cy="2977498"/>
          </a:xfrm>
          <a:custGeom>
            <a:avLst/>
            <a:gdLst/>
            <a:ahLst/>
            <a:cxnLst/>
            <a:rect l="l" t="t" r="r" b="b"/>
            <a:pathLst>
              <a:path w="1864658" h="2977498">
                <a:moveTo>
                  <a:pt x="0" y="0"/>
                </a:moveTo>
                <a:lnTo>
                  <a:pt x="1864658" y="0"/>
                </a:lnTo>
                <a:lnTo>
                  <a:pt x="1864658" y="2977499"/>
                </a:lnTo>
                <a:lnTo>
                  <a:pt x="0" y="2977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V="1">
            <a:off x="1961621" y="7769551"/>
            <a:ext cx="1864658" cy="2977498"/>
          </a:xfrm>
          <a:custGeom>
            <a:avLst/>
            <a:gdLst/>
            <a:ahLst/>
            <a:cxnLst/>
            <a:rect l="l" t="t" r="r" b="b"/>
            <a:pathLst>
              <a:path w="1864658" h="2977498">
                <a:moveTo>
                  <a:pt x="0" y="2977498"/>
                </a:moveTo>
                <a:lnTo>
                  <a:pt x="1864659" y="2977498"/>
                </a:lnTo>
                <a:lnTo>
                  <a:pt x="1864659" y="0"/>
                </a:lnTo>
                <a:lnTo>
                  <a:pt x="0" y="0"/>
                </a:lnTo>
                <a:lnTo>
                  <a:pt x="0" y="297749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9E9040-85FF-1D78-0929-4E2B15D021D0}"/>
              </a:ext>
            </a:extLst>
          </p:cNvPr>
          <p:cNvSpPr txBox="1"/>
          <p:nvPr/>
        </p:nvSpPr>
        <p:spPr>
          <a:xfrm>
            <a:off x="1682487" y="1511389"/>
            <a:ext cx="14643892" cy="8527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Cuyler AIS Model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Kindergarten Growth (Math and ELA)</a:t>
            </a:r>
          </a:p>
          <a:p>
            <a:pPr algn="ctr">
              <a:lnSpc>
                <a:spcPts val="3499"/>
              </a:lnSpc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Grade Growth (ELA)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Second Grade Growth (Math and ELA)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used to support increased SEL Supports (3</a:t>
            </a:r>
            <a:r>
              <a:rPr lang="en-US" sz="3000" baseline="30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rd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Fastbridge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vs. iReady analysis- computing vs. problem solving (4</a:t>
            </a:r>
            <a:r>
              <a:rPr lang="en-US" sz="3000" baseline="30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Priority standards identification and shifts (5</a:t>
            </a:r>
            <a:r>
              <a:rPr lang="en-US" sz="3000" baseline="30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Curriculum shifts- refocusing on rigor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collaborations to support newer staff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</a:t>
            </a:r>
            <a:r>
              <a:rPr lang="en-US" sz="3000" baseline="30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Grade ELA iReady (20% decrease in red)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81434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4" r="-16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4204896" y="2638292"/>
            <a:ext cx="10397208" cy="5120625"/>
          </a:xfrm>
          <a:custGeom>
            <a:avLst/>
            <a:gdLst/>
            <a:ahLst/>
            <a:cxnLst/>
            <a:rect l="l" t="t" r="r" b="b"/>
            <a:pathLst>
              <a:path w="10397208" h="5120625">
                <a:moveTo>
                  <a:pt x="0" y="0"/>
                </a:moveTo>
                <a:lnTo>
                  <a:pt x="10397208" y="0"/>
                </a:lnTo>
                <a:lnTo>
                  <a:pt x="10397208" y="5120625"/>
                </a:lnTo>
                <a:lnTo>
                  <a:pt x="0" y="5120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39586" y="3658464"/>
            <a:ext cx="13138575" cy="5298040"/>
            <a:chOff x="0" y="0"/>
            <a:chExt cx="3460365" cy="139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60366" cy="1395368"/>
            </a:xfrm>
            <a:custGeom>
              <a:avLst/>
              <a:gdLst/>
              <a:ahLst/>
              <a:cxnLst/>
              <a:rect l="l" t="t" r="r" b="b"/>
              <a:pathLst>
                <a:path w="3460366" h="1395368">
                  <a:moveTo>
                    <a:pt x="0" y="0"/>
                  </a:moveTo>
                  <a:lnTo>
                    <a:pt x="3460366" y="0"/>
                  </a:lnTo>
                  <a:lnTo>
                    <a:pt x="3460366" y="1395368"/>
                  </a:lnTo>
                  <a:lnTo>
                    <a:pt x="0" y="1395368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60365" cy="1433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" y="567445"/>
            <a:ext cx="3599067" cy="290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50" dirty="0">
                <a:solidFill>
                  <a:srgbClr val="D90000"/>
                </a:solidFill>
                <a:latin typeface="Oswald Bold"/>
              </a:rPr>
              <a:t>Goal Monitoring Process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31229"/>
            <a:ext cx="113157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Growth goals as standing team agenda item</a:t>
            </a:r>
            <a:endParaRPr lang="en-US" sz="3000" dirty="0">
              <a:solidFill>
                <a:srgbClr val="FFFFFF"/>
              </a:solidFill>
              <a:latin typeface="Open Sans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MTSS progress monitoring each six months (Cuyler)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Mid-year full district progress monitoring of consistent measures (Reading, Math, SEL)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Mid-year data analysis (Instructional Council, Admins, Teams)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Mid-year growth reflection and action planning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Real-time data (check up vs. autopsy)</a:t>
            </a:r>
            <a:endParaRPr lang="en-US" sz="3000" dirty="0">
              <a:solidFill>
                <a:srgbClr val="FFFFFF"/>
              </a:solidFill>
              <a:latin typeface="Open Sans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</a:rPr>
              <a:t>Ongoing support from coaches and Lead teachers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Open Sans"/>
              </a:rPr>
              <a:t>Adjustments in action as needed</a:t>
            </a:r>
            <a:endParaRPr lang="en-US" sz="30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6826607" y="-10287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0"/>
                </a:moveTo>
                <a:lnTo>
                  <a:pt x="2576893" y="0"/>
                </a:lnTo>
                <a:lnTo>
                  <a:pt x="2576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>
            <a:off x="15169313" y="9258300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3F645-4C6A-0F2B-5C53-8A8093F3B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A66143-1D44-10AF-EEF3-C034AB5DCD2F}"/>
              </a:ext>
            </a:extLst>
          </p:cNvPr>
          <p:cNvGrpSpPr/>
          <p:nvPr/>
        </p:nvGrpSpPr>
        <p:grpSpPr>
          <a:xfrm rot="-1306528">
            <a:off x="-2019544" y="3475182"/>
            <a:ext cx="23135444" cy="4391371"/>
            <a:chOff x="0" y="0"/>
            <a:chExt cx="6093286" cy="115657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9BEDA5-8CDD-D924-C83F-33604762F5AC}"/>
                </a:ext>
              </a:extLst>
            </p:cNvPr>
            <p:cNvSpPr/>
            <p:nvPr/>
          </p:nvSpPr>
          <p:spPr>
            <a:xfrm>
              <a:off x="0" y="0"/>
              <a:ext cx="6093286" cy="1156575"/>
            </a:xfrm>
            <a:custGeom>
              <a:avLst/>
              <a:gdLst/>
              <a:ahLst/>
              <a:cxnLst/>
              <a:rect l="l" t="t" r="r" b="b"/>
              <a:pathLst>
                <a:path w="6093286" h="1156575">
                  <a:moveTo>
                    <a:pt x="0" y="0"/>
                  </a:moveTo>
                  <a:lnTo>
                    <a:pt x="6093286" y="0"/>
                  </a:lnTo>
                  <a:lnTo>
                    <a:pt x="6093286" y="1156575"/>
                  </a:lnTo>
                  <a:lnTo>
                    <a:pt x="0" y="1156575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20F5B52-74E3-89A9-6638-46B365874565}"/>
                </a:ext>
              </a:extLst>
            </p:cNvPr>
            <p:cNvSpPr txBox="1"/>
            <p:nvPr/>
          </p:nvSpPr>
          <p:spPr>
            <a:xfrm>
              <a:off x="0" y="-38100"/>
              <a:ext cx="6093286" cy="119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45B09CB-0AFE-CCFF-01BF-C2A9DB9DF626}"/>
              </a:ext>
            </a:extLst>
          </p:cNvPr>
          <p:cNvSpPr/>
          <p:nvPr/>
        </p:nvSpPr>
        <p:spPr>
          <a:xfrm rot="4101773">
            <a:off x="12396185" y="-1565069"/>
            <a:ext cx="1815143" cy="2898431"/>
          </a:xfrm>
          <a:custGeom>
            <a:avLst/>
            <a:gdLst/>
            <a:ahLst/>
            <a:cxnLst/>
            <a:rect l="l" t="t" r="r" b="b"/>
            <a:pathLst>
              <a:path w="1815143" h="2898431">
                <a:moveTo>
                  <a:pt x="0" y="0"/>
                </a:moveTo>
                <a:lnTo>
                  <a:pt x="1815142" y="0"/>
                </a:lnTo>
                <a:lnTo>
                  <a:pt x="1815142" y="2898431"/>
                </a:lnTo>
                <a:lnTo>
                  <a:pt x="0" y="289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C95DAD3-69BD-89F5-E922-DDBB236BBFF9}"/>
              </a:ext>
            </a:extLst>
          </p:cNvPr>
          <p:cNvSpPr/>
          <p:nvPr/>
        </p:nvSpPr>
        <p:spPr>
          <a:xfrm rot="-6774338">
            <a:off x="4668170" y="9151883"/>
            <a:ext cx="1815143" cy="2898431"/>
          </a:xfrm>
          <a:custGeom>
            <a:avLst/>
            <a:gdLst/>
            <a:ahLst/>
            <a:cxnLst/>
            <a:rect l="l" t="t" r="r" b="b"/>
            <a:pathLst>
              <a:path w="1815143" h="2898431">
                <a:moveTo>
                  <a:pt x="0" y="0"/>
                </a:moveTo>
                <a:lnTo>
                  <a:pt x="1815143" y="0"/>
                </a:lnTo>
                <a:lnTo>
                  <a:pt x="1815143" y="2898432"/>
                </a:lnTo>
                <a:lnTo>
                  <a:pt x="0" y="2898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6A435D0-2093-4774-887C-106DDBAB0D7C}"/>
              </a:ext>
            </a:extLst>
          </p:cNvPr>
          <p:cNvSpPr/>
          <p:nvPr/>
        </p:nvSpPr>
        <p:spPr>
          <a:xfrm rot="-6691767">
            <a:off x="614991" y="3941853"/>
            <a:ext cx="2053944" cy="5120625"/>
          </a:xfrm>
          <a:custGeom>
            <a:avLst/>
            <a:gdLst/>
            <a:ahLst/>
            <a:cxnLst/>
            <a:rect l="l" t="t" r="r" b="b"/>
            <a:pathLst>
              <a:path w="2053944" h="5120625">
                <a:moveTo>
                  <a:pt x="0" y="0"/>
                </a:moveTo>
                <a:lnTo>
                  <a:pt x="2053944" y="0"/>
                </a:lnTo>
                <a:lnTo>
                  <a:pt x="2053944" y="5120625"/>
                </a:lnTo>
                <a:lnTo>
                  <a:pt x="0" y="5120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A04B1EC-857F-643D-C70A-9DC34C934A67}"/>
              </a:ext>
            </a:extLst>
          </p:cNvPr>
          <p:cNvSpPr/>
          <p:nvPr/>
        </p:nvSpPr>
        <p:spPr>
          <a:xfrm rot="4162154">
            <a:off x="15877424" y="2402442"/>
            <a:ext cx="2053944" cy="5120625"/>
          </a:xfrm>
          <a:custGeom>
            <a:avLst/>
            <a:gdLst/>
            <a:ahLst/>
            <a:cxnLst/>
            <a:rect l="l" t="t" r="r" b="b"/>
            <a:pathLst>
              <a:path w="2053944" h="5120625">
                <a:moveTo>
                  <a:pt x="0" y="0"/>
                </a:moveTo>
                <a:lnTo>
                  <a:pt x="2053944" y="0"/>
                </a:lnTo>
                <a:lnTo>
                  <a:pt x="2053944" y="5120625"/>
                </a:lnTo>
                <a:lnTo>
                  <a:pt x="0" y="5120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EBBCE0F-D35D-F465-8D2E-7B04D6794171}"/>
              </a:ext>
            </a:extLst>
          </p:cNvPr>
          <p:cNvSpPr/>
          <p:nvPr/>
        </p:nvSpPr>
        <p:spPr>
          <a:xfrm flipH="1">
            <a:off x="1028700" y="2928237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5B5AE77-00F4-E3E4-3BC6-2722A170327F}"/>
              </a:ext>
            </a:extLst>
          </p:cNvPr>
          <p:cNvSpPr/>
          <p:nvPr/>
        </p:nvSpPr>
        <p:spPr>
          <a:xfrm flipH="1">
            <a:off x="14721618" y="7181305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map of a mountain with red arrows&#10;&#10;Description automatically generated">
            <a:extLst>
              <a:ext uri="{FF2B5EF4-FFF2-40B4-BE49-F238E27FC236}">
                <a16:creationId xmlns:a16="http://schemas.microsoft.com/office/drawing/2014/main" id="{8D693FDC-516C-3C0F-35AC-C4642415C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0" y="0"/>
            <a:ext cx="1777771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306528">
            <a:off x="-2019544" y="3475182"/>
            <a:ext cx="23135444" cy="4391371"/>
            <a:chOff x="0" y="0"/>
            <a:chExt cx="6093286" cy="1156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3286" cy="1156575"/>
            </a:xfrm>
            <a:custGeom>
              <a:avLst/>
              <a:gdLst/>
              <a:ahLst/>
              <a:cxnLst/>
              <a:rect l="l" t="t" r="r" b="b"/>
              <a:pathLst>
                <a:path w="6093286" h="1156575">
                  <a:moveTo>
                    <a:pt x="0" y="0"/>
                  </a:moveTo>
                  <a:lnTo>
                    <a:pt x="6093286" y="0"/>
                  </a:lnTo>
                  <a:lnTo>
                    <a:pt x="6093286" y="1156575"/>
                  </a:lnTo>
                  <a:lnTo>
                    <a:pt x="0" y="1156575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093286" cy="119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4101773">
            <a:off x="12396185" y="-1565069"/>
            <a:ext cx="1815143" cy="2898431"/>
          </a:xfrm>
          <a:custGeom>
            <a:avLst/>
            <a:gdLst/>
            <a:ahLst/>
            <a:cxnLst/>
            <a:rect l="l" t="t" r="r" b="b"/>
            <a:pathLst>
              <a:path w="1815143" h="2898431">
                <a:moveTo>
                  <a:pt x="0" y="0"/>
                </a:moveTo>
                <a:lnTo>
                  <a:pt x="1815142" y="0"/>
                </a:lnTo>
                <a:lnTo>
                  <a:pt x="1815142" y="2898431"/>
                </a:lnTo>
                <a:lnTo>
                  <a:pt x="0" y="289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6774338">
            <a:off x="4668170" y="9151883"/>
            <a:ext cx="1815143" cy="2898431"/>
          </a:xfrm>
          <a:custGeom>
            <a:avLst/>
            <a:gdLst/>
            <a:ahLst/>
            <a:cxnLst/>
            <a:rect l="l" t="t" r="r" b="b"/>
            <a:pathLst>
              <a:path w="1815143" h="2898431">
                <a:moveTo>
                  <a:pt x="0" y="0"/>
                </a:moveTo>
                <a:lnTo>
                  <a:pt x="1815143" y="0"/>
                </a:lnTo>
                <a:lnTo>
                  <a:pt x="1815143" y="2898432"/>
                </a:lnTo>
                <a:lnTo>
                  <a:pt x="0" y="2898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6691767">
            <a:off x="614991" y="3941853"/>
            <a:ext cx="2053944" cy="5120625"/>
          </a:xfrm>
          <a:custGeom>
            <a:avLst/>
            <a:gdLst/>
            <a:ahLst/>
            <a:cxnLst/>
            <a:rect l="l" t="t" r="r" b="b"/>
            <a:pathLst>
              <a:path w="2053944" h="5120625">
                <a:moveTo>
                  <a:pt x="0" y="0"/>
                </a:moveTo>
                <a:lnTo>
                  <a:pt x="2053944" y="0"/>
                </a:lnTo>
                <a:lnTo>
                  <a:pt x="2053944" y="5120625"/>
                </a:lnTo>
                <a:lnTo>
                  <a:pt x="0" y="5120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4162154">
            <a:off x="15877424" y="2402442"/>
            <a:ext cx="2053944" cy="5120625"/>
          </a:xfrm>
          <a:custGeom>
            <a:avLst/>
            <a:gdLst/>
            <a:ahLst/>
            <a:cxnLst/>
            <a:rect l="l" t="t" r="r" b="b"/>
            <a:pathLst>
              <a:path w="2053944" h="5120625">
                <a:moveTo>
                  <a:pt x="0" y="0"/>
                </a:moveTo>
                <a:lnTo>
                  <a:pt x="2053944" y="0"/>
                </a:lnTo>
                <a:lnTo>
                  <a:pt x="2053944" y="5120625"/>
                </a:lnTo>
                <a:lnTo>
                  <a:pt x="0" y="5120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28700" y="2928237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721618" y="7181305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392242" y="1391742"/>
            <a:ext cx="7503517" cy="7503517"/>
          </a:xfrm>
          <a:custGeom>
            <a:avLst/>
            <a:gdLst/>
            <a:ahLst/>
            <a:cxnLst/>
            <a:rect l="l" t="t" r="r" b="b"/>
            <a:pathLst>
              <a:path w="7503517" h="7503517">
                <a:moveTo>
                  <a:pt x="0" y="0"/>
                </a:moveTo>
                <a:lnTo>
                  <a:pt x="7503516" y="0"/>
                </a:lnTo>
                <a:lnTo>
                  <a:pt x="7503516" y="7503516"/>
                </a:lnTo>
                <a:lnTo>
                  <a:pt x="0" y="7503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1116592" y="763608"/>
            <a:ext cx="6225745" cy="141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59"/>
              </a:lnSpc>
            </a:pPr>
            <a:r>
              <a:rPr lang="en-US" sz="7500" i="1" dirty="0">
                <a:solidFill>
                  <a:srgbClr val="D90000"/>
                </a:solidFill>
                <a:latin typeface="Oswald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1348" y="3055198"/>
            <a:ext cx="20930696" cy="8662536"/>
            <a:chOff x="0" y="0"/>
            <a:chExt cx="5512611" cy="2281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2611" cy="2281491"/>
            </a:xfrm>
            <a:custGeom>
              <a:avLst/>
              <a:gdLst/>
              <a:ahLst/>
              <a:cxnLst/>
              <a:rect l="l" t="t" r="r" b="b"/>
              <a:pathLst>
                <a:path w="5512611" h="228149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lnTo>
                    <a:pt x="0" y="0"/>
                  </a:lnTo>
                </a:path>
              </a:pathLst>
            </a:custGeom>
            <a:solidFill>
              <a:srgbClr val="C808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25298" y="3228688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8"/>
                </a:lnTo>
                <a:lnTo>
                  <a:pt x="0" y="2974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222787" y="3501313"/>
            <a:ext cx="2379751" cy="237975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00433" y="4940840"/>
            <a:ext cx="2974729" cy="2974729"/>
          </a:xfrm>
          <a:custGeom>
            <a:avLst/>
            <a:gdLst/>
            <a:ahLst/>
            <a:cxnLst/>
            <a:rect l="l" t="t" r="r" b="b"/>
            <a:pathLst>
              <a:path w="2974729" h="2974729">
                <a:moveTo>
                  <a:pt x="0" y="0"/>
                </a:moveTo>
                <a:lnTo>
                  <a:pt x="2974729" y="0"/>
                </a:lnTo>
                <a:lnTo>
                  <a:pt x="2974729" y="2974729"/>
                </a:lnTo>
                <a:lnTo>
                  <a:pt x="0" y="29747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4160932" y="5238330"/>
            <a:ext cx="2379751" cy="23797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741899" y="5617311"/>
            <a:ext cx="1217817" cy="1621791"/>
          </a:xfrm>
          <a:custGeom>
            <a:avLst/>
            <a:gdLst/>
            <a:ahLst/>
            <a:cxnLst/>
            <a:rect l="l" t="t" r="r" b="b"/>
            <a:pathLst>
              <a:path w="1217817" h="1621791">
                <a:moveTo>
                  <a:pt x="0" y="0"/>
                </a:moveTo>
                <a:lnTo>
                  <a:pt x="1217817" y="0"/>
                </a:lnTo>
                <a:lnTo>
                  <a:pt x="1217817" y="1621790"/>
                </a:lnTo>
                <a:lnTo>
                  <a:pt x="0" y="1621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767354" y="3944206"/>
            <a:ext cx="1173441" cy="1493964"/>
          </a:xfrm>
          <a:custGeom>
            <a:avLst/>
            <a:gdLst/>
            <a:ahLst/>
            <a:cxnLst/>
            <a:rect l="l" t="t" r="r" b="b"/>
            <a:pathLst>
              <a:path w="1173441" h="1493964">
                <a:moveTo>
                  <a:pt x="0" y="0"/>
                </a:moveTo>
                <a:lnTo>
                  <a:pt x="1173441" y="0"/>
                </a:lnTo>
                <a:lnTo>
                  <a:pt x="1173441" y="1493964"/>
                </a:lnTo>
                <a:lnTo>
                  <a:pt x="0" y="1493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6744950" y="-981075"/>
            <a:ext cx="2864398" cy="286439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808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21732" y="952500"/>
            <a:ext cx="1433651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7"/>
              </a:lnSpc>
            </a:pPr>
            <a:r>
              <a:rPr lang="en-US" sz="7114" b="1" dirty="0">
                <a:solidFill>
                  <a:srgbClr val="C8080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Instructional Vision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00027" y="3492581"/>
            <a:ext cx="2417705" cy="655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0"/>
              </a:lnSpc>
            </a:pPr>
            <a:r>
              <a:rPr lang="en-US" sz="4325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94478" y="5677015"/>
            <a:ext cx="2868965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24"/>
              </a:lnSpc>
            </a:pPr>
            <a:r>
              <a:rPr lang="en-US" sz="4604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00027" y="4182148"/>
            <a:ext cx="9447178" cy="98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8"/>
              </a:lnSpc>
              <a:spcBef>
                <a:spcPct val="0"/>
              </a:spcBef>
            </a:pPr>
            <a:r>
              <a:rPr lang="en-US" sz="2000" i="0" dirty="0">
                <a:solidFill>
                  <a:schemeClr val="bg1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To create a safe and supportive learning environment for all of our students, in order to prepare them with the fundamental skills and knowledge to successfully and responsibly contribute to society. </a:t>
            </a:r>
            <a:endParaRPr lang="en-US" sz="187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863037" y="6572999"/>
            <a:ext cx="8963416" cy="127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2000" b="1" i="0" dirty="0">
                <a:solidFill>
                  <a:schemeClr val="bg1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A district committed to the use of data to inform decisions that promote individual student success and well-being. </a:t>
            </a:r>
          </a:p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Red Creek Rising: Rising Outcomes, Opportunities, Wellness, Pride</a:t>
            </a:r>
            <a:endParaRPr lang="en-US" sz="2000" b="1" i="0" dirty="0">
              <a:solidFill>
                <a:schemeClr val="bg1"/>
              </a:solidFill>
              <a:effectLst/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>
              <a:lnSpc>
                <a:spcPts val="2483"/>
              </a:lnSpc>
              <a:spcBef>
                <a:spcPct val="0"/>
              </a:spcBef>
            </a:pPr>
            <a:endParaRPr lang="en-US" sz="20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5858243" y="451124"/>
            <a:ext cx="603155" cy="60315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808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047633" y="1277496"/>
            <a:ext cx="827529" cy="82752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808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4" descr="A logo with a goat and black and white stripes&#10;&#10;Description automatically generated">
            <a:extLst>
              <a:ext uri="{FF2B5EF4-FFF2-40B4-BE49-F238E27FC236}">
                <a16:creationId xmlns:a16="http://schemas.microsoft.com/office/drawing/2014/main" id="{B50EA851-3EF1-36C7-A2BB-00008F01F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6169" r="1955" b="55510"/>
          <a:stretch/>
        </p:blipFill>
        <p:spPr>
          <a:xfrm>
            <a:off x="5153151" y="7739562"/>
            <a:ext cx="7981698" cy="247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9931" y="1673567"/>
            <a:ext cx="14848138" cy="6939866"/>
            <a:chOff x="0" y="0"/>
            <a:chExt cx="3165624" cy="1479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5624" cy="1479580"/>
            </a:xfrm>
            <a:custGeom>
              <a:avLst/>
              <a:gdLst/>
              <a:ahLst/>
              <a:cxnLst/>
              <a:rect l="l" t="t" r="r" b="b"/>
              <a:pathLst>
                <a:path w="3165624" h="1479580">
                  <a:moveTo>
                    <a:pt x="0" y="0"/>
                  </a:moveTo>
                  <a:lnTo>
                    <a:pt x="3165624" y="0"/>
                  </a:lnTo>
                  <a:lnTo>
                    <a:pt x="3165624" y="1479580"/>
                  </a:lnTo>
                  <a:lnTo>
                    <a:pt x="0" y="147958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5624" cy="1517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73572" y="2312415"/>
            <a:ext cx="11064363" cy="93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FFFFFF"/>
                </a:solidFill>
                <a:latin typeface="Oswald Bold"/>
              </a:rPr>
              <a:t>Understanding the Data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3607" y="3650369"/>
            <a:ext cx="1292429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Cohort Snapshot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Growth Goals by Grade Level/Department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cs typeface="Poppins"/>
              </a:rPr>
              <a:t>Cohort Progress on Benchmark Assessments</a:t>
            </a:r>
          </a:p>
          <a:p>
            <a:pPr algn="ctr">
              <a:lnSpc>
                <a:spcPts val="3499"/>
              </a:lnSpc>
            </a:pPr>
            <a:endParaRPr lang="en-US" sz="30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10287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0"/>
                </a:moveTo>
                <a:lnTo>
                  <a:pt x="2576893" y="0"/>
                </a:lnTo>
                <a:lnTo>
                  <a:pt x="2576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5711106" y="72009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4" y="4114800"/>
                </a:lnTo>
                <a:lnTo>
                  <a:pt x="257689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030387" y="857406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8"/>
                </a:lnTo>
                <a:lnTo>
                  <a:pt x="2537682" y="342588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FBEFF46-AA0F-244C-0451-F9CC7E08F5BB}"/>
              </a:ext>
            </a:extLst>
          </p:cNvPr>
          <p:cNvSpPr/>
          <p:nvPr/>
        </p:nvSpPr>
        <p:spPr>
          <a:xfrm>
            <a:off x="5392243" y="6134100"/>
            <a:ext cx="2913558" cy="2761159"/>
          </a:xfrm>
          <a:custGeom>
            <a:avLst/>
            <a:gdLst/>
            <a:ahLst/>
            <a:cxnLst/>
            <a:rect l="l" t="t" r="r" b="b"/>
            <a:pathLst>
              <a:path w="7503517" h="7503517">
                <a:moveTo>
                  <a:pt x="0" y="0"/>
                </a:moveTo>
                <a:lnTo>
                  <a:pt x="7503516" y="0"/>
                </a:lnTo>
                <a:lnTo>
                  <a:pt x="7503516" y="7503516"/>
                </a:lnTo>
                <a:lnTo>
                  <a:pt x="0" y="75035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9931" y="1673567"/>
            <a:ext cx="14848138" cy="6939866"/>
            <a:chOff x="0" y="0"/>
            <a:chExt cx="3165624" cy="1479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5624" cy="1479580"/>
            </a:xfrm>
            <a:custGeom>
              <a:avLst/>
              <a:gdLst/>
              <a:ahLst/>
              <a:cxnLst/>
              <a:rect l="l" t="t" r="r" b="b"/>
              <a:pathLst>
                <a:path w="3165624" h="1479580">
                  <a:moveTo>
                    <a:pt x="0" y="0"/>
                  </a:moveTo>
                  <a:lnTo>
                    <a:pt x="3165624" y="0"/>
                  </a:lnTo>
                  <a:lnTo>
                    <a:pt x="3165624" y="1479580"/>
                  </a:lnTo>
                  <a:lnTo>
                    <a:pt x="0" y="147958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5624" cy="1517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-10287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0"/>
                </a:moveTo>
                <a:lnTo>
                  <a:pt x="2576893" y="0"/>
                </a:lnTo>
                <a:lnTo>
                  <a:pt x="2576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5711106" y="720090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4" y="4114800"/>
                </a:lnTo>
                <a:lnTo>
                  <a:pt x="257689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030387" y="857406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8"/>
                </a:lnTo>
                <a:lnTo>
                  <a:pt x="2537682" y="342588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A chart of Multiple Measures of Data to Determine Strengths &amp; Needs and Measure Growth. There are four interlocking rings labeled ‘Demographic Data’, ‘Perceptual Data’, ‘Student Learning Data’, and ‘School Process Data’.">
            <a:extLst>
              <a:ext uri="{FF2B5EF4-FFF2-40B4-BE49-F238E27FC236}">
                <a16:creationId xmlns:a16="http://schemas.microsoft.com/office/drawing/2014/main" id="{9BC6F933-9AC6-3CAC-C413-95AA39FE0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5985" r="16667" b="6715"/>
          <a:stretch/>
        </p:blipFill>
        <p:spPr bwMode="auto">
          <a:xfrm>
            <a:off x="1626800" y="489995"/>
            <a:ext cx="15034399" cy="93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567AB6-918E-C544-73C8-490B49689D11}"/>
              </a:ext>
            </a:extLst>
          </p:cNvPr>
          <p:cNvSpPr/>
          <p:nvPr/>
        </p:nvSpPr>
        <p:spPr>
          <a:xfrm>
            <a:off x="15899199" y="768310"/>
            <a:ext cx="762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13713831" y="122601"/>
            <a:ext cx="6325011" cy="2038083"/>
            <a:chOff x="0" y="0"/>
            <a:chExt cx="1665847" cy="536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5847" cy="536779"/>
            </a:xfrm>
            <a:custGeom>
              <a:avLst/>
              <a:gdLst/>
              <a:ahLst/>
              <a:cxnLst/>
              <a:rect l="l" t="t" r="r" b="b"/>
              <a:pathLst>
                <a:path w="1665847" h="536779">
                  <a:moveTo>
                    <a:pt x="1462647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1665847" y="536779"/>
                  </a:lnTo>
                  <a:lnTo>
                    <a:pt x="1462647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462647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V="1">
            <a:off x="15318485" y="890355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3" y="4114800"/>
                </a:lnTo>
                <a:lnTo>
                  <a:pt x="25768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00052" y="1826606"/>
            <a:ext cx="10534748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Snapshot of the 2nd Grade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0052" y="2759234"/>
            <a:ext cx="47282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D90000"/>
                </a:solidFill>
                <a:latin typeface="Open Sans Bold"/>
              </a:rPr>
              <a:t>Class of 2034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1200052" y="806338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5758BF20-378A-9799-9286-BDE687CB76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22079"/>
            <a:ext cx="13836956" cy="4987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13713831" y="122601"/>
            <a:ext cx="6325011" cy="2038083"/>
            <a:chOff x="0" y="0"/>
            <a:chExt cx="1665847" cy="536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5847" cy="536779"/>
            </a:xfrm>
            <a:custGeom>
              <a:avLst/>
              <a:gdLst/>
              <a:ahLst/>
              <a:cxnLst/>
              <a:rect l="l" t="t" r="r" b="b"/>
              <a:pathLst>
                <a:path w="1665847" h="536779">
                  <a:moveTo>
                    <a:pt x="1462647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1665847" y="536779"/>
                  </a:lnTo>
                  <a:lnTo>
                    <a:pt x="1462647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462647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V="1">
            <a:off x="15318485" y="890355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3" y="4114800"/>
                </a:lnTo>
                <a:lnTo>
                  <a:pt x="25768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94346" y="1356236"/>
            <a:ext cx="9467948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Snapshot of the 2nd Grade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3190" y="2171700"/>
            <a:ext cx="47282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D90000"/>
                </a:solidFill>
                <a:latin typeface="Open Sans Bold"/>
              </a:rPr>
              <a:t>Class of 2034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1200052" y="806338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55CF1D-B8AB-343D-670D-CD7FA1D58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17" y="2628900"/>
            <a:ext cx="11414474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13713831" y="122601"/>
            <a:ext cx="6325011" cy="2038083"/>
            <a:chOff x="0" y="0"/>
            <a:chExt cx="1665847" cy="536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5847" cy="536779"/>
            </a:xfrm>
            <a:custGeom>
              <a:avLst/>
              <a:gdLst/>
              <a:ahLst/>
              <a:cxnLst/>
              <a:rect l="l" t="t" r="r" b="b"/>
              <a:pathLst>
                <a:path w="1665847" h="536779">
                  <a:moveTo>
                    <a:pt x="1462647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1665847" y="536779"/>
                  </a:lnTo>
                  <a:lnTo>
                    <a:pt x="1462647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462647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V="1">
            <a:off x="15318485" y="890355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3" y="4114800"/>
                </a:lnTo>
                <a:lnTo>
                  <a:pt x="25768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66800" y="1257300"/>
            <a:ext cx="9848948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Snapshot of the 2nd Grade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3266" y="2041128"/>
            <a:ext cx="47282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D90000"/>
                </a:solidFill>
                <a:latin typeface="Open Sans Bold"/>
              </a:rPr>
              <a:t>Class of 2034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1200052" y="806338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graph on a white sheet&#10;&#10;Description automatically generated">
            <a:extLst>
              <a:ext uri="{FF2B5EF4-FFF2-40B4-BE49-F238E27FC236}">
                <a16:creationId xmlns:a16="http://schemas.microsoft.com/office/drawing/2014/main" id="{3734249B-5FAA-7D8F-2C18-49C55EF0BE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10921"/>
          <a:stretch/>
        </p:blipFill>
        <p:spPr>
          <a:xfrm>
            <a:off x="120772" y="3083000"/>
            <a:ext cx="9023228" cy="6425252"/>
          </a:xfrm>
          <a:prstGeom prst="rect">
            <a:avLst/>
          </a:prstGeom>
        </p:spPr>
      </p:pic>
      <p:pic>
        <p:nvPicPr>
          <p:cNvPr id="7" name="Picture 6" descr="A graph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C12569A1-765A-9E97-36DA-3583156EFD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/>
          <a:stretch/>
        </p:blipFill>
        <p:spPr>
          <a:xfrm>
            <a:off x="9326592" y="3086100"/>
            <a:ext cx="8727192" cy="64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13713831" y="122601"/>
            <a:ext cx="6325011" cy="2038083"/>
            <a:chOff x="0" y="0"/>
            <a:chExt cx="1665847" cy="536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5847" cy="536779"/>
            </a:xfrm>
            <a:custGeom>
              <a:avLst/>
              <a:gdLst/>
              <a:ahLst/>
              <a:cxnLst/>
              <a:rect l="l" t="t" r="r" b="b"/>
              <a:pathLst>
                <a:path w="1665847" h="536779">
                  <a:moveTo>
                    <a:pt x="1462647" y="0"/>
                  </a:moveTo>
                  <a:lnTo>
                    <a:pt x="0" y="0"/>
                  </a:lnTo>
                  <a:lnTo>
                    <a:pt x="203200" y="536779"/>
                  </a:lnTo>
                  <a:lnTo>
                    <a:pt x="1665847" y="536779"/>
                  </a:lnTo>
                  <a:lnTo>
                    <a:pt x="1462647" y="0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1462647" cy="574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V="1">
            <a:off x="15318485" y="8903550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4114800"/>
                </a:moveTo>
                <a:lnTo>
                  <a:pt x="2576893" y="4114800"/>
                </a:lnTo>
                <a:lnTo>
                  <a:pt x="25768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00052" y="1333500"/>
            <a:ext cx="9848948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Snapshot of the 2nd Grade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8434" y="2095500"/>
            <a:ext cx="47282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D90000"/>
                </a:solidFill>
                <a:latin typeface="Open Sans Bold"/>
              </a:rPr>
              <a:t>Class of 2034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1200052" y="806338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graph on a white sheet&#10;&#10;Description automatically generated">
            <a:extLst>
              <a:ext uri="{FF2B5EF4-FFF2-40B4-BE49-F238E27FC236}">
                <a16:creationId xmlns:a16="http://schemas.microsoft.com/office/drawing/2014/main" id="{90AF68AC-66D9-F3A1-B01A-CEFDF5C03E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9599"/>
          <a:stretch/>
        </p:blipFill>
        <p:spPr>
          <a:xfrm>
            <a:off x="0" y="3242524"/>
            <a:ext cx="9014687" cy="6643430"/>
          </a:xfrm>
          <a:prstGeom prst="rect">
            <a:avLst/>
          </a:prstGeom>
        </p:spPr>
      </p:pic>
      <p:pic>
        <p:nvPicPr>
          <p:cNvPr id="5" name="Picture 4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397BEFA-CBC2-93CC-C919-4FA7AB02B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00" y="3242524"/>
            <a:ext cx="9197924" cy="66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9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306528">
            <a:off x="945275" y="5995819"/>
            <a:ext cx="23135444" cy="10000497"/>
            <a:chOff x="0" y="0"/>
            <a:chExt cx="6093286" cy="2633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3286" cy="2633876"/>
            </a:xfrm>
            <a:custGeom>
              <a:avLst/>
              <a:gdLst/>
              <a:ahLst/>
              <a:cxnLst/>
              <a:rect l="l" t="t" r="r" b="b"/>
              <a:pathLst>
                <a:path w="6093286" h="2633876">
                  <a:moveTo>
                    <a:pt x="0" y="0"/>
                  </a:moveTo>
                  <a:lnTo>
                    <a:pt x="6093286" y="0"/>
                  </a:lnTo>
                  <a:lnTo>
                    <a:pt x="6093286" y="2633876"/>
                  </a:lnTo>
                  <a:lnTo>
                    <a:pt x="0" y="2633876"/>
                  </a:lnTo>
                  <a:close/>
                </a:path>
              </a:pathLst>
            </a:custGeom>
            <a:solidFill>
              <a:srgbClr val="A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093286" cy="2671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24197" y="-1365362"/>
            <a:ext cx="2576893" cy="4114800"/>
          </a:xfrm>
          <a:custGeom>
            <a:avLst/>
            <a:gdLst/>
            <a:ahLst/>
            <a:cxnLst/>
            <a:rect l="l" t="t" r="r" b="b"/>
            <a:pathLst>
              <a:path w="2576893" h="4114800">
                <a:moveTo>
                  <a:pt x="0" y="0"/>
                </a:moveTo>
                <a:lnTo>
                  <a:pt x="2576894" y="0"/>
                </a:lnTo>
                <a:lnTo>
                  <a:pt x="2576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6691767">
            <a:off x="2309192" y="5658119"/>
            <a:ext cx="3267059" cy="8145005"/>
          </a:xfrm>
          <a:custGeom>
            <a:avLst/>
            <a:gdLst/>
            <a:ahLst/>
            <a:cxnLst/>
            <a:rect l="l" t="t" r="r" b="b"/>
            <a:pathLst>
              <a:path w="3267059" h="8145005">
                <a:moveTo>
                  <a:pt x="0" y="0"/>
                </a:moveTo>
                <a:lnTo>
                  <a:pt x="3267059" y="0"/>
                </a:lnTo>
                <a:lnTo>
                  <a:pt x="3267059" y="8145006"/>
                </a:lnTo>
                <a:lnTo>
                  <a:pt x="0" y="8145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691767">
            <a:off x="14494609" y="6685091"/>
            <a:ext cx="3267059" cy="8145005"/>
          </a:xfrm>
          <a:custGeom>
            <a:avLst/>
            <a:gdLst/>
            <a:ahLst/>
            <a:cxnLst/>
            <a:rect l="l" t="t" r="r" b="b"/>
            <a:pathLst>
              <a:path w="3267059" h="8145005">
                <a:moveTo>
                  <a:pt x="0" y="0"/>
                </a:moveTo>
                <a:lnTo>
                  <a:pt x="3267059" y="0"/>
                </a:lnTo>
                <a:lnTo>
                  <a:pt x="3267059" y="8145006"/>
                </a:lnTo>
                <a:lnTo>
                  <a:pt x="0" y="8145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83670" r="-1225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221061" y="977631"/>
            <a:ext cx="2537682" cy="342587"/>
          </a:xfrm>
          <a:custGeom>
            <a:avLst/>
            <a:gdLst/>
            <a:ahLst/>
            <a:cxnLst/>
            <a:rect l="l" t="t" r="r" b="b"/>
            <a:pathLst>
              <a:path w="2537682" h="342587">
                <a:moveTo>
                  <a:pt x="2537682" y="0"/>
                </a:moveTo>
                <a:lnTo>
                  <a:pt x="0" y="0"/>
                </a:lnTo>
                <a:lnTo>
                  <a:pt x="0" y="342587"/>
                </a:lnTo>
                <a:lnTo>
                  <a:pt x="2537682" y="342587"/>
                </a:lnTo>
                <a:lnTo>
                  <a:pt x="25376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47750" y="779616"/>
            <a:ext cx="8267700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Actions Driven By Data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5001" y="1754276"/>
            <a:ext cx="8382000" cy="4010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Standards Analysis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Priority Standards Mapping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Program Evaluation Follow Up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Regional Collaboration for New Exams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Cuyler Morning Meetings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Instructional Coaching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Elementary AIS Model &amp; Data Collaborations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Qualitative Data- Knowledge Matters Book Study, Creating Thinking Classrooms Book Study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250674B2-5ED6-E865-DB88-74435AE81BDE}"/>
              </a:ext>
            </a:extLst>
          </p:cNvPr>
          <p:cNvSpPr txBox="1"/>
          <p:nvPr/>
        </p:nvSpPr>
        <p:spPr>
          <a:xfrm>
            <a:off x="1047750" y="5697554"/>
            <a:ext cx="8267700" cy="932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>
                <a:solidFill>
                  <a:srgbClr val="D90000"/>
                </a:solidFill>
                <a:latin typeface="Oswald Bold"/>
              </a:rPr>
              <a:t>Priorities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D7C8406-3E4B-D4D1-278C-47065250DB58}"/>
              </a:ext>
            </a:extLst>
          </p:cNvPr>
          <p:cNvSpPr txBox="1"/>
          <p:nvPr/>
        </p:nvSpPr>
        <p:spPr>
          <a:xfrm>
            <a:off x="1905000" y="6745313"/>
            <a:ext cx="9019383" cy="26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Guaranteed and Viable Curriculum- 3/15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High Impact Teaching Strategies- 3/15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Effective MTSS Systems- Continue to grow SYSTEMS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"/>
              </a:rPr>
              <a:t>Continued Growth of Data-Driven Culture-                 District Admin </a:t>
            </a:r>
            <a:r>
              <a:rPr lang="en-US" sz="2499" dirty="0">
                <a:solidFill>
                  <a:srgbClr val="FFFFFF"/>
                </a:solidFill>
                <a:latin typeface="Open Sans"/>
                <a:sym typeface="Wingdings" panose="05000000000000000000" pitchFamily="2" charset="2"/>
              </a:rPr>
              <a:t> Building Admin  Teachers  Students  to promote data ownership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pic>
        <p:nvPicPr>
          <p:cNvPr id="2050" name="Picture 2" descr="The 5 Things You Need to Remember When Relying on Data Visualization |  Inc.com">
            <a:extLst>
              <a:ext uri="{FF2B5EF4-FFF2-40B4-BE49-F238E27FC236}">
                <a16:creationId xmlns:a16="http://schemas.microsoft.com/office/drawing/2014/main" id="{DAD99FF9-418E-612C-7347-37A762C69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1068" b="11055"/>
          <a:stretch/>
        </p:blipFill>
        <p:spPr bwMode="auto">
          <a:xfrm>
            <a:off x="9829800" y="2229968"/>
            <a:ext cx="8001001" cy="45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558</Words>
  <Application>Microsoft Office PowerPoint</Application>
  <PresentationFormat>Custom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Poppins</vt:lpstr>
      <vt:lpstr>Wingdings</vt:lpstr>
      <vt:lpstr>Poppins Medium</vt:lpstr>
      <vt:lpstr>Open Sans Bold</vt:lpstr>
      <vt:lpstr>Calibri</vt:lpstr>
      <vt:lpstr>Open Sans</vt:lpstr>
      <vt:lpstr>Arial</vt:lpstr>
      <vt:lpstr>Oswald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Red And White Geometric Car Dealer Presentation</dc:title>
  <cp:lastModifiedBy>Jennifer DeVinney</cp:lastModifiedBy>
  <cp:revision>47</cp:revision>
  <dcterms:created xsi:type="dcterms:W3CDTF">2006-08-16T00:00:00Z</dcterms:created>
  <dcterms:modified xsi:type="dcterms:W3CDTF">2024-03-06T21:04:33Z</dcterms:modified>
  <dc:identifier>DAF1wpRn-vY</dc:identifier>
</cp:coreProperties>
</file>