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300" r:id="rId2"/>
    <p:sldId id="379" r:id="rId3"/>
    <p:sldId id="301" r:id="rId4"/>
    <p:sldId id="260" r:id="rId5"/>
    <p:sldId id="352" r:id="rId6"/>
    <p:sldId id="353" r:id="rId7"/>
    <p:sldId id="407" r:id="rId8"/>
    <p:sldId id="408" r:id="rId9"/>
    <p:sldId id="409" r:id="rId10"/>
    <p:sldId id="410" r:id="rId11"/>
    <p:sldId id="411" r:id="rId12"/>
    <p:sldId id="413" r:id="rId13"/>
    <p:sldId id="336" r:id="rId14"/>
    <p:sldId id="412" r:id="rId15"/>
    <p:sldId id="414" r:id="rId16"/>
    <p:sldId id="415" r:id="rId17"/>
    <p:sldId id="329" r:id="rId18"/>
    <p:sldId id="421" r:id="rId19"/>
    <p:sldId id="422" r:id="rId20"/>
    <p:sldId id="423" r:id="rId21"/>
    <p:sldId id="424" r:id="rId22"/>
    <p:sldId id="426" r:id="rId23"/>
    <p:sldId id="390" r:id="rId24"/>
    <p:sldId id="349" r:id="rId25"/>
    <p:sldId id="427" r:id="rId26"/>
    <p:sldId id="368" r:id="rId27"/>
    <p:sldId id="391" r:id="rId28"/>
    <p:sldId id="393" r:id="rId29"/>
    <p:sldId id="396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394" r:id="rId38"/>
    <p:sldId id="405" r:id="rId39"/>
    <p:sldId id="406" r:id="rId40"/>
    <p:sldId id="287" r:id="rId41"/>
    <p:sldId id="416" r:id="rId42"/>
    <p:sldId id="438" r:id="rId43"/>
    <p:sldId id="417" r:id="rId44"/>
    <p:sldId id="418" r:id="rId45"/>
    <p:sldId id="419" r:id="rId46"/>
    <p:sldId id="335" r:id="rId47"/>
    <p:sldId id="397" r:id="rId48"/>
    <p:sldId id="31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illis" initials="RL" lastIdx="1" clrIdx="0">
    <p:extLst>
      <p:ext uri="{19B8F6BF-5375-455C-9EA6-DF929625EA0E}">
        <p15:presenceInfo xmlns:p15="http://schemas.microsoft.com/office/powerpoint/2012/main" userId="68315445263173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C4021-0AC8-4C44-918C-EF66EB879C62}" v="4" dt="2024-02-26T21:41:36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DeVinney" userId="339d2bd1-b725-41b1-aebf-a2582c7e0b2f" providerId="ADAL" clId="{060C4021-0AC8-4C44-918C-EF66EB879C62}"/>
    <pc:docChg chg="custSel modSld">
      <pc:chgData name="Jennifer DeVinney" userId="339d2bd1-b725-41b1-aebf-a2582c7e0b2f" providerId="ADAL" clId="{060C4021-0AC8-4C44-918C-EF66EB879C62}" dt="2024-02-26T22:19:31.660" v="52" actId="1076"/>
      <pc:docMkLst>
        <pc:docMk/>
      </pc:docMkLst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4273290915" sldId="260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4273290915" sldId="260"/>
            <ac:spMk id="2" creationId="{00000000-0000-0000-0000-000000000000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902" v="50" actId="27636"/>
        <pc:sldMkLst>
          <pc:docMk/>
          <pc:sldMk cId="129187789" sldId="300"/>
        </pc:sldMkLst>
        <pc:spChg chg="mod">
          <ac:chgData name="Jennifer DeVinney" userId="339d2bd1-b725-41b1-aebf-a2582c7e0b2f" providerId="ADAL" clId="{060C4021-0AC8-4C44-918C-EF66EB879C62}" dt="2024-02-26T21:41:36.902" v="50" actId="27636"/>
          <ac:spMkLst>
            <pc:docMk/>
            <pc:sldMk cId="129187789" sldId="300"/>
            <ac:spMk id="2" creationId="{00000000-0000-0000-0000-000000000000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2100057010" sldId="329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2100057010" sldId="329"/>
            <ac:spMk id="2" creationId="{2CCBE3D6-52C3-448E-869D-CD75E87BF50D}"/>
          </ac:spMkLst>
        </pc:spChg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2100057010" sldId="329"/>
            <ac:spMk id="3" creationId="{FE60F25B-42D1-42D7-8F7F-C85E988C47EB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1798193378" sldId="335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1798193378" sldId="335"/>
            <ac:spMk id="2" creationId="{C3BC7E4B-6C4A-40A6-BEB3-1094D965DC5B}"/>
          </ac:spMkLst>
        </pc:spChg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1798193378" sldId="335"/>
            <ac:spMk id="3" creationId="{9FC00277-7CD9-4DB6-ADF9-FE5183C00AE3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4252478376" sldId="336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4252478376" sldId="336"/>
            <ac:spMk id="2" creationId="{87FB9204-F692-467B-90F6-0B582907CBE2}"/>
          </ac:spMkLst>
        </pc:spChg>
      </pc:sldChg>
      <pc:sldChg chg="modSp mod">
        <pc:chgData name="Jennifer DeVinney" userId="339d2bd1-b725-41b1-aebf-a2582c7e0b2f" providerId="ADAL" clId="{060C4021-0AC8-4C44-918C-EF66EB879C62}" dt="2024-02-26T21:41:13.131" v="14" actId="27636"/>
        <pc:sldMkLst>
          <pc:docMk/>
          <pc:sldMk cId="1881595734" sldId="349"/>
        </pc:sldMkLst>
        <pc:spChg chg="mod">
          <ac:chgData name="Jennifer DeVinney" userId="339d2bd1-b725-41b1-aebf-a2582c7e0b2f" providerId="ADAL" clId="{060C4021-0AC8-4C44-918C-EF66EB879C62}" dt="2024-02-26T21:41:13.131" v="14" actId="27636"/>
          <ac:spMkLst>
            <pc:docMk/>
            <pc:sldMk cId="1881595734" sldId="349"/>
            <ac:spMk id="3" creationId="{1CB66907-5674-4C17-AC11-E829886A8F99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1496822679" sldId="352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1496822679" sldId="352"/>
            <ac:spMk id="2" creationId="{04518E26-F363-4D9F-9D08-3108756A5DDA}"/>
          </ac:spMkLst>
        </pc:s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210342737" sldId="353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10342737" sldId="353"/>
            <ac:spMk id="8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10342737" sldId="353"/>
            <ac:spMk id="21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210342737" sldId="353"/>
            <ac:grpSpMk id="10" creationId="{2109F83F-40FE-4DB3-84CC-09FB3340D06D}"/>
          </ac:grpSpMkLst>
        </pc:grpChg>
      </pc:sldChg>
      <pc:sldChg chg="modSp mod">
        <pc:chgData name="Jennifer DeVinney" userId="339d2bd1-b725-41b1-aebf-a2582c7e0b2f" providerId="ADAL" clId="{060C4021-0AC8-4C44-918C-EF66EB879C62}" dt="2024-02-26T21:41:36.811" v="41" actId="27636"/>
        <pc:sldMkLst>
          <pc:docMk/>
          <pc:sldMk cId="2549851881" sldId="368"/>
        </pc:sldMkLst>
        <pc:spChg chg="mod">
          <ac:chgData name="Jennifer DeVinney" userId="339d2bd1-b725-41b1-aebf-a2582c7e0b2f" providerId="ADAL" clId="{060C4021-0AC8-4C44-918C-EF66EB879C62}" dt="2024-02-26T21:41:36.811" v="41" actId="27636"/>
          <ac:spMkLst>
            <pc:docMk/>
            <pc:sldMk cId="2549851881" sldId="368"/>
            <ac:spMk id="2" creationId="{5FBB09F1-7DA2-4CCE-9E33-B47E4EE6B346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909" v="51" actId="27636"/>
        <pc:sldMkLst>
          <pc:docMk/>
          <pc:sldMk cId="4256519344" sldId="379"/>
        </pc:sldMkLst>
        <pc:spChg chg="mod">
          <ac:chgData name="Jennifer DeVinney" userId="339d2bd1-b725-41b1-aebf-a2582c7e0b2f" providerId="ADAL" clId="{060C4021-0AC8-4C44-918C-EF66EB879C62}" dt="2024-02-26T21:41:36.909" v="51" actId="27636"/>
          <ac:spMkLst>
            <pc:docMk/>
            <pc:sldMk cId="4256519344" sldId="379"/>
            <ac:spMk id="2" creationId="{863CE281-0F77-49B7-8D28-AE338E26E5A8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794" v="39" actId="27636"/>
        <pc:sldMkLst>
          <pc:docMk/>
          <pc:sldMk cId="1735940812" sldId="390"/>
        </pc:sldMkLst>
        <pc:spChg chg="mod">
          <ac:chgData name="Jennifer DeVinney" userId="339d2bd1-b725-41b1-aebf-a2582c7e0b2f" providerId="ADAL" clId="{060C4021-0AC8-4C44-918C-EF66EB879C62}" dt="2024-02-26T21:41:36.794" v="39" actId="27636"/>
          <ac:spMkLst>
            <pc:docMk/>
            <pc:sldMk cId="1735940812" sldId="390"/>
            <ac:spMk id="2" creationId="{04518E26-F363-4D9F-9D08-3108756A5DDA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2970894461" sldId="391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2970894461" sldId="391"/>
            <ac:spMk id="2" creationId="{32555929-F2BA-41FD-B91D-4F3922760084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1392390122" sldId="393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1392390122" sldId="393"/>
            <ac:spMk id="2" creationId="{02C5C77E-CE5E-5064-0BD8-06C5E9B78088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2914151034" sldId="396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2914151034" sldId="396"/>
            <ac:spMk id="2" creationId="{84599057-1FDC-7608-5FDD-B85524B214B9}"/>
          </ac:spMkLst>
        </pc:spChg>
      </pc:sldChg>
      <pc:sldChg chg="modSp mod">
        <pc:chgData name="Jennifer DeVinney" userId="339d2bd1-b725-41b1-aebf-a2582c7e0b2f" providerId="ADAL" clId="{060C4021-0AC8-4C44-918C-EF66EB879C62}" dt="2024-02-26T22:19:31.660" v="52" actId="1076"/>
        <pc:sldMkLst>
          <pc:docMk/>
          <pc:sldMk cId="2056276063" sldId="397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2056276063" sldId="397"/>
            <ac:spMk id="2" creationId="{CEDB5096-A32D-5FB3-7A7A-070C32792B5C}"/>
          </ac:spMkLst>
        </pc:spChg>
        <pc:spChg chg="mod">
          <ac:chgData name="Jennifer DeVinney" userId="339d2bd1-b725-41b1-aebf-a2582c7e0b2f" providerId="ADAL" clId="{060C4021-0AC8-4C44-918C-EF66EB879C62}" dt="2024-02-26T22:19:31.660" v="52" actId="1076"/>
          <ac:spMkLst>
            <pc:docMk/>
            <pc:sldMk cId="2056276063" sldId="397"/>
            <ac:spMk id="3" creationId="{637D993F-FD01-EDE3-09AB-69B2B2FDF0BD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493273256" sldId="398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493273256" sldId="398"/>
            <ac:spMk id="2" creationId="{D559ADAC-0ABF-47DF-E11C-BDC4BB5681EC}"/>
          </ac:spMkLst>
        </pc:spChg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493273256" sldId="398"/>
            <ac:spMk id="3" creationId="{334E9719-70C6-F35E-4BA1-6806260F123C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654" v="38"/>
        <pc:sldMkLst>
          <pc:docMk/>
          <pc:sldMk cId="2322804558" sldId="399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2322804558" sldId="399"/>
            <ac:spMk id="2" creationId="{9892B334-60A8-D0D8-A600-6C4B16815745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837" v="42" actId="27636"/>
        <pc:sldMkLst>
          <pc:docMk/>
          <pc:sldMk cId="3838914826" sldId="400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3838914826" sldId="400"/>
            <ac:spMk id="2" creationId="{72C3B934-DE8D-90ED-E0BC-74C1F8A208C7}"/>
          </ac:spMkLst>
        </pc:spChg>
        <pc:spChg chg="mod">
          <ac:chgData name="Jennifer DeVinney" userId="339d2bd1-b725-41b1-aebf-a2582c7e0b2f" providerId="ADAL" clId="{060C4021-0AC8-4C44-918C-EF66EB879C62}" dt="2024-02-26T21:41:36.837" v="42" actId="27636"/>
          <ac:spMkLst>
            <pc:docMk/>
            <pc:sldMk cId="3838914826" sldId="400"/>
            <ac:spMk id="3" creationId="{7A1AB9D6-5298-6509-7812-640C3B05AEC8}"/>
          </ac:spMkLst>
        </pc:spChg>
      </pc:sldChg>
      <pc:sldChg chg="modSp">
        <pc:chgData name="Jennifer DeVinney" userId="339d2bd1-b725-41b1-aebf-a2582c7e0b2f" providerId="ADAL" clId="{060C4021-0AC8-4C44-918C-EF66EB879C62}" dt="2024-02-26T21:41:36.654" v="38"/>
        <pc:sldMkLst>
          <pc:docMk/>
          <pc:sldMk cId="2124441420" sldId="401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2124441420" sldId="401"/>
            <ac:spMk id="2" creationId="{957AC027-42B0-ED39-5094-2312CE39962D}"/>
          </ac:spMkLst>
        </pc:spChg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2124441420" sldId="401"/>
            <ac:spMk id="3" creationId="{88B62459-361E-1699-0FFE-0D5479A01A69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654" v="38"/>
        <pc:sldMkLst>
          <pc:docMk/>
          <pc:sldMk cId="3401935803" sldId="402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3401935803" sldId="402"/>
            <ac:spMk id="2" creationId="{F8832476-CD51-C9EF-54FC-A11BAC222900}"/>
          </ac:spMkLst>
        </pc:spChg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3401935803" sldId="402"/>
            <ac:spMk id="3" creationId="{2378FCCF-EA2B-C72F-2D40-2C4B9B9F5148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849" v="43" actId="27636"/>
        <pc:sldMkLst>
          <pc:docMk/>
          <pc:sldMk cId="3707595035" sldId="403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3707595035" sldId="403"/>
            <ac:spMk id="2" creationId="{0AC38330-BE46-3FB2-7FE7-F54D397B4C6C}"/>
          </ac:spMkLst>
        </pc:spChg>
        <pc:spChg chg="mod">
          <ac:chgData name="Jennifer DeVinney" userId="339d2bd1-b725-41b1-aebf-a2582c7e0b2f" providerId="ADAL" clId="{060C4021-0AC8-4C44-918C-EF66EB879C62}" dt="2024-02-26T21:41:36.849" v="43" actId="27636"/>
          <ac:spMkLst>
            <pc:docMk/>
            <pc:sldMk cId="3707595035" sldId="403"/>
            <ac:spMk id="3" creationId="{18BBD577-A41D-AC3C-179B-999C47686FD1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858" v="44" actId="27636"/>
        <pc:sldMkLst>
          <pc:docMk/>
          <pc:sldMk cId="3435387173" sldId="404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3435387173" sldId="404"/>
            <ac:spMk id="2" creationId="{28417268-AE26-8E1C-70A7-F82E9BF14BAB}"/>
          </ac:spMkLst>
        </pc:spChg>
        <pc:spChg chg="mod">
          <ac:chgData name="Jennifer DeVinney" userId="339d2bd1-b725-41b1-aebf-a2582c7e0b2f" providerId="ADAL" clId="{060C4021-0AC8-4C44-918C-EF66EB879C62}" dt="2024-02-26T21:41:36.858" v="44" actId="27636"/>
          <ac:spMkLst>
            <pc:docMk/>
            <pc:sldMk cId="3435387173" sldId="404"/>
            <ac:spMk id="3" creationId="{FB3BB3A4-8598-E4D2-C3BA-1733A1967B8D}"/>
          </ac:spMkLst>
        </pc:spChg>
      </pc:sldChg>
      <pc:sldChg chg="modSp mod">
        <pc:chgData name="Jennifer DeVinney" userId="339d2bd1-b725-41b1-aebf-a2582c7e0b2f" providerId="ADAL" clId="{060C4021-0AC8-4C44-918C-EF66EB879C62}" dt="2024-02-26T21:41:36.882" v="46" actId="27636"/>
        <pc:sldMkLst>
          <pc:docMk/>
          <pc:sldMk cId="2416846673" sldId="405"/>
        </pc:sldMkLst>
        <pc:spChg chg="mod">
          <ac:chgData name="Jennifer DeVinney" userId="339d2bd1-b725-41b1-aebf-a2582c7e0b2f" providerId="ADAL" clId="{060C4021-0AC8-4C44-918C-EF66EB879C62}" dt="2024-02-26T21:41:36.882" v="46" actId="27636"/>
          <ac:spMkLst>
            <pc:docMk/>
            <pc:sldMk cId="2416846673" sldId="405"/>
            <ac:spMk id="2" creationId="{10121352-09AF-17F4-17E2-E14B7866DBEA}"/>
          </ac:spMkLst>
        </pc:spChg>
        <pc:spChg chg="mod">
          <ac:chgData name="Jennifer DeVinney" userId="339d2bd1-b725-41b1-aebf-a2582c7e0b2f" providerId="ADAL" clId="{060C4021-0AC8-4C44-918C-EF66EB879C62}" dt="2024-02-26T21:41:36.881" v="45" actId="27636"/>
          <ac:spMkLst>
            <pc:docMk/>
            <pc:sldMk cId="2416846673" sldId="405"/>
            <ac:spMk id="3" creationId="{BAF03586-D4A1-216E-D9D2-03351C19ECC1}"/>
          </ac:spMkLst>
        </pc:spChg>
      </pc:sldChg>
      <pc:sldChg chg="modSp mod">
        <pc:chgData name="Jennifer DeVinney" userId="339d2bd1-b725-41b1-aebf-a2582c7e0b2f" providerId="ADAL" clId="{060C4021-0AC8-4C44-918C-EF66EB879C62}" dt="2024-02-26T21:41:26.802" v="37" actId="27636"/>
        <pc:sldMkLst>
          <pc:docMk/>
          <pc:sldMk cId="2966026563" sldId="406"/>
        </pc:sldMkLst>
        <pc:spChg chg="mod">
          <ac:chgData name="Jennifer DeVinney" userId="339d2bd1-b725-41b1-aebf-a2582c7e0b2f" providerId="ADAL" clId="{060C4021-0AC8-4C44-918C-EF66EB879C62}" dt="2024-02-26T21:41:26.802" v="37" actId="27636"/>
          <ac:spMkLst>
            <pc:docMk/>
            <pc:sldMk cId="2966026563" sldId="406"/>
            <ac:spMk id="2" creationId="{A1796247-3DDC-8B96-8FC2-6B9ABC78060A}"/>
          </ac:spMkLst>
        </pc:s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1309580451" sldId="407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1309580451" sldId="407"/>
            <ac:spMk id="8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1309580451" sldId="407"/>
            <ac:spMk id="21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1309580451" sldId="407"/>
            <ac:grpSpMk id="10" creationId="{2109F83F-40FE-4DB3-84CC-09FB3340D06D}"/>
          </ac:grpSpMkLst>
        </pc:gr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1834726944" sldId="408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1834726944" sldId="408"/>
            <ac:spMk id="7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1834726944" sldId="408"/>
            <ac:spMk id="20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1834726944" sldId="408"/>
            <ac:grpSpMk id="9" creationId="{2109F83F-40FE-4DB3-84CC-09FB3340D06D}"/>
          </ac:grpSpMkLst>
        </pc:gr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2951500017" sldId="409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951500017" sldId="409"/>
            <ac:spMk id="8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951500017" sldId="409"/>
            <ac:spMk id="21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2951500017" sldId="409"/>
            <ac:grpSpMk id="10" creationId="{2109F83F-40FE-4DB3-84CC-09FB3340D06D}"/>
          </ac:grpSpMkLst>
        </pc:gr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1974955813" sldId="410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1974955813" sldId="410"/>
            <ac:spMk id="7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1974955813" sldId="410"/>
            <ac:spMk id="20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1974955813" sldId="410"/>
            <ac:grpSpMk id="9" creationId="{2109F83F-40FE-4DB3-84CC-09FB3340D06D}"/>
          </ac:grpSpMkLst>
        </pc:gr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74647849" sldId="411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74647849" sldId="411"/>
            <ac:spMk id="8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74647849" sldId="411"/>
            <ac:spMk id="21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74647849" sldId="411"/>
            <ac:grpSpMk id="10" creationId="{2109F83F-40FE-4DB3-84CC-09FB3340D06D}"/>
          </ac:grpSpMkLst>
        </pc:gr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2041558234" sldId="412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041558234" sldId="412"/>
            <ac:spMk id="7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041558234" sldId="412"/>
            <ac:spMk id="20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2041558234" sldId="412"/>
            <ac:grpSpMk id="9" creationId="{2109F83F-40FE-4DB3-84CC-09FB3340D06D}"/>
          </ac:grpSpMkLst>
        </pc:gr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2477973440" sldId="413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477973440" sldId="413"/>
            <ac:spMk id="8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477973440" sldId="413"/>
            <ac:spMk id="21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2477973440" sldId="413"/>
            <ac:grpSpMk id="10" creationId="{2109F83F-40FE-4DB3-84CC-09FB3340D06D}"/>
          </ac:grpSpMkLst>
        </pc:gr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2987224291" sldId="414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987224291" sldId="414"/>
            <ac:spMk id="7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2987224291" sldId="414"/>
            <ac:spMk id="20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2987224291" sldId="414"/>
            <ac:grpSpMk id="9" creationId="{2109F83F-40FE-4DB3-84CC-09FB3340D06D}"/>
          </ac:grpSpMkLst>
        </pc:grpChg>
      </pc:sldChg>
      <pc:sldChg chg="delSp delDesignElem">
        <pc:chgData name="Jennifer DeVinney" userId="339d2bd1-b725-41b1-aebf-a2582c7e0b2f" providerId="ADAL" clId="{060C4021-0AC8-4C44-918C-EF66EB879C62}" dt="2024-02-26T21:41:12.963" v="13"/>
        <pc:sldMkLst>
          <pc:docMk/>
          <pc:sldMk cId="1242613258" sldId="415"/>
        </pc:sldMkLst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1242613258" sldId="415"/>
            <ac:spMk id="7" creationId="{03E8462A-FEBA-4848-81CC-3F8DA3E477BE}"/>
          </ac:spMkLst>
        </pc:spChg>
        <pc:spChg chg="del">
          <ac:chgData name="Jennifer DeVinney" userId="339d2bd1-b725-41b1-aebf-a2582c7e0b2f" providerId="ADAL" clId="{060C4021-0AC8-4C44-918C-EF66EB879C62}" dt="2024-02-26T21:41:12.963" v="13"/>
          <ac:spMkLst>
            <pc:docMk/>
            <pc:sldMk cId="1242613258" sldId="415"/>
            <ac:spMk id="20" creationId="{7941F9B1-B01B-4A84-89D9-B169AEB4E456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1242613258" sldId="415"/>
            <ac:grpSpMk id="9" creationId="{2109F83F-40FE-4DB3-84CC-09FB3340D06D}"/>
          </ac:grpSpMkLst>
        </pc:grpChg>
      </pc:sldChg>
      <pc:sldChg chg="delSp modSp mod delDesignElem">
        <pc:chgData name="Jennifer DeVinney" userId="339d2bd1-b725-41b1-aebf-a2582c7e0b2f" providerId="ADAL" clId="{060C4021-0AC8-4C44-918C-EF66EB879C62}" dt="2024-02-26T21:41:36.887" v="47" actId="27636"/>
        <pc:sldMkLst>
          <pc:docMk/>
          <pc:sldMk cId="3153813321" sldId="417"/>
        </pc:sldMkLst>
        <pc:spChg chg="mod">
          <ac:chgData name="Jennifer DeVinney" userId="339d2bd1-b725-41b1-aebf-a2582c7e0b2f" providerId="ADAL" clId="{060C4021-0AC8-4C44-918C-EF66EB879C62}" dt="2024-02-26T21:41:36.887" v="47" actId="27636"/>
          <ac:spMkLst>
            <pc:docMk/>
            <pc:sldMk cId="3153813321" sldId="417"/>
            <ac:spMk id="2" creationId="{A1796247-3DDC-8B96-8FC2-6B9ABC78060A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3153813321" sldId="417"/>
            <ac:grpSpMk id="11" creationId="{B4DE830A-B531-4A3B-96F6-0ECE88B08555}"/>
          </ac:grpSpMkLst>
        </pc:grpChg>
      </pc:sldChg>
      <pc:sldChg chg="delSp modSp mod delDesignElem">
        <pc:chgData name="Jennifer DeVinney" userId="339d2bd1-b725-41b1-aebf-a2582c7e0b2f" providerId="ADAL" clId="{060C4021-0AC8-4C44-918C-EF66EB879C62}" dt="2024-02-26T21:41:36.891" v="48" actId="27636"/>
        <pc:sldMkLst>
          <pc:docMk/>
          <pc:sldMk cId="2869148200" sldId="418"/>
        </pc:sldMkLst>
        <pc:spChg chg="mod">
          <ac:chgData name="Jennifer DeVinney" userId="339d2bd1-b725-41b1-aebf-a2582c7e0b2f" providerId="ADAL" clId="{060C4021-0AC8-4C44-918C-EF66EB879C62}" dt="2024-02-26T21:41:36.891" v="48" actId="27636"/>
          <ac:spMkLst>
            <pc:docMk/>
            <pc:sldMk cId="2869148200" sldId="418"/>
            <ac:spMk id="2" creationId="{A1796247-3DDC-8B96-8FC2-6B9ABC78060A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2869148200" sldId="418"/>
            <ac:grpSpMk id="10" creationId="{B4DE830A-B531-4A3B-96F6-0ECE88B08555}"/>
          </ac:grpSpMkLst>
        </pc:grpChg>
      </pc:sldChg>
      <pc:sldChg chg="delSp modSp mod delDesignElem">
        <pc:chgData name="Jennifer DeVinney" userId="339d2bd1-b725-41b1-aebf-a2582c7e0b2f" providerId="ADAL" clId="{060C4021-0AC8-4C44-918C-EF66EB879C62}" dt="2024-02-26T21:41:36.896" v="49" actId="27636"/>
        <pc:sldMkLst>
          <pc:docMk/>
          <pc:sldMk cId="1352376463" sldId="419"/>
        </pc:sldMkLst>
        <pc:spChg chg="mod">
          <ac:chgData name="Jennifer DeVinney" userId="339d2bd1-b725-41b1-aebf-a2582c7e0b2f" providerId="ADAL" clId="{060C4021-0AC8-4C44-918C-EF66EB879C62}" dt="2024-02-26T21:41:36.896" v="49" actId="27636"/>
          <ac:spMkLst>
            <pc:docMk/>
            <pc:sldMk cId="1352376463" sldId="419"/>
            <ac:spMk id="2" creationId="{A1796247-3DDC-8B96-8FC2-6B9ABC78060A}"/>
          </ac:spMkLst>
        </pc:spChg>
        <pc:grpChg chg="del">
          <ac:chgData name="Jennifer DeVinney" userId="339d2bd1-b725-41b1-aebf-a2582c7e0b2f" providerId="ADAL" clId="{060C4021-0AC8-4C44-918C-EF66EB879C62}" dt="2024-02-26T21:41:12.963" v="13"/>
          <ac:grpSpMkLst>
            <pc:docMk/>
            <pc:sldMk cId="1352376463" sldId="419"/>
            <ac:grpSpMk id="11" creationId="{B4DE830A-B531-4A3B-96F6-0ECE88B08555}"/>
          </ac:grpSpMkLst>
        </pc:grpChg>
      </pc:sldChg>
      <pc:sldChg chg="modSp mod">
        <pc:chgData name="Jennifer DeVinney" userId="339d2bd1-b725-41b1-aebf-a2582c7e0b2f" providerId="ADAL" clId="{060C4021-0AC8-4C44-918C-EF66EB879C62}" dt="2024-02-26T21:41:36.803" v="40" actId="27636"/>
        <pc:sldMkLst>
          <pc:docMk/>
          <pc:sldMk cId="1135855259" sldId="427"/>
        </pc:sldMkLst>
        <pc:spChg chg="mod">
          <ac:chgData name="Jennifer DeVinney" userId="339d2bd1-b725-41b1-aebf-a2582c7e0b2f" providerId="ADAL" clId="{060C4021-0AC8-4C44-918C-EF66EB879C62}" dt="2024-02-26T21:41:36.654" v="38"/>
          <ac:spMkLst>
            <pc:docMk/>
            <pc:sldMk cId="1135855259" sldId="427"/>
            <ac:spMk id="2" creationId="{04518E26-F363-4D9F-9D08-3108756A5DDA}"/>
          </ac:spMkLst>
        </pc:spChg>
        <pc:spChg chg="mod">
          <ac:chgData name="Jennifer DeVinney" userId="339d2bd1-b725-41b1-aebf-a2582c7e0b2f" providerId="ADAL" clId="{060C4021-0AC8-4C44-918C-EF66EB879C62}" dt="2024-02-26T21:41:36.803" v="40" actId="27636"/>
          <ac:spMkLst>
            <pc:docMk/>
            <pc:sldMk cId="1135855259" sldId="427"/>
            <ac:spMk id="3" creationId="{1CB66907-5674-4C17-AC11-E829886A8F9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3708D-EE7B-4752-8562-2279BD5203D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55F88A-5AE6-4AC1-845E-2E5F17E5C53C}">
      <dgm:prSet/>
      <dgm:spPr/>
      <dgm:t>
        <a:bodyPr/>
        <a:lstStyle/>
        <a:p>
          <a:r>
            <a:rPr lang="en-US" b="1" dirty="0"/>
            <a:t>Problem -      Root Cause -       Local        Response</a:t>
          </a:r>
        </a:p>
        <a:p>
          <a:r>
            <a:rPr lang="en-US" b="1" dirty="0"/>
            <a:t>                                              Conditions-</a:t>
          </a:r>
          <a:endParaRPr lang="en-US" dirty="0"/>
        </a:p>
      </dgm:t>
    </dgm:pt>
    <dgm:pt modelId="{3741A538-3AAF-412B-85AA-D1529FBA72FE}" type="parTrans" cxnId="{25A414E4-73E1-452B-927B-828B726E6EB5}">
      <dgm:prSet/>
      <dgm:spPr/>
      <dgm:t>
        <a:bodyPr/>
        <a:lstStyle/>
        <a:p>
          <a:endParaRPr lang="en-US"/>
        </a:p>
      </dgm:t>
    </dgm:pt>
    <dgm:pt modelId="{E063322C-1BF0-420B-92A4-B69311153387}" type="sibTrans" cxnId="{25A414E4-73E1-452B-927B-828B726E6EB5}">
      <dgm:prSet/>
      <dgm:spPr/>
      <dgm:t>
        <a:bodyPr/>
        <a:lstStyle/>
        <a:p>
          <a:endParaRPr lang="en-US"/>
        </a:p>
      </dgm:t>
    </dgm:pt>
    <dgm:pt modelId="{EB2DE44F-C0B7-4097-8F4E-FE96E0FB3B8A}">
      <dgm:prSet/>
      <dgm:spPr/>
      <dgm:t>
        <a:bodyPr/>
        <a:lstStyle/>
        <a:p>
          <a:r>
            <a:rPr lang="en-US" b="1" dirty="0"/>
            <a:t>(What?)            (Why?)          (Why Here?)</a:t>
          </a:r>
          <a:endParaRPr lang="en-US" dirty="0"/>
        </a:p>
      </dgm:t>
    </dgm:pt>
    <dgm:pt modelId="{40E4303A-8380-46A5-9D67-85F79432180D}" type="parTrans" cxnId="{EEEF3E92-5736-4F51-B158-CED2C5292D7E}">
      <dgm:prSet/>
      <dgm:spPr/>
      <dgm:t>
        <a:bodyPr/>
        <a:lstStyle/>
        <a:p>
          <a:endParaRPr lang="en-US"/>
        </a:p>
      </dgm:t>
    </dgm:pt>
    <dgm:pt modelId="{E45B1A3D-E345-4291-A84F-96C19C825A61}" type="sibTrans" cxnId="{EEEF3E92-5736-4F51-B158-CED2C5292D7E}">
      <dgm:prSet/>
      <dgm:spPr/>
      <dgm:t>
        <a:bodyPr/>
        <a:lstStyle/>
        <a:p>
          <a:endParaRPr lang="en-US"/>
        </a:p>
      </dgm:t>
    </dgm:pt>
    <dgm:pt modelId="{9AECE7B6-F6DF-4077-BFAB-EC66AAC4EEFD}" type="pres">
      <dgm:prSet presAssocID="{D653708D-EE7B-4752-8562-2279BD5203D9}" presName="linear" presStyleCnt="0">
        <dgm:presLayoutVars>
          <dgm:animLvl val="lvl"/>
          <dgm:resizeHandles val="exact"/>
        </dgm:presLayoutVars>
      </dgm:prSet>
      <dgm:spPr/>
    </dgm:pt>
    <dgm:pt modelId="{B4781697-5C39-474E-8F7B-88820AA12351}" type="pres">
      <dgm:prSet presAssocID="{C655F88A-5AE6-4AC1-845E-2E5F17E5C5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495646-A538-45A5-9D5F-96982FA22389}" type="pres">
      <dgm:prSet presAssocID="{E063322C-1BF0-420B-92A4-B69311153387}" presName="spacer" presStyleCnt="0"/>
      <dgm:spPr/>
    </dgm:pt>
    <dgm:pt modelId="{6FC0F1C3-00C0-4634-80C0-E39CF64A3C31}" type="pres">
      <dgm:prSet presAssocID="{EB2DE44F-C0B7-4097-8F4E-FE96E0FB3B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43FCC83-3056-4B44-962C-2913CC13B431}" type="presOf" srcId="{D653708D-EE7B-4752-8562-2279BD5203D9}" destId="{9AECE7B6-F6DF-4077-BFAB-EC66AAC4EEFD}" srcOrd="0" destOrd="0" presId="urn:microsoft.com/office/officeart/2005/8/layout/vList2"/>
    <dgm:cxn modelId="{EEEF3E92-5736-4F51-B158-CED2C5292D7E}" srcId="{D653708D-EE7B-4752-8562-2279BD5203D9}" destId="{EB2DE44F-C0B7-4097-8F4E-FE96E0FB3B8A}" srcOrd="1" destOrd="0" parTransId="{40E4303A-8380-46A5-9D67-85F79432180D}" sibTransId="{E45B1A3D-E345-4291-A84F-96C19C825A61}"/>
    <dgm:cxn modelId="{EB849A93-B93F-4820-BFF8-67AF4AFF4338}" type="presOf" srcId="{EB2DE44F-C0B7-4097-8F4E-FE96E0FB3B8A}" destId="{6FC0F1C3-00C0-4634-80C0-E39CF64A3C31}" srcOrd="0" destOrd="0" presId="urn:microsoft.com/office/officeart/2005/8/layout/vList2"/>
    <dgm:cxn modelId="{9FC4E29D-4C0D-4B18-945D-3645F85555E7}" type="presOf" srcId="{C655F88A-5AE6-4AC1-845E-2E5F17E5C53C}" destId="{B4781697-5C39-474E-8F7B-88820AA12351}" srcOrd="0" destOrd="0" presId="urn:microsoft.com/office/officeart/2005/8/layout/vList2"/>
    <dgm:cxn modelId="{25A414E4-73E1-452B-927B-828B726E6EB5}" srcId="{D653708D-EE7B-4752-8562-2279BD5203D9}" destId="{C655F88A-5AE6-4AC1-845E-2E5F17E5C53C}" srcOrd="0" destOrd="0" parTransId="{3741A538-3AAF-412B-85AA-D1529FBA72FE}" sibTransId="{E063322C-1BF0-420B-92A4-B69311153387}"/>
    <dgm:cxn modelId="{02FFF239-0090-4E61-A1E4-56A43F741CD6}" type="presParOf" srcId="{9AECE7B6-F6DF-4077-BFAB-EC66AAC4EEFD}" destId="{B4781697-5C39-474E-8F7B-88820AA12351}" srcOrd="0" destOrd="0" presId="urn:microsoft.com/office/officeart/2005/8/layout/vList2"/>
    <dgm:cxn modelId="{549642FB-8F3B-41D3-B6E9-3CB01D1048B7}" type="presParOf" srcId="{9AECE7B6-F6DF-4077-BFAB-EC66AAC4EEFD}" destId="{D1495646-A538-45A5-9D5F-96982FA22389}" srcOrd="1" destOrd="0" presId="urn:microsoft.com/office/officeart/2005/8/layout/vList2"/>
    <dgm:cxn modelId="{1E82B916-FCBC-4217-A470-0D37B30841BA}" type="presParOf" srcId="{9AECE7B6-F6DF-4077-BFAB-EC66AAC4EEFD}" destId="{6FC0F1C3-00C0-4634-80C0-E39CF64A3C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54006-7054-4CEC-9FD1-3F2FD1E22A3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47CE42-5B0A-46FD-A5F9-713A5F9546C0}">
      <dgm:prSet/>
      <dgm:spPr/>
      <dgm:t>
        <a:bodyPr/>
        <a:lstStyle/>
        <a:p>
          <a:r>
            <a:rPr lang="en-US" dirty="0"/>
            <a:t>Not Feeling safe</a:t>
          </a:r>
        </a:p>
      </dgm:t>
    </dgm:pt>
    <dgm:pt modelId="{2B0AE660-6F87-491A-B3A9-5A91CA29B545}" type="parTrans" cxnId="{198CEB5C-E2F1-42BE-A99D-6FEB2212CD17}">
      <dgm:prSet/>
      <dgm:spPr/>
      <dgm:t>
        <a:bodyPr/>
        <a:lstStyle/>
        <a:p>
          <a:endParaRPr lang="en-US"/>
        </a:p>
      </dgm:t>
    </dgm:pt>
    <dgm:pt modelId="{F342DAA8-DBC7-4F37-A38C-02A7BEB62F3D}" type="sibTrans" cxnId="{198CEB5C-E2F1-42BE-A99D-6FEB2212CD17}">
      <dgm:prSet/>
      <dgm:spPr/>
      <dgm:t>
        <a:bodyPr/>
        <a:lstStyle/>
        <a:p>
          <a:endParaRPr lang="en-US"/>
        </a:p>
      </dgm:t>
    </dgm:pt>
    <dgm:pt modelId="{56A6991A-F6DA-4CD8-8095-F7A2CD0C5B83}">
      <dgm:prSet/>
      <dgm:spPr/>
      <dgm:t>
        <a:bodyPr/>
        <a:lstStyle/>
        <a:p>
          <a:r>
            <a:rPr lang="en-US" dirty="0"/>
            <a:t>Feeling nervous anxious or on edge</a:t>
          </a:r>
        </a:p>
      </dgm:t>
    </dgm:pt>
    <dgm:pt modelId="{F230E6AF-742A-4F9D-B56A-2C529E2057E0}" type="parTrans" cxnId="{4A62487F-E356-4757-AB87-69B7D8A598ED}">
      <dgm:prSet/>
      <dgm:spPr/>
      <dgm:t>
        <a:bodyPr/>
        <a:lstStyle/>
        <a:p>
          <a:endParaRPr lang="en-US"/>
        </a:p>
      </dgm:t>
    </dgm:pt>
    <dgm:pt modelId="{062F93CD-5E02-4EBA-8C49-0A35A698AF93}" type="sibTrans" cxnId="{4A62487F-E356-4757-AB87-69B7D8A598ED}">
      <dgm:prSet/>
      <dgm:spPr/>
      <dgm:t>
        <a:bodyPr/>
        <a:lstStyle/>
        <a:p>
          <a:endParaRPr lang="en-US"/>
        </a:p>
      </dgm:t>
    </dgm:pt>
    <dgm:pt modelId="{F4593CE0-EEF2-49B1-B618-8089FDDDF5C5}">
      <dgm:prSet/>
      <dgm:spPr/>
      <dgm:t>
        <a:bodyPr/>
        <a:lstStyle/>
        <a:p>
          <a:r>
            <a:rPr lang="en-US" dirty="0"/>
            <a:t>Not Feeling happy</a:t>
          </a:r>
        </a:p>
      </dgm:t>
    </dgm:pt>
    <dgm:pt modelId="{32486236-02C6-4CDA-BF14-4BA0FD299E70}" type="parTrans" cxnId="{A8CC4446-2299-4B4D-99A5-43EA09E299F9}">
      <dgm:prSet/>
      <dgm:spPr/>
      <dgm:t>
        <a:bodyPr/>
        <a:lstStyle/>
        <a:p>
          <a:endParaRPr lang="en-US"/>
        </a:p>
      </dgm:t>
    </dgm:pt>
    <dgm:pt modelId="{CE4F882F-14CE-4A1B-80B7-A9AFE3256900}" type="sibTrans" cxnId="{A8CC4446-2299-4B4D-99A5-43EA09E299F9}">
      <dgm:prSet/>
      <dgm:spPr/>
      <dgm:t>
        <a:bodyPr/>
        <a:lstStyle/>
        <a:p>
          <a:endParaRPr lang="en-US"/>
        </a:p>
      </dgm:t>
    </dgm:pt>
    <dgm:pt modelId="{2229699E-C414-4AB2-8A04-CDADE6981DB7}">
      <dgm:prSet/>
      <dgm:spPr/>
      <dgm:t>
        <a:bodyPr/>
        <a:lstStyle/>
        <a:p>
          <a:r>
            <a:rPr lang="en-US" dirty="0"/>
            <a:t>Not Feeling calm</a:t>
          </a:r>
        </a:p>
      </dgm:t>
    </dgm:pt>
    <dgm:pt modelId="{13FE8D17-DD8E-4D60-BB0A-E748DC9E363E}" type="parTrans" cxnId="{22C18929-BC48-4EAE-B340-E0541D2747AF}">
      <dgm:prSet/>
      <dgm:spPr/>
      <dgm:t>
        <a:bodyPr/>
        <a:lstStyle/>
        <a:p>
          <a:endParaRPr lang="en-US"/>
        </a:p>
      </dgm:t>
    </dgm:pt>
    <dgm:pt modelId="{5D3992D8-784E-44DA-AEBC-A548443F5E06}" type="sibTrans" cxnId="{22C18929-BC48-4EAE-B340-E0541D2747AF}">
      <dgm:prSet/>
      <dgm:spPr/>
      <dgm:t>
        <a:bodyPr/>
        <a:lstStyle/>
        <a:p>
          <a:endParaRPr lang="en-US"/>
        </a:p>
      </dgm:t>
    </dgm:pt>
    <dgm:pt modelId="{75184039-AE2C-4AA0-BB90-9DCA78DBFFC8}">
      <dgm:prSet/>
      <dgm:spPr/>
      <dgm:t>
        <a:bodyPr/>
        <a:lstStyle/>
        <a:p>
          <a:r>
            <a:rPr lang="en-US" dirty="0"/>
            <a:t>Worried about getting sick</a:t>
          </a:r>
        </a:p>
      </dgm:t>
    </dgm:pt>
    <dgm:pt modelId="{BDA19549-4F60-4EFD-81A0-C81E2AE9CBA4}" type="parTrans" cxnId="{ECE48367-9D95-4090-9042-0F71466E4A48}">
      <dgm:prSet/>
      <dgm:spPr/>
      <dgm:t>
        <a:bodyPr/>
        <a:lstStyle/>
        <a:p>
          <a:endParaRPr lang="en-US"/>
        </a:p>
      </dgm:t>
    </dgm:pt>
    <dgm:pt modelId="{0A6575E0-1E96-4CDB-AD86-C8C57FD085F3}" type="sibTrans" cxnId="{ECE48367-9D95-4090-9042-0F71466E4A48}">
      <dgm:prSet/>
      <dgm:spPr/>
      <dgm:t>
        <a:bodyPr/>
        <a:lstStyle/>
        <a:p>
          <a:endParaRPr lang="en-US"/>
        </a:p>
      </dgm:t>
    </dgm:pt>
    <dgm:pt modelId="{2815DD7D-6D0A-404D-BF20-86067532E7C7}">
      <dgm:prSet/>
      <dgm:spPr/>
      <dgm:t>
        <a:bodyPr/>
        <a:lstStyle/>
        <a:p>
          <a:r>
            <a:rPr lang="en-US" dirty="0"/>
            <a:t>Worried about a family member getting sick</a:t>
          </a:r>
        </a:p>
      </dgm:t>
    </dgm:pt>
    <dgm:pt modelId="{569F3A64-4452-4EF3-AE9C-D35801B2C3CA}" type="parTrans" cxnId="{6C0BFBBB-9D4E-431C-BEE2-A61A172C3820}">
      <dgm:prSet/>
      <dgm:spPr/>
      <dgm:t>
        <a:bodyPr/>
        <a:lstStyle/>
        <a:p>
          <a:endParaRPr lang="en-US"/>
        </a:p>
      </dgm:t>
    </dgm:pt>
    <dgm:pt modelId="{CF79F01F-745F-4AA9-85E6-14651DE0E056}" type="sibTrans" cxnId="{6C0BFBBB-9D4E-431C-BEE2-A61A172C3820}">
      <dgm:prSet/>
      <dgm:spPr/>
      <dgm:t>
        <a:bodyPr/>
        <a:lstStyle/>
        <a:p>
          <a:endParaRPr lang="en-US"/>
        </a:p>
      </dgm:t>
    </dgm:pt>
    <dgm:pt modelId="{09A10331-EF1F-4CBF-BB5F-992D63BE41E3}">
      <dgm:prSet/>
      <dgm:spPr/>
      <dgm:t>
        <a:bodyPr/>
        <a:lstStyle/>
        <a:p>
          <a:r>
            <a:rPr lang="en-US" dirty="0"/>
            <a:t>Feeling sad depressed or hopeless</a:t>
          </a:r>
        </a:p>
      </dgm:t>
    </dgm:pt>
    <dgm:pt modelId="{BDD279EB-8AD1-4EA8-8B71-09B06040A408}" type="parTrans" cxnId="{36E04A3C-1FAF-4792-A00D-6AF6C9560207}">
      <dgm:prSet/>
      <dgm:spPr/>
      <dgm:t>
        <a:bodyPr/>
        <a:lstStyle/>
        <a:p>
          <a:endParaRPr lang="en-US"/>
        </a:p>
      </dgm:t>
    </dgm:pt>
    <dgm:pt modelId="{934E55BF-0E78-4D76-985F-B0A1564E7A85}" type="sibTrans" cxnId="{36E04A3C-1FAF-4792-A00D-6AF6C9560207}">
      <dgm:prSet/>
      <dgm:spPr/>
      <dgm:t>
        <a:bodyPr/>
        <a:lstStyle/>
        <a:p>
          <a:endParaRPr lang="en-US"/>
        </a:p>
      </dgm:t>
    </dgm:pt>
    <dgm:pt modelId="{869BB903-DDC2-41DD-9FC5-243FF7029DA2}">
      <dgm:prSet/>
      <dgm:spPr/>
      <dgm:t>
        <a:bodyPr/>
        <a:lstStyle/>
        <a:p>
          <a:r>
            <a:rPr lang="en-US" dirty="0"/>
            <a:t>Not Feeling connected and supported</a:t>
          </a:r>
        </a:p>
      </dgm:t>
    </dgm:pt>
    <dgm:pt modelId="{C2CFFC3E-BEB6-4FDD-9B25-468C96C7756D}" type="parTrans" cxnId="{01CBEDFA-C875-4822-99BC-78D3EF3F94DA}">
      <dgm:prSet/>
      <dgm:spPr/>
      <dgm:t>
        <a:bodyPr/>
        <a:lstStyle/>
        <a:p>
          <a:endParaRPr lang="en-US"/>
        </a:p>
      </dgm:t>
    </dgm:pt>
    <dgm:pt modelId="{C4B79DDB-7ED7-4E17-B1ED-02029AA150BA}" type="sibTrans" cxnId="{01CBEDFA-C875-4822-99BC-78D3EF3F94DA}">
      <dgm:prSet/>
      <dgm:spPr/>
      <dgm:t>
        <a:bodyPr/>
        <a:lstStyle/>
        <a:p>
          <a:endParaRPr lang="en-US"/>
        </a:p>
      </dgm:t>
    </dgm:pt>
    <dgm:pt modelId="{407EC589-5D3D-439D-90FD-E4D1FDE9790F}">
      <dgm:prSet/>
      <dgm:spPr/>
      <dgm:t>
        <a:bodyPr/>
        <a:lstStyle/>
        <a:p>
          <a:r>
            <a:rPr lang="en-US" dirty="0"/>
            <a:t>Feeling lonely</a:t>
          </a:r>
        </a:p>
      </dgm:t>
    </dgm:pt>
    <dgm:pt modelId="{B4BBA114-DA94-4B77-BF0B-7ED3AE3620C3}" type="parTrans" cxnId="{7EF3E1DB-A449-461F-A5A4-F6D5B1BEA2A3}">
      <dgm:prSet/>
      <dgm:spPr/>
      <dgm:t>
        <a:bodyPr/>
        <a:lstStyle/>
        <a:p>
          <a:endParaRPr lang="en-US"/>
        </a:p>
      </dgm:t>
    </dgm:pt>
    <dgm:pt modelId="{E76FF4F9-F744-462C-9178-7319F65D1650}" type="sibTrans" cxnId="{7EF3E1DB-A449-461F-A5A4-F6D5B1BEA2A3}">
      <dgm:prSet/>
      <dgm:spPr/>
      <dgm:t>
        <a:bodyPr/>
        <a:lstStyle/>
        <a:p>
          <a:endParaRPr lang="en-US"/>
        </a:p>
      </dgm:t>
    </dgm:pt>
    <dgm:pt modelId="{0C555CD9-7653-48E4-9D9B-4F2022F3CF51}">
      <dgm:prSet/>
      <dgm:spPr/>
      <dgm:t>
        <a:bodyPr/>
        <a:lstStyle/>
        <a:p>
          <a:r>
            <a:rPr lang="en-US" dirty="0"/>
            <a:t>Not Enjoying things I usually like to do</a:t>
          </a:r>
        </a:p>
      </dgm:t>
    </dgm:pt>
    <dgm:pt modelId="{B86931B5-2BC5-4B3F-89FC-E4C2298A4EE8}" type="parTrans" cxnId="{BBBA7738-A573-402F-A045-4D78DE3F9C52}">
      <dgm:prSet/>
      <dgm:spPr/>
      <dgm:t>
        <a:bodyPr/>
        <a:lstStyle/>
        <a:p>
          <a:endParaRPr lang="en-US"/>
        </a:p>
      </dgm:t>
    </dgm:pt>
    <dgm:pt modelId="{BDBE1D46-3D81-4DE4-8A95-F1B01DBC7975}" type="sibTrans" cxnId="{BBBA7738-A573-402F-A045-4D78DE3F9C52}">
      <dgm:prSet/>
      <dgm:spPr/>
      <dgm:t>
        <a:bodyPr/>
        <a:lstStyle/>
        <a:p>
          <a:endParaRPr lang="en-US"/>
        </a:p>
      </dgm:t>
    </dgm:pt>
    <dgm:pt modelId="{E6B767A7-FE99-4BF2-9A99-712D0ED39D7E}" type="pres">
      <dgm:prSet presAssocID="{31054006-7054-4CEC-9FD1-3F2FD1E22A37}" presName="diagram" presStyleCnt="0">
        <dgm:presLayoutVars>
          <dgm:dir/>
          <dgm:resizeHandles val="exact"/>
        </dgm:presLayoutVars>
      </dgm:prSet>
      <dgm:spPr/>
    </dgm:pt>
    <dgm:pt modelId="{41428836-CFDF-4A60-96D1-6FF2DB20A8ED}" type="pres">
      <dgm:prSet presAssocID="{BA47CE42-5B0A-46FD-A5F9-713A5F9546C0}" presName="node" presStyleLbl="node1" presStyleIdx="0" presStyleCnt="10" custLinFactNeighborX="-3932" custLinFactNeighborY="-1573">
        <dgm:presLayoutVars>
          <dgm:bulletEnabled val="1"/>
        </dgm:presLayoutVars>
      </dgm:prSet>
      <dgm:spPr/>
    </dgm:pt>
    <dgm:pt modelId="{E8BD9431-3CFD-4CCE-B676-18730998751F}" type="pres">
      <dgm:prSet presAssocID="{F342DAA8-DBC7-4F37-A38C-02A7BEB62F3D}" presName="sibTrans" presStyleCnt="0"/>
      <dgm:spPr/>
    </dgm:pt>
    <dgm:pt modelId="{AA10A79C-D6BF-41C8-A790-1CA2CB2B18F8}" type="pres">
      <dgm:prSet presAssocID="{56A6991A-F6DA-4CD8-8095-F7A2CD0C5B83}" presName="node" presStyleLbl="node1" presStyleIdx="1" presStyleCnt="10">
        <dgm:presLayoutVars>
          <dgm:bulletEnabled val="1"/>
        </dgm:presLayoutVars>
      </dgm:prSet>
      <dgm:spPr/>
    </dgm:pt>
    <dgm:pt modelId="{F62424CB-0A32-40F6-9B76-99D6C49B97B5}" type="pres">
      <dgm:prSet presAssocID="{062F93CD-5E02-4EBA-8C49-0A35A698AF93}" presName="sibTrans" presStyleCnt="0"/>
      <dgm:spPr/>
    </dgm:pt>
    <dgm:pt modelId="{FC0AA155-085D-4C99-A18E-E8D037A82AB1}" type="pres">
      <dgm:prSet presAssocID="{F4593CE0-EEF2-49B1-B618-8089FDDDF5C5}" presName="node" presStyleLbl="node1" presStyleIdx="2" presStyleCnt="10">
        <dgm:presLayoutVars>
          <dgm:bulletEnabled val="1"/>
        </dgm:presLayoutVars>
      </dgm:prSet>
      <dgm:spPr/>
    </dgm:pt>
    <dgm:pt modelId="{A0622DBA-DEDE-414B-97B0-0AA8EFAA2432}" type="pres">
      <dgm:prSet presAssocID="{CE4F882F-14CE-4A1B-80B7-A9AFE3256900}" presName="sibTrans" presStyleCnt="0"/>
      <dgm:spPr/>
    </dgm:pt>
    <dgm:pt modelId="{6C285194-3346-457F-8CFD-4DD3B9BD1B32}" type="pres">
      <dgm:prSet presAssocID="{2229699E-C414-4AB2-8A04-CDADE6981DB7}" presName="node" presStyleLbl="node1" presStyleIdx="3" presStyleCnt="10">
        <dgm:presLayoutVars>
          <dgm:bulletEnabled val="1"/>
        </dgm:presLayoutVars>
      </dgm:prSet>
      <dgm:spPr/>
    </dgm:pt>
    <dgm:pt modelId="{E9E22594-AC59-423B-9EF9-64AE02A92988}" type="pres">
      <dgm:prSet presAssocID="{5D3992D8-784E-44DA-AEBC-A548443F5E06}" presName="sibTrans" presStyleCnt="0"/>
      <dgm:spPr/>
    </dgm:pt>
    <dgm:pt modelId="{AB07AE9D-B46D-4D66-8705-0113E5A70259}" type="pres">
      <dgm:prSet presAssocID="{75184039-AE2C-4AA0-BB90-9DCA78DBFFC8}" presName="node" presStyleLbl="node1" presStyleIdx="4" presStyleCnt="10">
        <dgm:presLayoutVars>
          <dgm:bulletEnabled val="1"/>
        </dgm:presLayoutVars>
      </dgm:prSet>
      <dgm:spPr/>
    </dgm:pt>
    <dgm:pt modelId="{6449E5A4-B6D4-4C1F-8B77-BB96AA344F15}" type="pres">
      <dgm:prSet presAssocID="{0A6575E0-1E96-4CDB-AD86-C8C57FD085F3}" presName="sibTrans" presStyleCnt="0"/>
      <dgm:spPr/>
    </dgm:pt>
    <dgm:pt modelId="{ABD89E02-14FB-4416-A582-8556B5EE8269}" type="pres">
      <dgm:prSet presAssocID="{2815DD7D-6D0A-404D-BF20-86067532E7C7}" presName="node" presStyleLbl="node1" presStyleIdx="5" presStyleCnt="10">
        <dgm:presLayoutVars>
          <dgm:bulletEnabled val="1"/>
        </dgm:presLayoutVars>
      </dgm:prSet>
      <dgm:spPr/>
    </dgm:pt>
    <dgm:pt modelId="{E0AD57F9-15BE-4695-AFCF-1DA45EA8ACA4}" type="pres">
      <dgm:prSet presAssocID="{CF79F01F-745F-4AA9-85E6-14651DE0E056}" presName="sibTrans" presStyleCnt="0"/>
      <dgm:spPr/>
    </dgm:pt>
    <dgm:pt modelId="{6608C400-4523-4D3C-8AE6-627E33542AE5}" type="pres">
      <dgm:prSet presAssocID="{09A10331-EF1F-4CBF-BB5F-992D63BE41E3}" presName="node" presStyleLbl="node1" presStyleIdx="6" presStyleCnt="10">
        <dgm:presLayoutVars>
          <dgm:bulletEnabled val="1"/>
        </dgm:presLayoutVars>
      </dgm:prSet>
      <dgm:spPr/>
    </dgm:pt>
    <dgm:pt modelId="{30A37C7E-AD2D-4D94-AFB0-C4C2B31B3FA2}" type="pres">
      <dgm:prSet presAssocID="{934E55BF-0E78-4D76-985F-B0A1564E7A85}" presName="sibTrans" presStyleCnt="0"/>
      <dgm:spPr/>
    </dgm:pt>
    <dgm:pt modelId="{FB68B6C0-D766-4C6D-BF22-535CA9AFFEB0}" type="pres">
      <dgm:prSet presAssocID="{869BB903-DDC2-41DD-9FC5-243FF7029DA2}" presName="node" presStyleLbl="node1" presStyleIdx="7" presStyleCnt="10">
        <dgm:presLayoutVars>
          <dgm:bulletEnabled val="1"/>
        </dgm:presLayoutVars>
      </dgm:prSet>
      <dgm:spPr/>
    </dgm:pt>
    <dgm:pt modelId="{8DF246AC-93AC-4449-946F-C25FED808F91}" type="pres">
      <dgm:prSet presAssocID="{C4B79DDB-7ED7-4E17-B1ED-02029AA150BA}" presName="sibTrans" presStyleCnt="0"/>
      <dgm:spPr/>
    </dgm:pt>
    <dgm:pt modelId="{73A4CDE6-2F0A-4AD9-9822-27476D8ED71F}" type="pres">
      <dgm:prSet presAssocID="{407EC589-5D3D-439D-90FD-E4D1FDE9790F}" presName="node" presStyleLbl="node1" presStyleIdx="8" presStyleCnt="10">
        <dgm:presLayoutVars>
          <dgm:bulletEnabled val="1"/>
        </dgm:presLayoutVars>
      </dgm:prSet>
      <dgm:spPr/>
    </dgm:pt>
    <dgm:pt modelId="{C8AD3CF0-0DE5-4B11-8C33-68497BD03A65}" type="pres">
      <dgm:prSet presAssocID="{E76FF4F9-F744-462C-9178-7319F65D1650}" presName="sibTrans" presStyleCnt="0"/>
      <dgm:spPr/>
    </dgm:pt>
    <dgm:pt modelId="{6238C8F1-3B51-4B35-9B07-8165B902E34F}" type="pres">
      <dgm:prSet presAssocID="{0C555CD9-7653-48E4-9D9B-4F2022F3CF51}" presName="node" presStyleLbl="node1" presStyleIdx="9" presStyleCnt="10">
        <dgm:presLayoutVars>
          <dgm:bulletEnabled val="1"/>
        </dgm:presLayoutVars>
      </dgm:prSet>
      <dgm:spPr/>
    </dgm:pt>
  </dgm:ptLst>
  <dgm:cxnLst>
    <dgm:cxn modelId="{6231440D-3843-4A64-8593-623ABBAACB2E}" type="presOf" srcId="{56A6991A-F6DA-4CD8-8095-F7A2CD0C5B83}" destId="{AA10A79C-D6BF-41C8-A790-1CA2CB2B18F8}" srcOrd="0" destOrd="0" presId="urn:microsoft.com/office/officeart/2005/8/layout/default"/>
    <dgm:cxn modelId="{4B0B7E1D-5703-4084-84D0-5DF27B8AB51D}" type="presOf" srcId="{869BB903-DDC2-41DD-9FC5-243FF7029DA2}" destId="{FB68B6C0-D766-4C6D-BF22-535CA9AFFEB0}" srcOrd="0" destOrd="0" presId="urn:microsoft.com/office/officeart/2005/8/layout/default"/>
    <dgm:cxn modelId="{CF8A5F26-26CC-4517-8733-FCA7A9201654}" type="presOf" srcId="{407EC589-5D3D-439D-90FD-E4D1FDE9790F}" destId="{73A4CDE6-2F0A-4AD9-9822-27476D8ED71F}" srcOrd="0" destOrd="0" presId="urn:microsoft.com/office/officeart/2005/8/layout/default"/>
    <dgm:cxn modelId="{39B26B26-9B53-40CA-B64E-7A0EE8B5BD77}" type="presOf" srcId="{0C555CD9-7653-48E4-9D9B-4F2022F3CF51}" destId="{6238C8F1-3B51-4B35-9B07-8165B902E34F}" srcOrd="0" destOrd="0" presId="urn:microsoft.com/office/officeart/2005/8/layout/default"/>
    <dgm:cxn modelId="{22C18929-BC48-4EAE-B340-E0541D2747AF}" srcId="{31054006-7054-4CEC-9FD1-3F2FD1E22A37}" destId="{2229699E-C414-4AB2-8A04-CDADE6981DB7}" srcOrd="3" destOrd="0" parTransId="{13FE8D17-DD8E-4D60-BB0A-E748DC9E363E}" sibTransId="{5D3992D8-784E-44DA-AEBC-A548443F5E06}"/>
    <dgm:cxn modelId="{E73FF537-BA4D-4658-8877-D02DF271D527}" type="presOf" srcId="{F4593CE0-EEF2-49B1-B618-8089FDDDF5C5}" destId="{FC0AA155-085D-4C99-A18E-E8D037A82AB1}" srcOrd="0" destOrd="0" presId="urn:microsoft.com/office/officeart/2005/8/layout/default"/>
    <dgm:cxn modelId="{BBBA7738-A573-402F-A045-4D78DE3F9C52}" srcId="{31054006-7054-4CEC-9FD1-3F2FD1E22A37}" destId="{0C555CD9-7653-48E4-9D9B-4F2022F3CF51}" srcOrd="9" destOrd="0" parTransId="{B86931B5-2BC5-4B3F-89FC-E4C2298A4EE8}" sibTransId="{BDBE1D46-3D81-4DE4-8A95-F1B01DBC7975}"/>
    <dgm:cxn modelId="{36E04A3C-1FAF-4792-A00D-6AF6C9560207}" srcId="{31054006-7054-4CEC-9FD1-3F2FD1E22A37}" destId="{09A10331-EF1F-4CBF-BB5F-992D63BE41E3}" srcOrd="6" destOrd="0" parTransId="{BDD279EB-8AD1-4EA8-8B71-09B06040A408}" sibTransId="{934E55BF-0E78-4D76-985F-B0A1564E7A85}"/>
    <dgm:cxn modelId="{198CEB5C-E2F1-42BE-A99D-6FEB2212CD17}" srcId="{31054006-7054-4CEC-9FD1-3F2FD1E22A37}" destId="{BA47CE42-5B0A-46FD-A5F9-713A5F9546C0}" srcOrd="0" destOrd="0" parTransId="{2B0AE660-6F87-491A-B3A9-5A91CA29B545}" sibTransId="{F342DAA8-DBC7-4F37-A38C-02A7BEB62F3D}"/>
    <dgm:cxn modelId="{A8CC4446-2299-4B4D-99A5-43EA09E299F9}" srcId="{31054006-7054-4CEC-9FD1-3F2FD1E22A37}" destId="{F4593CE0-EEF2-49B1-B618-8089FDDDF5C5}" srcOrd="2" destOrd="0" parTransId="{32486236-02C6-4CDA-BF14-4BA0FD299E70}" sibTransId="{CE4F882F-14CE-4A1B-80B7-A9AFE3256900}"/>
    <dgm:cxn modelId="{AC18AA66-92F2-4EEA-802B-D7F0D66B3F96}" type="presOf" srcId="{2815DD7D-6D0A-404D-BF20-86067532E7C7}" destId="{ABD89E02-14FB-4416-A582-8556B5EE8269}" srcOrd="0" destOrd="0" presId="urn:microsoft.com/office/officeart/2005/8/layout/default"/>
    <dgm:cxn modelId="{ECE48367-9D95-4090-9042-0F71466E4A48}" srcId="{31054006-7054-4CEC-9FD1-3F2FD1E22A37}" destId="{75184039-AE2C-4AA0-BB90-9DCA78DBFFC8}" srcOrd="4" destOrd="0" parTransId="{BDA19549-4F60-4EFD-81A0-C81E2AE9CBA4}" sibTransId="{0A6575E0-1E96-4CDB-AD86-C8C57FD085F3}"/>
    <dgm:cxn modelId="{723AEF6F-BA17-479B-9AA2-F4314853C5E6}" type="presOf" srcId="{31054006-7054-4CEC-9FD1-3F2FD1E22A37}" destId="{E6B767A7-FE99-4BF2-9A99-712D0ED39D7E}" srcOrd="0" destOrd="0" presId="urn:microsoft.com/office/officeart/2005/8/layout/default"/>
    <dgm:cxn modelId="{4A62487F-E356-4757-AB87-69B7D8A598ED}" srcId="{31054006-7054-4CEC-9FD1-3F2FD1E22A37}" destId="{56A6991A-F6DA-4CD8-8095-F7A2CD0C5B83}" srcOrd="1" destOrd="0" parTransId="{F230E6AF-742A-4F9D-B56A-2C529E2057E0}" sibTransId="{062F93CD-5E02-4EBA-8C49-0A35A698AF93}"/>
    <dgm:cxn modelId="{6C0BFBBB-9D4E-431C-BEE2-A61A172C3820}" srcId="{31054006-7054-4CEC-9FD1-3F2FD1E22A37}" destId="{2815DD7D-6D0A-404D-BF20-86067532E7C7}" srcOrd="5" destOrd="0" parTransId="{569F3A64-4452-4EF3-AE9C-D35801B2C3CA}" sibTransId="{CF79F01F-745F-4AA9-85E6-14651DE0E056}"/>
    <dgm:cxn modelId="{D00A08CF-6106-4957-AD60-A0803352AAD9}" type="presOf" srcId="{BA47CE42-5B0A-46FD-A5F9-713A5F9546C0}" destId="{41428836-CFDF-4A60-96D1-6FF2DB20A8ED}" srcOrd="0" destOrd="0" presId="urn:microsoft.com/office/officeart/2005/8/layout/default"/>
    <dgm:cxn modelId="{A12179DB-FE25-4E81-8989-AF69C14E94B7}" type="presOf" srcId="{09A10331-EF1F-4CBF-BB5F-992D63BE41E3}" destId="{6608C400-4523-4D3C-8AE6-627E33542AE5}" srcOrd="0" destOrd="0" presId="urn:microsoft.com/office/officeart/2005/8/layout/default"/>
    <dgm:cxn modelId="{7EF3E1DB-A449-461F-A5A4-F6D5B1BEA2A3}" srcId="{31054006-7054-4CEC-9FD1-3F2FD1E22A37}" destId="{407EC589-5D3D-439D-90FD-E4D1FDE9790F}" srcOrd="8" destOrd="0" parTransId="{B4BBA114-DA94-4B77-BF0B-7ED3AE3620C3}" sibTransId="{E76FF4F9-F744-462C-9178-7319F65D1650}"/>
    <dgm:cxn modelId="{F90BEFE2-3415-4E2C-A5BF-548F669F47B5}" type="presOf" srcId="{2229699E-C414-4AB2-8A04-CDADE6981DB7}" destId="{6C285194-3346-457F-8CFD-4DD3B9BD1B32}" srcOrd="0" destOrd="0" presId="urn:microsoft.com/office/officeart/2005/8/layout/default"/>
    <dgm:cxn modelId="{815A80F3-7C08-4170-993E-FA10AA5A8788}" type="presOf" srcId="{75184039-AE2C-4AA0-BB90-9DCA78DBFFC8}" destId="{AB07AE9D-B46D-4D66-8705-0113E5A70259}" srcOrd="0" destOrd="0" presId="urn:microsoft.com/office/officeart/2005/8/layout/default"/>
    <dgm:cxn modelId="{01CBEDFA-C875-4822-99BC-78D3EF3F94DA}" srcId="{31054006-7054-4CEC-9FD1-3F2FD1E22A37}" destId="{869BB903-DDC2-41DD-9FC5-243FF7029DA2}" srcOrd="7" destOrd="0" parTransId="{C2CFFC3E-BEB6-4FDD-9B25-468C96C7756D}" sibTransId="{C4B79DDB-7ED7-4E17-B1ED-02029AA150BA}"/>
    <dgm:cxn modelId="{A8DE9DEB-0388-4C63-B7E2-E1D4A08749D1}" type="presParOf" srcId="{E6B767A7-FE99-4BF2-9A99-712D0ED39D7E}" destId="{41428836-CFDF-4A60-96D1-6FF2DB20A8ED}" srcOrd="0" destOrd="0" presId="urn:microsoft.com/office/officeart/2005/8/layout/default"/>
    <dgm:cxn modelId="{498C1EFD-3373-4605-92AC-12B4C2A953AF}" type="presParOf" srcId="{E6B767A7-FE99-4BF2-9A99-712D0ED39D7E}" destId="{E8BD9431-3CFD-4CCE-B676-18730998751F}" srcOrd="1" destOrd="0" presId="urn:microsoft.com/office/officeart/2005/8/layout/default"/>
    <dgm:cxn modelId="{69A00559-1F52-4890-B65C-964ABFD65AF4}" type="presParOf" srcId="{E6B767A7-FE99-4BF2-9A99-712D0ED39D7E}" destId="{AA10A79C-D6BF-41C8-A790-1CA2CB2B18F8}" srcOrd="2" destOrd="0" presId="urn:microsoft.com/office/officeart/2005/8/layout/default"/>
    <dgm:cxn modelId="{0FEE90AF-A297-442C-80C4-8EC3AEBB84BE}" type="presParOf" srcId="{E6B767A7-FE99-4BF2-9A99-712D0ED39D7E}" destId="{F62424CB-0A32-40F6-9B76-99D6C49B97B5}" srcOrd="3" destOrd="0" presId="urn:microsoft.com/office/officeart/2005/8/layout/default"/>
    <dgm:cxn modelId="{475156F9-DA29-4027-BE32-24416DFA8347}" type="presParOf" srcId="{E6B767A7-FE99-4BF2-9A99-712D0ED39D7E}" destId="{FC0AA155-085D-4C99-A18E-E8D037A82AB1}" srcOrd="4" destOrd="0" presId="urn:microsoft.com/office/officeart/2005/8/layout/default"/>
    <dgm:cxn modelId="{4B6EB0C7-B061-4E66-8279-49CCE2711F7F}" type="presParOf" srcId="{E6B767A7-FE99-4BF2-9A99-712D0ED39D7E}" destId="{A0622DBA-DEDE-414B-97B0-0AA8EFAA2432}" srcOrd="5" destOrd="0" presId="urn:microsoft.com/office/officeart/2005/8/layout/default"/>
    <dgm:cxn modelId="{67C5E766-0375-41B1-A2CD-C890D88B1F61}" type="presParOf" srcId="{E6B767A7-FE99-4BF2-9A99-712D0ED39D7E}" destId="{6C285194-3346-457F-8CFD-4DD3B9BD1B32}" srcOrd="6" destOrd="0" presId="urn:microsoft.com/office/officeart/2005/8/layout/default"/>
    <dgm:cxn modelId="{D9DAB73D-9C85-40F0-8692-B46B0A67D308}" type="presParOf" srcId="{E6B767A7-FE99-4BF2-9A99-712D0ED39D7E}" destId="{E9E22594-AC59-423B-9EF9-64AE02A92988}" srcOrd="7" destOrd="0" presId="urn:microsoft.com/office/officeart/2005/8/layout/default"/>
    <dgm:cxn modelId="{BDE425D3-3B04-46C2-ACB8-53D7A0213377}" type="presParOf" srcId="{E6B767A7-FE99-4BF2-9A99-712D0ED39D7E}" destId="{AB07AE9D-B46D-4D66-8705-0113E5A70259}" srcOrd="8" destOrd="0" presId="urn:microsoft.com/office/officeart/2005/8/layout/default"/>
    <dgm:cxn modelId="{D392E123-3800-4B2C-8B0E-77868C8DF4AD}" type="presParOf" srcId="{E6B767A7-FE99-4BF2-9A99-712D0ED39D7E}" destId="{6449E5A4-B6D4-4C1F-8B77-BB96AA344F15}" srcOrd="9" destOrd="0" presId="urn:microsoft.com/office/officeart/2005/8/layout/default"/>
    <dgm:cxn modelId="{B1F73E6F-9755-4C3D-9CE4-B4226A318E9B}" type="presParOf" srcId="{E6B767A7-FE99-4BF2-9A99-712D0ED39D7E}" destId="{ABD89E02-14FB-4416-A582-8556B5EE8269}" srcOrd="10" destOrd="0" presId="urn:microsoft.com/office/officeart/2005/8/layout/default"/>
    <dgm:cxn modelId="{A01A5B15-59E9-4316-9506-7DB73FE0EDB5}" type="presParOf" srcId="{E6B767A7-FE99-4BF2-9A99-712D0ED39D7E}" destId="{E0AD57F9-15BE-4695-AFCF-1DA45EA8ACA4}" srcOrd="11" destOrd="0" presId="urn:microsoft.com/office/officeart/2005/8/layout/default"/>
    <dgm:cxn modelId="{46B433B3-6132-49B7-81F5-0F6436409F5F}" type="presParOf" srcId="{E6B767A7-FE99-4BF2-9A99-712D0ED39D7E}" destId="{6608C400-4523-4D3C-8AE6-627E33542AE5}" srcOrd="12" destOrd="0" presId="urn:microsoft.com/office/officeart/2005/8/layout/default"/>
    <dgm:cxn modelId="{DE91EB30-6E12-4F2C-98A9-DDA2556D0F8F}" type="presParOf" srcId="{E6B767A7-FE99-4BF2-9A99-712D0ED39D7E}" destId="{30A37C7E-AD2D-4D94-AFB0-C4C2B31B3FA2}" srcOrd="13" destOrd="0" presId="urn:microsoft.com/office/officeart/2005/8/layout/default"/>
    <dgm:cxn modelId="{7B2DD40D-1671-49B4-AFD9-92F5A85ABBC4}" type="presParOf" srcId="{E6B767A7-FE99-4BF2-9A99-712D0ED39D7E}" destId="{FB68B6C0-D766-4C6D-BF22-535CA9AFFEB0}" srcOrd="14" destOrd="0" presId="urn:microsoft.com/office/officeart/2005/8/layout/default"/>
    <dgm:cxn modelId="{9C3B682F-9605-40C0-B458-4C878BFD90E7}" type="presParOf" srcId="{E6B767A7-FE99-4BF2-9A99-712D0ED39D7E}" destId="{8DF246AC-93AC-4449-946F-C25FED808F91}" srcOrd="15" destOrd="0" presId="urn:microsoft.com/office/officeart/2005/8/layout/default"/>
    <dgm:cxn modelId="{05DDB45D-CA91-4C92-9461-12B813A382A3}" type="presParOf" srcId="{E6B767A7-FE99-4BF2-9A99-712D0ED39D7E}" destId="{73A4CDE6-2F0A-4AD9-9822-27476D8ED71F}" srcOrd="16" destOrd="0" presId="urn:microsoft.com/office/officeart/2005/8/layout/default"/>
    <dgm:cxn modelId="{0EB18930-9B11-42F0-9B2D-F9D0636B1559}" type="presParOf" srcId="{E6B767A7-FE99-4BF2-9A99-712D0ED39D7E}" destId="{C8AD3CF0-0DE5-4B11-8C33-68497BD03A65}" srcOrd="17" destOrd="0" presId="urn:microsoft.com/office/officeart/2005/8/layout/default"/>
    <dgm:cxn modelId="{3BAD6DB9-081B-49AF-B1AA-EBAB426FBB24}" type="presParOf" srcId="{E6B767A7-FE99-4BF2-9A99-712D0ED39D7E}" destId="{6238C8F1-3B51-4B35-9B07-8165B902E34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81697-5C39-474E-8F7B-88820AA12351}">
      <dsp:nvSpPr>
        <dsp:cNvPr id="0" name=""/>
        <dsp:cNvSpPr/>
      </dsp:nvSpPr>
      <dsp:spPr>
        <a:xfrm>
          <a:off x="0" y="80737"/>
          <a:ext cx="9601196" cy="13689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Problem -      Root Cause -       Local        Response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                                              Conditions-</a:t>
          </a:r>
          <a:endParaRPr lang="en-US" sz="3000" kern="1200" dirty="0"/>
        </a:p>
      </dsp:txBody>
      <dsp:txXfrm>
        <a:off x="66824" y="147561"/>
        <a:ext cx="9467548" cy="1235252"/>
      </dsp:txXfrm>
    </dsp:sp>
    <dsp:sp modelId="{6FC0F1C3-00C0-4634-80C0-E39CF64A3C31}">
      <dsp:nvSpPr>
        <dsp:cNvPr id="0" name=""/>
        <dsp:cNvSpPr/>
      </dsp:nvSpPr>
      <dsp:spPr>
        <a:xfrm>
          <a:off x="0" y="1536037"/>
          <a:ext cx="9601196" cy="13689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(What?)            (Why?)          (Why Here?)</a:t>
          </a:r>
          <a:endParaRPr lang="en-US" sz="3000" kern="1200" dirty="0"/>
        </a:p>
      </dsp:txBody>
      <dsp:txXfrm>
        <a:off x="66824" y="1602861"/>
        <a:ext cx="9467548" cy="1235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28836-CFDF-4A60-96D1-6FF2DB20A8ED}">
      <dsp:nvSpPr>
        <dsp:cNvPr id="0" name=""/>
        <dsp:cNvSpPr/>
      </dsp:nvSpPr>
      <dsp:spPr>
        <a:xfrm>
          <a:off x="395923" y="0"/>
          <a:ext cx="2154135" cy="12924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Feeling safe</a:t>
          </a:r>
        </a:p>
      </dsp:txBody>
      <dsp:txXfrm>
        <a:off x="395923" y="0"/>
        <a:ext cx="2154135" cy="1292481"/>
      </dsp:txXfrm>
    </dsp:sp>
    <dsp:sp modelId="{AA10A79C-D6BF-41C8-A790-1CA2CB2B18F8}">
      <dsp:nvSpPr>
        <dsp:cNvPr id="0" name=""/>
        <dsp:cNvSpPr/>
      </dsp:nvSpPr>
      <dsp:spPr>
        <a:xfrm>
          <a:off x="2850172" y="2158"/>
          <a:ext cx="2154135" cy="1292481"/>
        </a:xfrm>
        <a:prstGeom prst="rect">
          <a:avLst/>
        </a:prstGeom>
        <a:solidFill>
          <a:schemeClr val="accent2">
            <a:hueOff val="-54542"/>
            <a:satOff val="4312"/>
            <a:lumOff val="-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Feeling nervous anxious or on edge</a:t>
          </a:r>
        </a:p>
      </dsp:txBody>
      <dsp:txXfrm>
        <a:off x="2850172" y="2158"/>
        <a:ext cx="2154135" cy="1292481"/>
      </dsp:txXfrm>
    </dsp:sp>
    <dsp:sp modelId="{FC0AA155-085D-4C99-A18E-E8D037A82AB1}">
      <dsp:nvSpPr>
        <dsp:cNvPr id="0" name=""/>
        <dsp:cNvSpPr/>
      </dsp:nvSpPr>
      <dsp:spPr>
        <a:xfrm>
          <a:off x="5219721" y="2158"/>
          <a:ext cx="2154135" cy="1292481"/>
        </a:xfrm>
        <a:prstGeom prst="rect">
          <a:avLst/>
        </a:prstGeom>
        <a:solidFill>
          <a:schemeClr val="accent2">
            <a:hueOff val="-109083"/>
            <a:satOff val="8625"/>
            <a:lumOff val="-1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Feeling happy</a:t>
          </a:r>
        </a:p>
      </dsp:txBody>
      <dsp:txXfrm>
        <a:off x="5219721" y="2158"/>
        <a:ext cx="2154135" cy="1292481"/>
      </dsp:txXfrm>
    </dsp:sp>
    <dsp:sp modelId="{6C285194-3346-457F-8CFD-4DD3B9BD1B32}">
      <dsp:nvSpPr>
        <dsp:cNvPr id="0" name=""/>
        <dsp:cNvSpPr/>
      </dsp:nvSpPr>
      <dsp:spPr>
        <a:xfrm>
          <a:off x="7589269" y="2158"/>
          <a:ext cx="2154135" cy="1292481"/>
        </a:xfrm>
        <a:prstGeom prst="rect">
          <a:avLst/>
        </a:prstGeom>
        <a:solidFill>
          <a:schemeClr val="accent2">
            <a:hueOff val="-163625"/>
            <a:satOff val="12937"/>
            <a:lumOff val="-2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Feeling calm</a:t>
          </a:r>
        </a:p>
      </dsp:txBody>
      <dsp:txXfrm>
        <a:off x="7589269" y="2158"/>
        <a:ext cx="2154135" cy="1292481"/>
      </dsp:txXfrm>
    </dsp:sp>
    <dsp:sp modelId="{AB07AE9D-B46D-4D66-8705-0113E5A70259}">
      <dsp:nvSpPr>
        <dsp:cNvPr id="0" name=""/>
        <dsp:cNvSpPr/>
      </dsp:nvSpPr>
      <dsp:spPr>
        <a:xfrm>
          <a:off x="480624" y="1510052"/>
          <a:ext cx="2154135" cy="1292481"/>
        </a:xfrm>
        <a:prstGeom prst="rect">
          <a:avLst/>
        </a:prstGeom>
        <a:solidFill>
          <a:schemeClr val="accent2">
            <a:hueOff val="-218167"/>
            <a:satOff val="17250"/>
            <a:lumOff val="-3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Worried about getting sick</a:t>
          </a:r>
        </a:p>
      </dsp:txBody>
      <dsp:txXfrm>
        <a:off x="480624" y="1510052"/>
        <a:ext cx="2154135" cy="1292481"/>
      </dsp:txXfrm>
    </dsp:sp>
    <dsp:sp modelId="{ABD89E02-14FB-4416-A582-8556B5EE8269}">
      <dsp:nvSpPr>
        <dsp:cNvPr id="0" name=""/>
        <dsp:cNvSpPr/>
      </dsp:nvSpPr>
      <dsp:spPr>
        <a:xfrm>
          <a:off x="2850172" y="1510052"/>
          <a:ext cx="2154135" cy="1292481"/>
        </a:xfrm>
        <a:prstGeom prst="rect">
          <a:avLst/>
        </a:prstGeom>
        <a:solidFill>
          <a:schemeClr val="accent2">
            <a:hueOff val="-272708"/>
            <a:satOff val="21562"/>
            <a:lumOff val="-4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Worried about a family member getting sick</a:t>
          </a:r>
        </a:p>
      </dsp:txBody>
      <dsp:txXfrm>
        <a:off x="2850172" y="1510052"/>
        <a:ext cx="2154135" cy="1292481"/>
      </dsp:txXfrm>
    </dsp:sp>
    <dsp:sp modelId="{6608C400-4523-4D3C-8AE6-627E33542AE5}">
      <dsp:nvSpPr>
        <dsp:cNvPr id="0" name=""/>
        <dsp:cNvSpPr/>
      </dsp:nvSpPr>
      <dsp:spPr>
        <a:xfrm>
          <a:off x="5219721" y="1510052"/>
          <a:ext cx="2154135" cy="1292481"/>
        </a:xfrm>
        <a:prstGeom prst="rect">
          <a:avLst/>
        </a:prstGeom>
        <a:solidFill>
          <a:schemeClr val="accent2">
            <a:hueOff val="-327250"/>
            <a:satOff val="25875"/>
            <a:lumOff val="-52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Feeling sad depressed or hopeless</a:t>
          </a:r>
        </a:p>
      </dsp:txBody>
      <dsp:txXfrm>
        <a:off x="5219721" y="1510052"/>
        <a:ext cx="2154135" cy="1292481"/>
      </dsp:txXfrm>
    </dsp:sp>
    <dsp:sp modelId="{FB68B6C0-D766-4C6D-BF22-535CA9AFFEB0}">
      <dsp:nvSpPr>
        <dsp:cNvPr id="0" name=""/>
        <dsp:cNvSpPr/>
      </dsp:nvSpPr>
      <dsp:spPr>
        <a:xfrm>
          <a:off x="7589269" y="1510052"/>
          <a:ext cx="2154135" cy="1292481"/>
        </a:xfrm>
        <a:prstGeom prst="rect">
          <a:avLst/>
        </a:prstGeom>
        <a:solidFill>
          <a:schemeClr val="accent2">
            <a:hueOff val="-381792"/>
            <a:satOff val="30187"/>
            <a:lumOff val="-6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Feeling connected and supported</a:t>
          </a:r>
        </a:p>
      </dsp:txBody>
      <dsp:txXfrm>
        <a:off x="7589269" y="1510052"/>
        <a:ext cx="2154135" cy="1292481"/>
      </dsp:txXfrm>
    </dsp:sp>
    <dsp:sp modelId="{73A4CDE6-2F0A-4AD9-9822-27476D8ED71F}">
      <dsp:nvSpPr>
        <dsp:cNvPr id="0" name=""/>
        <dsp:cNvSpPr/>
      </dsp:nvSpPr>
      <dsp:spPr>
        <a:xfrm>
          <a:off x="2850172" y="3017947"/>
          <a:ext cx="2154135" cy="1292481"/>
        </a:xfrm>
        <a:prstGeom prst="rect">
          <a:avLst/>
        </a:prstGeom>
        <a:solidFill>
          <a:schemeClr val="accent2">
            <a:hueOff val="-436333"/>
            <a:satOff val="34500"/>
            <a:lumOff val="-69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Feeling lonely</a:t>
          </a:r>
        </a:p>
      </dsp:txBody>
      <dsp:txXfrm>
        <a:off x="2850172" y="3017947"/>
        <a:ext cx="2154135" cy="1292481"/>
      </dsp:txXfrm>
    </dsp:sp>
    <dsp:sp modelId="{6238C8F1-3B51-4B35-9B07-8165B902E34F}">
      <dsp:nvSpPr>
        <dsp:cNvPr id="0" name=""/>
        <dsp:cNvSpPr/>
      </dsp:nvSpPr>
      <dsp:spPr>
        <a:xfrm>
          <a:off x="5219721" y="3017947"/>
          <a:ext cx="2154135" cy="1292481"/>
        </a:xfrm>
        <a:prstGeom prst="rect">
          <a:avLst/>
        </a:prstGeom>
        <a:solidFill>
          <a:schemeClr val="accent2">
            <a:hueOff val="-490875"/>
            <a:satOff val="38812"/>
            <a:lumOff val="-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Enjoying things I usually like to do</a:t>
          </a:r>
        </a:p>
      </dsp:txBody>
      <dsp:txXfrm>
        <a:off x="5219721" y="3017947"/>
        <a:ext cx="2154135" cy="1292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4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2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9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8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6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41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7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26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4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3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3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2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5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6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7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86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487" y="533228"/>
            <a:ext cx="6528018" cy="2345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200" b="1" dirty="0">
                <a:solidFill>
                  <a:schemeClr val="accent2"/>
                </a:solidFill>
              </a:rPr>
              <a:t>Evalumetrics Youth Survey</a:t>
            </a:r>
            <a:br>
              <a:rPr lang="en-US" sz="4200" b="1" dirty="0">
                <a:solidFill>
                  <a:schemeClr val="accent2"/>
                </a:solidFill>
              </a:rPr>
            </a:br>
            <a:r>
              <a:rPr lang="en-US" sz="4200" b="1" dirty="0">
                <a:solidFill>
                  <a:schemeClr val="accent2"/>
                </a:solidFill>
              </a:rPr>
              <a:t>(EYS)</a:t>
            </a:r>
            <a:br>
              <a:rPr lang="en-US" sz="4200" b="1" dirty="0">
                <a:solidFill>
                  <a:schemeClr val="accent2"/>
                </a:solidFill>
              </a:rPr>
            </a:br>
            <a:endParaRPr lang="en-US" sz="4200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93FD7B-A25B-44EB-90F5-CE858988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987" y="2144472"/>
            <a:ext cx="2433793" cy="2433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80800D-1B5C-465B-BCAF-4357F9D872FC}"/>
              </a:ext>
            </a:extLst>
          </p:cNvPr>
          <p:cNvSpPr txBox="1"/>
          <p:nvPr/>
        </p:nvSpPr>
        <p:spPr>
          <a:xfrm>
            <a:off x="2752135" y="2922740"/>
            <a:ext cx="461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Red Creek Schools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2918778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682BD5-5E0F-17E8-3632-9184DC171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06378"/>
              </p:ext>
            </p:extLst>
          </p:nvPr>
        </p:nvGraphicFramePr>
        <p:xfrm>
          <a:off x="1669831" y="1140405"/>
          <a:ext cx="8948350" cy="444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989">
                  <a:extLst>
                    <a:ext uri="{9D8B030D-6E8A-4147-A177-3AD203B41FA5}">
                      <a16:colId xmlns:a16="http://schemas.microsoft.com/office/drawing/2014/main" val="2335745598"/>
                    </a:ext>
                  </a:extLst>
                </a:gridCol>
                <a:gridCol w="1228968">
                  <a:extLst>
                    <a:ext uri="{9D8B030D-6E8A-4147-A177-3AD203B41FA5}">
                      <a16:colId xmlns:a16="http://schemas.microsoft.com/office/drawing/2014/main" val="1044224964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2216728006"/>
                    </a:ext>
                  </a:extLst>
                </a:gridCol>
                <a:gridCol w="1429789">
                  <a:extLst>
                    <a:ext uri="{9D8B030D-6E8A-4147-A177-3AD203B41FA5}">
                      <a16:colId xmlns:a16="http://schemas.microsoft.com/office/drawing/2014/main" val="3718947639"/>
                    </a:ext>
                  </a:extLst>
                </a:gridCol>
                <a:gridCol w="1213659">
                  <a:extLst>
                    <a:ext uri="{9D8B030D-6E8A-4147-A177-3AD203B41FA5}">
                      <a16:colId xmlns:a16="http://schemas.microsoft.com/office/drawing/2014/main" val="992996915"/>
                    </a:ext>
                  </a:extLst>
                </a:gridCol>
              </a:tblGrid>
              <a:tr h="2078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500" u="none" strike="noStrike" dirty="0">
                          <a:effectLst/>
                        </a:rPr>
                        <a:t>ATOD14 Vaped/Used E-Cigarette in Past 30 Days 2023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GRADE 6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GRADE 8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>
                          <a:effectLst/>
                        </a:rPr>
                        <a:t>GRADE 10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>
                          <a:effectLst/>
                        </a:rPr>
                        <a:t>GRADE 12</a:t>
                      </a:r>
                      <a:endParaRPr lang="en-US" sz="2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extLst>
                  <a:ext uri="{0D108BD9-81ED-4DB2-BD59-A6C34878D82A}">
                    <a16:rowId xmlns:a16="http://schemas.microsoft.com/office/drawing/2014/main" val="3184786389"/>
                  </a:ext>
                </a:extLst>
              </a:tr>
              <a:tr h="789984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</a:rPr>
                        <a:t>Did not use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97.0%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94.4%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>
                          <a:effectLst/>
                        </a:rPr>
                        <a:t>92.9%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>
                          <a:effectLst/>
                        </a:rPr>
                        <a:t>70.4%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extLst>
                  <a:ext uri="{0D108BD9-81ED-4DB2-BD59-A6C34878D82A}">
                    <a16:rowId xmlns:a16="http://schemas.microsoft.com/office/drawing/2014/main" val="236695372"/>
                  </a:ext>
                </a:extLst>
              </a:tr>
              <a:tr h="789984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</a:rPr>
                        <a:t>Used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>
                          <a:effectLst/>
                        </a:rPr>
                        <a:t>3.0%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5.6%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>
                          <a:effectLst/>
                        </a:rPr>
                        <a:t>7.1%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29.6%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extLst>
                  <a:ext uri="{0D108BD9-81ED-4DB2-BD59-A6C34878D82A}">
                    <a16:rowId xmlns:a16="http://schemas.microsoft.com/office/drawing/2014/main" val="1467940331"/>
                  </a:ext>
                </a:extLst>
              </a:tr>
              <a:tr h="789984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u="none" strike="noStrike" dirty="0">
                          <a:effectLst/>
                        </a:rPr>
                        <a:t>N=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33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71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42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500" u="none" strike="noStrike" dirty="0">
                          <a:effectLst/>
                        </a:rPr>
                        <a:t>27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6" marR="10006" marT="10006" marB="0" anchor="ctr"/>
                </a:tc>
                <a:extLst>
                  <a:ext uri="{0D108BD9-81ED-4DB2-BD59-A6C34878D82A}">
                    <a16:rowId xmlns:a16="http://schemas.microsoft.com/office/drawing/2014/main" val="82782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95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8D583B-E712-270F-63E4-4CBA44F3D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81350"/>
              </p:ext>
            </p:extLst>
          </p:nvPr>
        </p:nvGraphicFramePr>
        <p:xfrm>
          <a:off x="1333367" y="1114746"/>
          <a:ext cx="9471161" cy="440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242">
                  <a:extLst>
                    <a:ext uri="{9D8B030D-6E8A-4147-A177-3AD203B41FA5}">
                      <a16:colId xmlns:a16="http://schemas.microsoft.com/office/drawing/2014/main" val="1425478671"/>
                    </a:ext>
                  </a:extLst>
                </a:gridCol>
                <a:gridCol w="1369499">
                  <a:extLst>
                    <a:ext uri="{9D8B030D-6E8A-4147-A177-3AD203B41FA5}">
                      <a16:colId xmlns:a16="http://schemas.microsoft.com/office/drawing/2014/main" val="1638077604"/>
                    </a:ext>
                  </a:extLst>
                </a:gridCol>
                <a:gridCol w="1314977">
                  <a:extLst>
                    <a:ext uri="{9D8B030D-6E8A-4147-A177-3AD203B41FA5}">
                      <a16:colId xmlns:a16="http://schemas.microsoft.com/office/drawing/2014/main" val="3898982469"/>
                    </a:ext>
                  </a:extLst>
                </a:gridCol>
                <a:gridCol w="1318952">
                  <a:extLst>
                    <a:ext uri="{9D8B030D-6E8A-4147-A177-3AD203B41FA5}">
                      <a16:colId xmlns:a16="http://schemas.microsoft.com/office/drawing/2014/main" val="1851933128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1136260780"/>
                    </a:ext>
                  </a:extLst>
                </a:gridCol>
              </a:tblGrid>
              <a:tr h="1174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>
                          <a:effectLst/>
                        </a:rPr>
                        <a:t>(B08)Times I Was Bullied in Past 30 Days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effectLst/>
                        </a:rPr>
                        <a:t>GRADE 6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effectLst/>
                        </a:rPr>
                        <a:t>GRADE 8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effectLst/>
                        </a:rPr>
                        <a:t>GRADE 10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effectLst/>
                        </a:rPr>
                        <a:t>GRADE 12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ctr"/>
                </a:tc>
                <a:extLst>
                  <a:ext uri="{0D108BD9-81ED-4DB2-BD59-A6C34878D82A}">
                    <a16:rowId xmlns:a16="http://schemas.microsoft.com/office/drawing/2014/main" val="2811155216"/>
                  </a:ext>
                </a:extLst>
              </a:tr>
              <a:tr h="646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(0) None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70.6%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56.5%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78.8%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66.7%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extLst>
                  <a:ext uri="{0D108BD9-81ED-4DB2-BD59-A6C34878D82A}">
                    <a16:rowId xmlns:a16="http://schemas.microsoft.com/office/drawing/2014/main" val="1975085621"/>
                  </a:ext>
                </a:extLst>
              </a:tr>
              <a:tr h="646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(1) Once or Twice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5.9%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24.2%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9.1%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4.8%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extLst>
                  <a:ext uri="{0D108BD9-81ED-4DB2-BD59-A6C34878D82A}">
                    <a16:rowId xmlns:a16="http://schemas.microsoft.com/office/drawing/2014/main" val="3582119465"/>
                  </a:ext>
                </a:extLst>
              </a:tr>
              <a:tr h="646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(2) Three to Five Times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11.8%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8.1%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4.8%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extLst>
                  <a:ext uri="{0D108BD9-81ED-4DB2-BD59-A6C34878D82A}">
                    <a16:rowId xmlns:a16="http://schemas.microsoft.com/office/drawing/2014/main" val="1020492330"/>
                  </a:ext>
                </a:extLst>
              </a:tr>
              <a:tr h="646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(3) More than Five Times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11.8%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11.3%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12.1%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23.8%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/>
                </a:tc>
                <a:extLst>
                  <a:ext uri="{0D108BD9-81ED-4DB2-BD59-A6C34878D82A}">
                    <a16:rowId xmlns:a16="http://schemas.microsoft.com/office/drawing/2014/main" val="3712899916"/>
                  </a:ext>
                </a:extLst>
              </a:tr>
              <a:tr h="646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N=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36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72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45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33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extLst>
                  <a:ext uri="{0D108BD9-81ED-4DB2-BD59-A6C34878D82A}">
                    <a16:rowId xmlns:a16="http://schemas.microsoft.com/office/drawing/2014/main" val="150809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4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FD3585-4811-43B7-B705-A8ED45DDD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784506"/>
              </p:ext>
            </p:extLst>
          </p:nvPr>
        </p:nvGraphicFramePr>
        <p:xfrm>
          <a:off x="1416237" y="974833"/>
          <a:ext cx="9098381" cy="468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140">
                  <a:extLst>
                    <a:ext uri="{9D8B030D-6E8A-4147-A177-3AD203B41FA5}">
                      <a16:colId xmlns:a16="http://schemas.microsoft.com/office/drawing/2014/main" val="292821016"/>
                    </a:ext>
                  </a:extLst>
                </a:gridCol>
                <a:gridCol w="1118514">
                  <a:extLst>
                    <a:ext uri="{9D8B030D-6E8A-4147-A177-3AD203B41FA5}">
                      <a16:colId xmlns:a16="http://schemas.microsoft.com/office/drawing/2014/main" val="513676636"/>
                    </a:ext>
                  </a:extLst>
                </a:gridCol>
                <a:gridCol w="1208116">
                  <a:extLst>
                    <a:ext uri="{9D8B030D-6E8A-4147-A177-3AD203B41FA5}">
                      <a16:colId xmlns:a16="http://schemas.microsoft.com/office/drawing/2014/main" val="1163122880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1400545574"/>
                    </a:ext>
                  </a:extLst>
                </a:gridCol>
                <a:gridCol w="1202574">
                  <a:extLst>
                    <a:ext uri="{9D8B030D-6E8A-4147-A177-3AD203B41FA5}">
                      <a16:colId xmlns:a16="http://schemas.microsoft.com/office/drawing/2014/main" val="458625418"/>
                    </a:ext>
                  </a:extLst>
                </a:gridCol>
              </a:tblGrid>
              <a:tr h="1913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dirty="0">
                          <a:effectLst/>
                        </a:rPr>
                        <a:t>(B10) Received Threatening or Harassing Text in Past 30 Days (Cyber-Bully)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>
                          <a:effectLst/>
                        </a:rPr>
                        <a:t>GRADE 6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>
                          <a:effectLst/>
                        </a:rPr>
                        <a:t>GRADE 8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effectLst/>
                        </a:rPr>
                        <a:t>GRADE 10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>
                          <a:effectLst/>
                        </a:rPr>
                        <a:t>GRADE 12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2648949252"/>
                  </a:ext>
                </a:extLst>
              </a:tr>
              <a:tr h="55502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(0) None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82.4%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70.5%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83.9%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71.4%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3341589336"/>
                  </a:ext>
                </a:extLst>
              </a:tr>
              <a:tr h="55502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(1) Once or Twice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11.8%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16.4%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9.7%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9.5%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3071865566"/>
                  </a:ext>
                </a:extLst>
              </a:tr>
              <a:tr h="55502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(2) Three to Five Times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5.9%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8.2%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3.2%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2854036739"/>
                  </a:ext>
                </a:extLst>
              </a:tr>
              <a:tr h="55502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(3) More than Five Times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4.9%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3.2%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19.0%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extLst>
                  <a:ext uri="{0D108BD9-81ED-4DB2-BD59-A6C34878D82A}">
                    <a16:rowId xmlns:a16="http://schemas.microsoft.com/office/drawing/2014/main" val="1856489780"/>
                  </a:ext>
                </a:extLst>
              </a:tr>
              <a:tr h="555021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>
                          <a:effectLst/>
                        </a:rPr>
                        <a:t>N=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2" marR="10562" marT="1056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36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72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45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33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extLst>
                  <a:ext uri="{0D108BD9-81ED-4DB2-BD59-A6C34878D82A}">
                    <a16:rowId xmlns:a16="http://schemas.microsoft.com/office/drawing/2014/main" val="116100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97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9204-F692-467B-90F6-0B582907C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425247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2A8924-A6AB-33CE-FE2A-BD97B3B3A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98451"/>
              </p:ext>
            </p:extLst>
          </p:nvPr>
        </p:nvGraphicFramePr>
        <p:xfrm>
          <a:off x="1599313" y="1195673"/>
          <a:ext cx="8955574" cy="445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934">
                  <a:extLst>
                    <a:ext uri="{9D8B030D-6E8A-4147-A177-3AD203B41FA5}">
                      <a16:colId xmlns:a16="http://schemas.microsoft.com/office/drawing/2014/main" val="136017369"/>
                    </a:ext>
                  </a:extLst>
                </a:gridCol>
                <a:gridCol w="1254873">
                  <a:extLst>
                    <a:ext uri="{9D8B030D-6E8A-4147-A177-3AD203B41FA5}">
                      <a16:colId xmlns:a16="http://schemas.microsoft.com/office/drawing/2014/main" val="605853831"/>
                    </a:ext>
                  </a:extLst>
                </a:gridCol>
                <a:gridCol w="1252451">
                  <a:extLst>
                    <a:ext uri="{9D8B030D-6E8A-4147-A177-3AD203B41FA5}">
                      <a16:colId xmlns:a16="http://schemas.microsoft.com/office/drawing/2014/main" val="139076480"/>
                    </a:ext>
                  </a:extLst>
                </a:gridCol>
                <a:gridCol w="1174865">
                  <a:extLst>
                    <a:ext uri="{9D8B030D-6E8A-4147-A177-3AD203B41FA5}">
                      <a16:colId xmlns:a16="http://schemas.microsoft.com/office/drawing/2014/main" val="3461817537"/>
                    </a:ext>
                  </a:extLst>
                </a:gridCol>
                <a:gridCol w="1252451">
                  <a:extLst>
                    <a:ext uri="{9D8B030D-6E8A-4147-A177-3AD203B41FA5}">
                      <a16:colId xmlns:a16="http://schemas.microsoft.com/office/drawing/2014/main" val="1704206362"/>
                    </a:ext>
                  </a:extLst>
                </a:gridCol>
              </a:tblGrid>
              <a:tr h="2083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(B01) Felt Sad or Depressed Most Days in Past Year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GRADE 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GRADE 8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GRADE 10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GRADE 12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extLst>
                  <a:ext uri="{0D108BD9-81ED-4DB2-BD59-A6C34878D82A}">
                    <a16:rowId xmlns:a16="http://schemas.microsoft.com/office/drawing/2014/main" val="590435148"/>
                  </a:ext>
                </a:extLst>
              </a:tr>
              <a:tr h="79168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Felt Sad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19.4%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41.7%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35.6%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30.3%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extLst>
                  <a:ext uri="{0D108BD9-81ED-4DB2-BD59-A6C34878D82A}">
                    <a16:rowId xmlns:a16="http://schemas.microsoft.com/office/drawing/2014/main" val="1674481916"/>
                  </a:ext>
                </a:extLst>
              </a:tr>
              <a:tr h="79168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No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80.6%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58.3%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64.4%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69.7%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extLst>
                  <a:ext uri="{0D108BD9-81ED-4DB2-BD59-A6C34878D82A}">
                    <a16:rowId xmlns:a16="http://schemas.microsoft.com/office/drawing/2014/main" val="503643465"/>
                  </a:ext>
                </a:extLst>
              </a:tr>
              <a:tr h="79168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N=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36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>
                          <a:effectLst/>
                        </a:rPr>
                        <a:t>72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45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33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100" marR="11100" marT="11100" marB="0" anchor="ctr"/>
                </a:tc>
                <a:extLst>
                  <a:ext uri="{0D108BD9-81ED-4DB2-BD59-A6C34878D82A}">
                    <a16:rowId xmlns:a16="http://schemas.microsoft.com/office/drawing/2014/main" val="462115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55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FF9340-651A-378B-FC92-C1235B02F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28627"/>
              </p:ext>
            </p:extLst>
          </p:nvPr>
        </p:nvGraphicFramePr>
        <p:xfrm>
          <a:off x="1462596" y="963343"/>
          <a:ext cx="8905896" cy="463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359">
                  <a:extLst>
                    <a:ext uri="{9D8B030D-6E8A-4147-A177-3AD203B41FA5}">
                      <a16:colId xmlns:a16="http://schemas.microsoft.com/office/drawing/2014/main" val="3114446683"/>
                    </a:ext>
                  </a:extLst>
                </a:gridCol>
                <a:gridCol w="1192595">
                  <a:extLst>
                    <a:ext uri="{9D8B030D-6E8A-4147-A177-3AD203B41FA5}">
                      <a16:colId xmlns:a16="http://schemas.microsoft.com/office/drawing/2014/main" val="3130858685"/>
                    </a:ext>
                  </a:extLst>
                </a:gridCol>
                <a:gridCol w="1291244">
                  <a:extLst>
                    <a:ext uri="{9D8B030D-6E8A-4147-A177-3AD203B41FA5}">
                      <a16:colId xmlns:a16="http://schemas.microsoft.com/office/drawing/2014/main" val="537187519"/>
                    </a:ext>
                  </a:extLst>
                </a:gridCol>
                <a:gridCol w="1335578">
                  <a:extLst>
                    <a:ext uri="{9D8B030D-6E8A-4147-A177-3AD203B41FA5}">
                      <a16:colId xmlns:a16="http://schemas.microsoft.com/office/drawing/2014/main" val="3053234998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845335424"/>
                    </a:ext>
                  </a:extLst>
                </a:gridCol>
              </a:tblGrid>
              <a:tr h="2163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900" u="none" strike="noStrike" dirty="0">
                          <a:effectLst/>
                        </a:rPr>
                        <a:t>(B03) Made Plan for Suicide (Ideation) in Past Year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 dirty="0">
                          <a:effectLst/>
                        </a:rPr>
                        <a:t>GRADE 6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GRADE 8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GRADE 10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GRADE 12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extLst>
                  <a:ext uri="{0D108BD9-81ED-4DB2-BD59-A6C34878D82A}">
                    <a16:rowId xmlns:a16="http://schemas.microsoft.com/office/drawing/2014/main" val="1457391542"/>
                  </a:ext>
                </a:extLst>
              </a:tr>
              <a:tr h="82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Made Plan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8.3%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13.9%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 dirty="0">
                          <a:effectLst/>
                        </a:rPr>
                        <a:t>8.9%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9.1%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extLst>
                  <a:ext uri="{0D108BD9-81ED-4DB2-BD59-A6C34878D82A}">
                    <a16:rowId xmlns:a16="http://schemas.microsoft.com/office/drawing/2014/main" val="2326668831"/>
                  </a:ext>
                </a:extLst>
              </a:tr>
              <a:tr h="82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No Plan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91.7%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86.1%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91.1%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 dirty="0">
                          <a:effectLst/>
                        </a:rPr>
                        <a:t>90.9%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extLst>
                  <a:ext uri="{0D108BD9-81ED-4DB2-BD59-A6C34878D82A}">
                    <a16:rowId xmlns:a16="http://schemas.microsoft.com/office/drawing/2014/main" val="2825344911"/>
                  </a:ext>
                </a:extLst>
              </a:tr>
              <a:tr h="82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N=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36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72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45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 dirty="0">
                          <a:effectLst/>
                        </a:rPr>
                        <a:t>33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63" marR="11463" marT="11463" marB="0" anchor="ctr"/>
                </a:tc>
                <a:extLst>
                  <a:ext uri="{0D108BD9-81ED-4DB2-BD59-A6C34878D82A}">
                    <a16:rowId xmlns:a16="http://schemas.microsoft.com/office/drawing/2014/main" val="212086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22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05269C-95FC-575C-FB0A-8C89A2780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12303"/>
              </p:ext>
            </p:extLst>
          </p:nvPr>
        </p:nvGraphicFramePr>
        <p:xfrm>
          <a:off x="1789684" y="1331836"/>
          <a:ext cx="8561848" cy="389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485">
                  <a:extLst>
                    <a:ext uri="{9D8B030D-6E8A-4147-A177-3AD203B41FA5}">
                      <a16:colId xmlns:a16="http://schemas.microsoft.com/office/drawing/2014/main" val="4277824211"/>
                    </a:ext>
                  </a:extLst>
                </a:gridCol>
                <a:gridCol w="1271759">
                  <a:extLst>
                    <a:ext uri="{9D8B030D-6E8A-4147-A177-3AD203B41FA5}">
                      <a16:colId xmlns:a16="http://schemas.microsoft.com/office/drawing/2014/main" val="562186669"/>
                    </a:ext>
                  </a:extLst>
                </a:gridCol>
                <a:gridCol w="1346662">
                  <a:extLst>
                    <a:ext uri="{9D8B030D-6E8A-4147-A177-3AD203B41FA5}">
                      <a16:colId xmlns:a16="http://schemas.microsoft.com/office/drawing/2014/main" val="4053482979"/>
                    </a:ext>
                  </a:extLst>
                </a:gridCol>
                <a:gridCol w="1252451">
                  <a:extLst>
                    <a:ext uri="{9D8B030D-6E8A-4147-A177-3AD203B41FA5}">
                      <a16:colId xmlns:a16="http://schemas.microsoft.com/office/drawing/2014/main" val="3039742003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3430558372"/>
                    </a:ext>
                  </a:extLst>
                </a:gridCol>
              </a:tblGrid>
              <a:tr h="1818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900" u="none" strike="noStrike" dirty="0">
                          <a:effectLst/>
                        </a:rPr>
                        <a:t>(B05) Injured self (cutting or burning) When Upset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 dirty="0">
                          <a:effectLst/>
                        </a:rPr>
                        <a:t>GRADE 6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GRADE 8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GRADE 10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900" u="none" strike="noStrike">
                          <a:effectLst/>
                        </a:rPr>
                        <a:t>GRADE 12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extLst>
                  <a:ext uri="{0D108BD9-81ED-4DB2-BD59-A6C34878D82A}">
                    <a16:rowId xmlns:a16="http://schemas.microsoft.com/office/drawing/2014/main" val="1490724143"/>
                  </a:ext>
                </a:extLst>
              </a:tr>
              <a:tr h="691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Injured Self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16.7%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15.3%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17.8%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18.2%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extLst>
                  <a:ext uri="{0D108BD9-81ED-4DB2-BD59-A6C34878D82A}">
                    <a16:rowId xmlns:a16="http://schemas.microsoft.com/office/drawing/2014/main" val="2447595766"/>
                  </a:ext>
                </a:extLst>
              </a:tr>
              <a:tr h="691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No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83.3%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84.7%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82.2%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 dirty="0">
                          <a:effectLst/>
                        </a:rPr>
                        <a:t>81.8%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extLst>
                  <a:ext uri="{0D108BD9-81ED-4DB2-BD59-A6C34878D82A}">
                    <a16:rowId xmlns:a16="http://schemas.microsoft.com/office/drawing/2014/main" val="4238207782"/>
                  </a:ext>
                </a:extLst>
              </a:tr>
              <a:tr h="691159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N=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36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72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>
                          <a:effectLst/>
                        </a:rPr>
                        <a:t>45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900" u="none" strike="noStrike" dirty="0">
                          <a:effectLst/>
                        </a:rPr>
                        <a:t>33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06" marR="11706" marT="11706" marB="0" anchor="ctr"/>
                </a:tc>
                <a:extLst>
                  <a:ext uri="{0D108BD9-81ED-4DB2-BD59-A6C34878D82A}">
                    <a16:rowId xmlns:a16="http://schemas.microsoft.com/office/drawing/2014/main" val="408732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61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BE3D6-52C3-448E-869D-CD75E87BF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Risk and Protective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0F25B-42D1-42D7-8F7F-C85E988C47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Most Prevalent</a:t>
            </a:r>
          </a:p>
        </p:txBody>
      </p:sp>
    </p:spTree>
    <p:extLst>
      <p:ext uri="{BB962C8B-B14F-4D97-AF65-F5344CB8AC3E}">
        <p14:creationId xmlns:p14="http://schemas.microsoft.com/office/powerpoint/2010/main" val="210005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2A97A3-2FAF-20EA-8341-175A214A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097" y="200182"/>
            <a:ext cx="8288032" cy="6870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Most Prevalent Factors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B551B-650E-B5E4-4F22-FCC89EF82F63}"/>
              </a:ext>
            </a:extLst>
          </p:cNvPr>
          <p:cNvGraphicFramePr>
            <a:graphicFrameLocks noGrp="1"/>
          </p:cNvGraphicFramePr>
          <p:nvPr/>
        </p:nvGraphicFramePr>
        <p:xfrm>
          <a:off x="783113" y="1095864"/>
          <a:ext cx="10871812" cy="531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120">
                  <a:extLst>
                    <a:ext uri="{9D8B030D-6E8A-4147-A177-3AD203B41FA5}">
                      <a16:colId xmlns:a16="http://schemas.microsoft.com/office/drawing/2014/main" val="2048862776"/>
                    </a:ext>
                  </a:extLst>
                </a:gridCol>
                <a:gridCol w="1270239">
                  <a:extLst>
                    <a:ext uri="{9D8B030D-6E8A-4147-A177-3AD203B41FA5}">
                      <a16:colId xmlns:a16="http://schemas.microsoft.com/office/drawing/2014/main" val="4249435270"/>
                    </a:ext>
                  </a:extLst>
                </a:gridCol>
                <a:gridCol w="1270239">
                  <a:extLst>
                    <a:ext uri="{9D8B030D-6E8A-4147-A177-3AD203B41FA5}">
                      <a16:colId xmlns:a16="http://schemas.microsoft.com/office/drawing/2014/main" val="3950143684"/>
                    </a:ext>
                  </a:extLst>
                </a:gridCol>
                <a:gridCol w="1311214">
                  <a:extLst>
                    <a:ext uri="{9D8B030D-6E8A-4147-A177-3AD203B41FA5}">
                      <a16:colId xmlns:a16="http://schemas.microsoft.com/office/drawing/2014/main" val="3896778133"/>
                    </a:ext>
                  </a:extLst>
                </a:gridCol>
              </a:tblGrid>
              <a:tr h="66192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Red Creek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Red Creek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Wayne County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3496340966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1913764264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6th Grade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782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568775097"/>
                  </a:ext>
                </a:extLst>
              </a:tr>
              <a:tr h="6619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Lack Opportunities for Prosocial Involvement in the Community (P1-C)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38.2%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2227657577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Sensation Seeking (R22-PI)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3156991984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Impulsiveness (R16-PI)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1314730027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Little Commitment to School (R13-S)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3428714104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Rebelliousness (R14-PI)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718326857"/>
                  </a:ext>
                </a:extLst>
              </a:tr>
              <a:tr h="4122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Lack Opportunities for Prosocial Involvement in School (P6-S)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1078781184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Poor Family Discipline (R7-F)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2839246872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Lack Rewards for Prosocial Involvement in School(P7-S)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358894707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Lack Perceived Risks of Drug Use (P8-PI)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3816382666"/>
                  </a:ext>
                </a:extLst>
              </a:tr>
              <a:tr h="3379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Lack Attachment to School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8" marR="5448" marT="5448" marB="0" anchor="b"/>
                </a:tc>
                <a:extLst>
                  <a:ext uri="{0D108BD9-81ED-4DB2-BD59-A6C34878D82A}">
                    <a16:rowId xmlns:a16="http://schemas.microsoft.com/office/drawing/2014/main" val="375137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66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2A97A3-2FAF-20EA-8341-175A214A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054" y="160616"/>
            <a:ext cx="8288032" cy="767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Most Prevalent Factors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08D5C9-E287-1575-ABCA-0D2061095002}"/>
              </a:ext>
            </a:extLst>
          </p:cNvPr>
          <p:cNvGraphicFramePr>
            <a:graphicFrameLocks noGrp="1"/>
          </p:cNvGraphicFramePr>
          <p:nvPr/>
        </p:nvGraphicFramePr>
        <p:xfrm>
          <a:off x="752193" y="1191845"/>
          <a:ext cx="10320360" cy="537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3343">
                  <a:extLst>
                    <a:ext uri="{9D8B030D-6E8A-4147-A177-3AD203B41FA5}">
                      <a16:colId xmlns:a16="http://schemas.microsoft.com/office/drawing/2014/main" val="3688738989"/>
                    </a:ext>
                  </a:extLst>
                </a:gridCol>
                <a:gridCol w="1180070">
                  <a:extLst>
                    <a:ext uri="{9D8B030D-6E8A-4147-A177-3AD203B41FA5}">
                      <a16:colId xmlns:a16="http://schemas.microsoft.com/office/drawing/2014/main" val="324660909"/>
                    </a:ext>
                  </a:extLst>
                </a:gridCol>
                <a:gridCol w="1180070">
                  <a:extLst>
                    <a:ext uri="{9D8B030D-6E8A-4147-A177-3AD203B41FA5}">
                      <a16:colId xmlns:a16="http://schemas.microsoft.com/office/drawing/2014/main" val="236209120"/>
                    </a:ext>
                  </a:extLst>
                </a:gridCol>
                <a:gridCol w="1256877">
                  <a:extLst>
                    <a:ext uri="{9D8B030D-6E8A-4147-A177-3AD203B41FA5}">
                      <a16:colId xmlns:a16="http://schemas.microsoft.com/office/drawing/2014/main" val="3841049207"/>
                    </a:ext>
                  </a:extLst>
                </a:gridCol>
              </a:tblGrid>
              <a:tr h="64351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Red Creek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Red Creek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Wayne County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4202204068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3382687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8th Grade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751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323903645"/>
                  </a:ext>
                </a:extLst>
              </a:tr>
              <a:tr h="6435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Lack Opportunities for Prosocial Involvement in the Community (P1-C)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65.3%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47.7%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212139252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Sensation Seeking (R22-PI)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29.2%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64278225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Poor Family Discipline (R7-F)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27.8%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579987396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Low Neighborhood Attachment (R1-C)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23.6%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2892951054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Little Commitment to School (R13-S)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783130312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Family History of Antisocial Behavior (R9-F)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215884156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Community Disorganization (R2-C)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436278386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Lack Opportunities for Prosocial Involvement in Family(P4-F)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320406761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Lack Rewards for Prosocial Involvement in Family (P5-F)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2438808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0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E281-0F77-49B7-8D28-AE338E26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12625"/>
          </a:xfrm>
        </p:spPr>
        <p:txBody>
          <a:bodyPr>
            <a:norm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3BA9-3A01-43B7-83A7-C0E211D3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94757"/>
            <a:ext cx="9601196" cy="4041625"/>
          </a:xfrm>
        </p:spPr>
        <p:txBody>
          <a:bodyPr>
            <a:normAutofit/>
          </a:bodyPr>
          <a:lstStyle/>
          <a:p>
            <a:r>
              <a:rPr lang="en-US" sz="3100" dirty="0"/>
              <a:t>Logic Model</a:t>
            </a:r>
          </a:p>
          <a:p>
            <a:r>
              <a:rPr lang="en-US" sz="3100" dirty="0"/>
              <a:t>EYS</a:t>
            </a:r>
          </a:p>
          <a:p>
            <a:r>
              <a:rPr lang="en-US" sz="3100" dirty="0"/>
              <a:t>Problem measures.</a:t>
            </a:r>
          </a:p>
          <a:p>
            <a:r>
              <a:rPr lang="en-US" sz="3100" dirty="0"/>
              <a:t>Root Cause measures.</a:t>
            </a:r>
          </a:p>
          <a:p>
            <a:pPr lvl="1"/>
            <a:r>
              <a:rPr lang="en-US" sz="3100" dirty="0"/>
              <a:t>Risk and Protective Factors</a:t>
            </a:r>
          </a:p>
          <a:p>
            <a:pPr lvl="1"/>
            <a:r>
              <a:rPr lang="en-US" sz="3100" dirty="0"/>
              <a:t>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2A97A3-2FAF-20EA-8341-175A214A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560" y="29931"/>
            <a:ext cx="8288032" cy="7651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Most Prevalent Factors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DDAF8B-676F-F6CC-32AD-3B9B0AE317DC}"/>
              </a:ext>
            </a:extLst>
          </p:cNvPr>
          <p:cNvGraphicFramePr>
            <a:graphicFrameLocks noGrp="1"/>
          </p:cNvGraphicFramePr>
          <p:nvPr/>
        </p:nvGraphicFramePr>
        <p:xfrm>
          <a:off x="1111539" y="1113182"/>
          <a:ext cx="10285332" cy="548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2535">
                  <a:extLst>
                    <a:ext uri="{9D8B030D-6E8A-4147-A177-3AD203B41FA5}">
                      <a16:colId xmlns:a16="http://schemas.microsoft.com/office/drawing/2014/main" val="1623644853"/>
                    </a:ext>
                  </a:extLst>
                </a:gridCol>
                <a:gridCol w="1169284">
                  <a:extLst>
                    <a:ext uri="{9D8B030D-6E8A-4147-A177-3AD203B41FA5}">
                      <a16:colId xmlns:a16="http://schemas.microsoft.com/office/drawing/2014/main" val="510133127"/>
                    </a:ext>
                  </a:extLst>
                </a:gridCol>
                <a:gridCol w="1169284">
                  <a:extLst>
                    <a:ext uri="{9D8B030D-6E8A-4147-A177-3AD203B41FA5}">
                      <a16:colId xmlns:a16="http://schemas.microsoft.com/office/drawing/2014/main" val="741411976"/>
                    </a:ext>
                  </a:extLst>
                </a:gridCol>
                <a:gridCol w="1344229">
                  <a:extLst>
                    <a:ext uri="{9D8B030D-6E8A-4147-A177-3AD203B41FA5}">
                      <a16:colId xmlns:a16="http://schemas.microsoft.com/office/drawing/2014/main" val="914259460"/>
                    </a:ext>
                  </a:extLst>
                </a:gridCol>
              </a:tblGrid>
              <a:tr h="69678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Red Creek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Red Creek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Wayne County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084356912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3330962520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10th Grade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603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839380713"/>
                  </a:ext>
                </a:extLst>
              </a:tr>
              <a:tr h="6967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Lack Opportunities for Prosocial Involvement in the Community (P1-C)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51.7%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900200098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Sensation Seeking (R22-PI)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27.8%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2775872764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Low Neighborhood Attachment (R1-C)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24.2%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30293924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Impulsiveness (R16-PI)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476977417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Family History of Antisocial Behavior (R9-F)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4163854709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Community Disorganization (R2-C)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3508140719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Personal Transitions/Mobility (R3-C)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2363769807"/>
                  </a:ext>
                </a:extLst>
              </a:tr>
              <a:tr h="38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Lack Attachment to Family (P3-F)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27.8%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13.1%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1381479960"/>
                  </a:ext>
                </a:extLst>
              </a:tr>
              <a:tr h="5998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Lack Opportunities for Prosocial Involvement in Family(P4-F)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28" marR="5528" marT="5528" marB="0" anchor="b"/>
                </a:tc>
                <a:extLst>
                  <a:ext uri="{0D108BD9-81ED-4DB2-BD59-A6C34878D82A}">
                    <a16:rowId xmlns:a16="http://schemas.microsoft.com/office/drawing/2014/main" val="82551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97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2A97A3-2FAF-20EA-8341-175A214A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556" y="140738"/>
            <a:ext cx="8288032" cy="585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Most Prevalent Factors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61AAC4-05D5-550C-6846-81CEB484F407}"/>
              </a:ext>
            </a:extLst>
          </p:cNvPr>
          <p:cNvGraphicFramePr>
            <a:graphicFrameLocks noGrp="1"/>
          </p:cNvGraphicFramePr>
          <p:nvPr/>
        </p:nvGraphicFramePr>
        <p:xfrm>
          <a:off x="729480" y="1033335"/>
          <a:ext cx="9927436" cy="551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9845">
                  <a:extLst>
                    <a:ext uri="{9D8B030D-6E8A-4147-A177-3AD203B41FA5}">
                      <a16:colId xmlns:a16="http://schemas.microsoft.com/office/drawing/2014/main" val="3539682254"/>
                    </a:ext>
                  </a:extLst>
                </a:gridCol>
                <a:gridCol w="1137340">
                  <a:extLst>
                    <a:ext uri="{9D8B030D-6E8A-4147-A177-3AD203B41FA5}">
                      <a16:colId xmlns:a16="http://schemas.microsoft.com/office/drawing/2014/main" val="1764668331"/>
                    </a:ext>
                  </a:extLst>
                </a:gridCol>
                <a:gridCol w="1137340">
                  <a:extLst>
                    <a:ext uri="{9D8B030D-6E8A-4147-A177-3AD203B41FA5}">
                      <a16:colId xmlns:a16="http://schemas.microsoft.com/office/drawing/2014/main" val="3995174475"/>
                    </a:ext>
                  </a:extLst>
                </a:gridCol>
                <a:gridCol w="1172911">
                  <a:extLst>
                    <a:ext uri="{9D8B030D-6E8A-4147-A177-3AD203B41FA5}">
                      <a16:colId xmlns:a16="http://schemas.microsoft.com/office/drawing/2014/main" val="2695756679"/>
                    </a:ext>
                  </a:extLst>
                </a:gridCol>
              </a:tblGrid>
              <a:tr h="65189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Red Creek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Red Creek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Wayne County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2313157625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206977295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12th Grade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487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1474813032"/>
                  </a:ext>
                </a:extLst>
              </a:tr>
              <a:tr h="6518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Lack Opportunities for Prosocial Involvement in the Community (P1-C)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57.6%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2447234997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Low Neighborhood Attachment (R1-C)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26.9%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51.5%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29.9%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3347792559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Lack Attachment to School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48.5%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2848759613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Lack Opportunities for Prosocial Involvement in School (P6-S)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535941696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Lack Perceived Risks of Drug Use (P8-PI)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3936878542"/>
                  </a:ext>
                </a:extLst>
              </a:tr>
              <a:tr h="345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Family History of Antisocial Behavior (R9-F)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25.4%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4084707622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Community Disorganization (R2-C)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1798404711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Parental Attitudes Favorable to Drug Use (R10-F)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17.7%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1318261219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Little Commitment to School (R13-S)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30.3%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2179837211"/>
                  </a:ext>
                </a:extLst>
              </a:tr>
              <a:tr h="361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Sensation Seeking (R22-PI)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30.3%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49" marR="5149" marT="5149" marB="0" anchor="b"/>
                </a:tc>
                <a:extLst>
                  <a:ext uri="{0D108BD9-81ED-4DB2-BD59-A6C34878D82A}">
                    <a16:rowId xmlns:a16="http://schemas.microsoft.com/office/drawing/2014/main" val="157048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4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2A97A3-2FAF-20EA-8341-175A214A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014" y="-124481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Overall Risk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D71137-6B5C-A3C0-188C-5BB2DDF01240}"/>
              </a:ext>
            </a:extLst>
          </p:cNvPr>
          <p:cNvGraphicFramePr>
            <a:graphicFrameLocks noGrp="1"/>
          </p:cNvGraphicFramePr>
          <p:nvPr/>
        </p:nvGraphicFramePr>
        <p:xfrm>
          <a:off x="879109" y="1245648"/>
          <a:ext cx="10325605" cy="524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255">
                  <a:extLst>
                    <a:ext uri="{9D8B030D-6E8A-4147-A177-3AD203B41FA5}">
                      <a16:colId xmlns:a16="http://schemas.microsoft.com/office/drawing/2014/main" val="3438560424"/>
                    </a:ext>
                  </a:extLst>
                </a:gridCol>
                <a:gridCol w="1453890">
                  <a:extLst>
                    <a:ext uri="{9D8B030D-6E8A-4147-A177-3AD203B41FA5}">
                      <a16:colId xmlns:a16="http://schemas.microsoft.com/office/drawing/2014/main" val="3668102038"/>
                    </a:ext>
                  </a:extLst>
                </a:gridCol>
                <a:gridCol w="1453890">
                  <a:extLst>
                    <a:ext uri="{9D8B030D-6E8A-4147-A177-3AD203B41FA5}">
                      <a16:colId xmlns:a16="http://schemas.microsoft.com/office/drawing/2014/main" val="3127586267"/>
                    </a:ext>
                  </a:extLst>
                </a:gridCol>
                <a:gridCol w="1619785">
                  <a:extLst>
                    <a:ext uri="{9D8B030D-6E8A-4147-A177-3AD203B41FA5}">
                      <a16:colId xmlns:a16="http://schemas.microsoft.com/office/drawing/2014/main" val="2696719177"/>
                    </a:ext>
                  </a:extLst>
                </a:gridCol>
                <a:gridCol w="1619785">
                  <a:extLst>
                    <a:ext uri="{9D8B030D-6E8A-4147-A177-3AD203B41FA5}">
                      <a16:colId xmlns:a16="http://schemas.microsoft.com/office/drawing/2014/main" val="618620540"/>
                    </a:ext>
                  </a:extLst>
                </a:gridCol>
              </a:tblGrid>
              <a:tr h="9707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Red Creek Schools EYS 2023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2631580880"/>
                  </a:ext>
                </a:extLst>
              </a:tr>
              <a:tr h="534649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Number of Risk Factors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ctr"/>
                </a:tc>
                <a:extLst>
                  <a:ext uri="{0D108BD9-81ED-4DB2-BD59-A6C34878D82A}">
                    <a16:rowId xmlns:a16="http://schemas.microsoft.com/office/drawing/2014/main" val="876452390"/>
                  </a:ext>
                </a:extLst>
              </a:tr>
              <a:tr h="53464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2854645208"/>
                  </a:ext>
                </a:extLst>
              </a:tr>
              <a:tr h="53464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528809144"/>
                  </a:ext>
                </a:extLst>
              </a:tr>
              <a:tr h="53464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222587311"/>
                  </a:ext>
                </a:extLst>
              </a:tr>
              <a:tr h="53464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1758047367"/>
                  </a:ext>
                </a:extLst>
              </a:tr>
              <a:tr h="53464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15.2%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1144577201"/>
                  </a:ext>
                </a:extLst>
              </a:tr>
              <a:tr h="53464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 or more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38.9%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34.7%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60.6%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3700158441"/>
                  </a:ext>
                </a:extLst>
              </a:tr>
              <a:tr h="534649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N=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1" marR="7141" marT="7141" marB="0" anchor="b"/>
                </a:tc>
                <a:extLst>
                  <a:ext uri="{0D108BD9-81ED-4DB2-BD59-A6C34878D82A}">
                    <a16:rowId xmlns:a16="http://schemas.microsoft.com/office/drawing/2014/main" val="196135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44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8E26-F363-4D9F-9D08-3108756A5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Where are we now </a:t>
            </a:r>
            <a:br>
              <a:rPr lang="en-US" b="1" dirty="0"/>
            </a:br>
            <a:r>
              <a:rPr lang="en-US" b="1" dirty="0"/>
              <a:t>(Why?)</a:t>
            </a:r>
            <a:br>
              <a:rPr lang="en-US" b="1" dirty="0"/>
            </a:br>
            <a:r>
              <a:rPr lang="en-US" b="1" dirty="0"/>
              <a:t>Root Causes</a:t>
            </a:r>
          </a:p>
        </p:txBody>
      </p:sp>
    </p:spTree>
    <p:extLst>
      <p:ext uri="{BB962C8B-B14F-4D97-AF65-F5344CB8AC3E}">
        <p14:creationId xmlns:p14="http://schemas.microsoft.com/office/powerpoint/2010/main" val="1735940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8E26-F363-4D9F-9D08-3108756A5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023" y="581276"/>
            <a:ext cx="7766936" cy="1646302"/>
          </a:xfrm>
        </p:spPr>
        <p:txBody>
          <a:bodyPr/>
          <a:lstStyle/>
          <a:p>
            <a:pPr algn="l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66907-5674-4C17-AC11-E829886A8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562" y="2880550"/>
            <a:ext cx="7766936" cy="109689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Factors and</a:t>
            </a:r>
          </a:p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Causes</a:t>
            </a:r>
          </a:p>
        </p:txBody>
      </p:sp>
    </p:spTree>
    <p:extLst>
      <p:ext uri="{BB962C8B-B14F-4D97-AF65-F5344CB8AC3E}">
        <p14:creationId xmlns:p14="http://schemas.microsoft.com/office/powerpoint/2010/main" val="1881595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8E26-F363-4D9F-9D08-3108756A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Factors and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Causes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66907-5674-4C17-AC11-E829886A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51295"/>
          </a:xfrm>
        </p:spPr>
        <p:txBody>
          <a:bodyPr>
            <a:normAutofit fontScale="92500"/>
          </a:bodyPr>
          <a:lstStyle/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Cross-sectional analysis</a:t>
            </a:r>
          </a:p>
          <a:p>
            <a:pPr algn="l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Regional High School Data</a:t>
            </a:r>
          </a:p>
          <a:p>
            <a:pPr lvl="1"/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of problems too low(for statistical purposes) in younger kids</a:t>
            </a:r>
          </a:p>
          <a:p>
            <a:pPr lvl="1"/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Represents “end-state” or where younger kids might be heading</a:t>
            </a:r>
          </a:p>
          <a:p>
            <a:pPr algn="l"/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8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B09F1-7DA2-4CCE-9E33-B47E4EE6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805" y="221876"/>
            <a:ext cx="7567678" cy="85877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Risk and Protective Factors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CA4DD-30B6-43B9-AC44-F95B3CBE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295" y="1136073"/>
            <a:ext cx="5159432" cy="55695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Hawkins and Catalano developed multi-item scales based on meta-analysis.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EYS standard scores are based on means/standard deviations from benchmark survey in 2000 with results for nearly 20k students from 29 districts in five county Finger Lakes region. 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 parameters for middle and high school.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standard scores allows calculation of prevalence of “at-risk” populations.</a:t>
            </a:r>
          </a:p>
        </p:txBody>
      </p:sp>
      <p:pic>
        <p:nvPicPr>
          <p:cNvPr id="46" name="Picture 45" descr="Colourful rulers and protractors">
            <a:extLst>
              <a:ext uri="{FF2B5EF4-FFF2-40B4-BE49-F238E27FC236}">
                <a16:creationId xmlns:a16="http://schemas.microsoft.com/office/drawing/2014/main" id="{78559D0E-CEA0-4EA5-016C-0042FFDB4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3" r="23724"/>
          <a:stretch/>
        </p:blipFill>
        <p:spPr>
          <a:xfrm>
            <a:off x="66512" y="1734590"/>
            <a:ext cx="4577522" cy="356339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9851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5929-F2BA-41FD-B91D-4F392276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ARCH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835B4-6C81-4972-AE00-E1E4D7342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59" y="1552005"/>
            <a:ext cx="7707083" cy="4898671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600" dirty="0"/>
              <a:t>ttachment</a:t>
            </a:r>
          </a:p>
          <a:p>
            <a:pPr lvl="1"/>
            <a:r>
              <a:rPr lang="en-US" sz="3600" dirty="0"/>
              <a:t>School</a:t>
            </a:r>
          </a:p>
          <a:p>
            <a:pPr lvl="1"/>
            <a:r>
              <a:rPr lang="en-US" sz="3600" dirty="0"/>
              <a:t>Community</a:t>
            </a:r>
          </a:p>
          <a:p>
            <a:pPr lvl="1"/>
            <a:r>
              <a:rPr lang="en-US" sz="3600" dirty="0"/>
              <a:t>Family</a:t>
            </a:r>
          </a:p>
          <a:p>
            <a:r>
              <a:rPr lang="en-US" sz="3600" dirty="0"/>
              <a:t>self-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600" dirty="0"/>
              <a:t>egulation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dirty="0"/>
              <a:t>ompetency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dirty="0"/>
              <a:t>ealth</a:t>
            </a:r>
          </a:p>
        </p:txBody>
      </p:sp>
    </p:spTree>
    <p:extLst>
      <p:ext uri="{BB962C8B-B14F-4D97-AF65-F5344CB8AC3E}">
        <p14:creationId xmlns:p14="http://schemas.microsoft.com/office/powerpoint/2010/main" val="29708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C77E-CE5E-5064-0BD8-06C5E9B7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 as Root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0D28D-A68D-97CA-AA83-46F9DA36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409" y="1758993"/>
            <a:ext cx="8596668" cy="504454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Attachment to School (27.9% at risk)– 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 Times more likely to report using a drug including</a:t>
            </a:r>
          </a:p>
          <a:p>
            <a:pPr lvl="2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9.8 times more likely to use marijuana</a:t>
            </a:r>
          </a:p>
          <a:p>
            <a:pPr lvl="2"/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times more likely to drink alcohol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times more likely to report bullying others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 times more likely to report suicide ideation</a:t>
            </a:r>
          </a:p>
        </p:txBody>
      </p:sp>
    </p:spTree>
    <p:extLst>
      <p:ext uri="{BB962C8B-B14F-4D97-AF65-F5344CB8AC3E}">
        <p14:creationId xmlns:p14="http://schemas.microsoft.com/office/powerpoint/2010/main" val="13923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9057-1FDC-7608-5FDD-B85524B2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 as Root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6A317-7A12-42E3-30A2-28105F0A4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50" y="1829196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Attachment to Community (26.9% at risk)-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times more likely to smoke cigarettes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times more likely to report self-injury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times more likely to report suicide ideation</a:t>
            </a:r>
          </a:p>
        </p:txBody>
      </p:sp>
    </p:spTree>
    <p:extLst>
      <p:ext uri="{BB962C8B-B14F-4D97-AF65-F5344CB8AC3E}">
        <p14:creationId xmlns:p14="http://schemas.microsoft.com/office/powerpoint/2010/main" val="29141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58850D-DA51-4256-95F6-3CA256BCDB4C}"/>
              </a:ext>
            </a:extLst>
          </p:cNvPr>
          <p:cNvSpPr txBox="1"/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Basic Logic Model</a:t>
            </a:r>
          </a:p>
        </p:txBody>
      </p:sp>
      <p:graphicFrame>
        <p:nvGraphicFramePr>
          <p:cNvPr id="25" name="TextBox 2">
            <a:extLst>
              <a:ext uri="{FF2B5EF4-FFF2-40B4-BE49-F238E27FC236}">
                <a16:creationId xmlns:a16="http://schemas.microsoft.com/office/drawing/2014/main" id="{83272028-D611-45B9-A4FC-3EC62D21ED6B}"/>
              </a:ext>
            </a:extLst>
          </p:cNvPr>
          <p:cNvGraphicFramePr/>
          <p:nvPr/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9025878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ADAC-0ABF-47DF-E11C-BDC4BB56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 as Root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9719-70C6-F35E-4BA1-6806260F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attachment to Family (15.4% at risk)-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times more likely to cyber-bully other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 times more likely to smoke cigarettes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times more likely to report self-injury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times more likely to report suicide ideation</a:t>
            </a:r>
          </a:p>
        </p:txBody>
      </p:sp>
    </p:spTree>
    <p:extLst>
      <p:ext uri="{BB962C8B-B14F-4D97-AF65-F5344CB8AC3E}">
        <p14:creationId xmlns:p14="http://schemas.microsoft.com/office/powerpoint/2010/main" val="4932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2B334-60A8-D0D8-A600-6C4B1681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Regulation of Self as Root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1C3F-1120-B237-D2F2-F90F09A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272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Antisocial Behaviors (7.7%)-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times more likely to drink alcohol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times more likely to use some substance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 times more likely to cyber-bully others</a:t>
            </a:r>
          </a:p>
          <a:p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Sensation Seeking (26.9%)-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times more likely to smoke cigarettes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times more likely to use some substance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times more likely to cyber-bully others</a:t>
            </a:r>
          </a:p>
        </p:txBody>
      </p:sp>
    </p:spTree>
    <p:extLst>
      <p:ext uri="{BB962C8B-B14F-4D97-AF65-F5344CB8AC3E}">
        <p14:creationId xmlns:p14="http://schemas.microsoft.com/office/powerpoint/2010/main" val="23228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B934-DE8D-90ED-E0BC-74C1F8A2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Regulation of Self as Root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AB9D6-5298-6509-7812-640C3B05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Rebelliousness (16.6%)-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 times more likely to smoke cigarettes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times more likely to cyber-bully others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times more likely bully others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Impulsiveness (16.9%)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times more likely to bully others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times more likely to cyber-bully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C027-42B0-ED39-5094-2312CE39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Competency as Root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62459-361E-1699-0FFE-0D5479A01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Self-efficacy (25.6%)-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 times as likely to drink alcohol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Social Skills (8.9%)-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times more likely to drink alcohol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times more likely to use marijuana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2476-CD51-C9EF-54FC-A11BAC2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Health/Wellness Habits as Root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FCCF-EA2B-C72F-2D40-2C4B9B9F5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Exercise (&lt;2 times/week) (11.1%)-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times more likely to use substances other than alcohol, tobacco or marijuana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times more likely to say their life lacks meaning or purpose</a:t>
            </a:r>
          </a:p>
        </p:txBody>
      </p:sp>
    </p:spTree>
    <p:extLst>
      <p:ext uri="{BB962C8B-B14F-4D97-AF65-F5344CB8AC3E}">
        <p14:creationId xmlns:p14="http://schemas.microsoft.com/office/powerpoint/2010/main" val="340193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8330-BE46-3FB2-7FE7-F54D397B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Health/Wellness Habits as Root Cause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D577-A41D-AC3C-179B-999C4768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Diet (46.3%)-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times more likely to report self-injury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 times more likely to bully others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 times more likely to say the are depressed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 times more likely to use drugs other than alcohol, tobacco, or marijuana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9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7268-AE26-8E1C-70A7-F82E9BF1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Health/Wellness Habits as Root Cause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B3A4-8598-E4D2-C3BA-1733A1967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Dental Health (16.7%)-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times more likely to smoke cigarettes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 times more likely to use some substance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2.8 times more likely to substance other than alcohol, tobacco, or marijuana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times more likely to report suicide ideation likely to use marijuana</a:t>
            </a:r>
          </a:p>
        </p:txBody>
      </p:sp>
    </p:spTree>
    <p:extLst>
      <p:ext uri="{BB962C8B-B14F-4D97-AF65-F5344CB8AC3E}">
        <p14:creationId xmlns:p14="http://schemas.microsoft.com/office/powerpoint/2010/main" val="34353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79A9-C521-3A1F-5A45-0093084B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7804"/>
            <a:ext cx="8596668" cy="149259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Factors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Intervening 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16C8-090F-AE4B-C8A9-06A33B3C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16" y="2714771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</a:t>
            </a:r>
          </a:p>
          <a:p>
            <a:pPr lvl="1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Childhood Experiences (ACE)</a:t>
            </a:r>
          </a:p>
          <a:p>
            <a:pPr lvl="1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Emotional Distress</a:t>
            </a:r>
          </a:p>
          <a:p>
            <a:pPr marL="457200" lvl="1" indent="0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 and Other Social Factors</a:t>
            </a:r>
          </a:p>
        </p:txBody>
      </p:sp>
    </p:spTree>
    <p:extLst>
      <p:ext uri="{BB962C8B-B14F-4D97-AF65-F5344CB8AC3E}">
        <p14:creationId xmlns:p14="http://schemas.microsoft.com/office/powerpoint/2010/main" val="8649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1352-09AF-17F4-17E2-E14B7866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Childhood Experiences as Underlying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03586-D4A1-216E-D9D2-03351C19E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 Score of 2 or More (35.3%)-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times more likely to report suicide ideation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5.8 times more likely to cyber-bully others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3.8 times more likely to use marijuana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 times more likely to use some substances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 times more likely to report self-injury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 times more likely to be depressed</a:t>
            </a:r>
          </a:p>
        </p:txBody>
      </p:sp>
    </p:spTree>
    <p:extLst>
      <p:ext uri="{BB962C8B-B14F-4D97-AF65-F5344CB8AC3E}">
        <p14:creationId xmlns:p14="http://schemas.microsoft.com/office/powerpoint/2010/main" val="24168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6247-3DDC-8B96-8FC2-6B9ABC78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11" y="332509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Emotional Distress as Underlying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19EB-0DA8-19CB-AAF1-5B9B3C0E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211" y="1653309"/>
            <a:ext cx="8596668" cy="469741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score on overall SED (8.9%)-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8.3 times more likely to report suicide ideation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3.8 times more likely to report self-injury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times more likely to report being depressed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 times more likely to have used some substance 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times more likely to drink alcohol</a:t>
            </a:r>
          </a:p>
        </p:txBody>
      </p:sp>
    </p:spTree>
    <p:extLst>
      <p:ext uri="{BB962C8B-B14F-4D97-AF65-F5344CB8AC3E}">
        <p14:creationId xmlns:p14="http://schemas.microsoft.com/office/powerpoint/2010/main" val="29660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095" y="1884218"/>
            <a:ext cx="7432727" cy="4111895"/>
          </a:xfrm>
        </p:spPr>
        <p:txBody>
          <a:bodyPr>
            <a:normAutofit/>
          </a:bodyPr>
          <a:lstStyle/>
          <a:p>
            <a:r>
              <a:rPr lang="en-US" sz="3600" dirty="0"/>
              <a:t>Web-based survey</a:t>
            </a:r>
          </a:p>
          <a:p>
            <a:r>
              <a:rPr lang="en-US" sz="3600" dirty="0"/>
              <a:t>All 6</a:t>
            </a:r>
            <a:r>
              <a:rPr lang="en-US" sz="3600" baseline="30000" dirty="0"/>
              <a:t>th</a:t>
            </a:r>
            <a:r>
              <a:rPr lang="en-US" sz="3600" dirty="0"/>
              <a:t>, 8</a:t>
            </a:r>
            <a:r>
              <a:rPr lang="en-US" sz="3600" baseline="30000" dirty="0"/>
              <a:t>th</a:t>
            </a:r>
            <a:r>
              <a:rPr lang="en-US" sz="3600" dirty="0"/>
              <a:t>, 10</a:t>
            </a:r>
            <a:r>
              <a:rPr lang="en-US" sz="3600" baseline="30000" dirty="0"/>
              <a:t>th</a:t>
            </a:r>
            <a:r>
              <a:rPr lang="en-US" sz="3600" dirty="0"/>
              <a:t> and 12</a:t>
            </a:r>
            <a:r>
              <a:rPr lang="en-US" sz="3600" baseline="30000" dirty="0"/>
              <a:t>th</a:t>
            </a:r>
            <a:r>
              <a:rPr lang="en-US" sz="3600" dirty="0"/>
              <a:t> grade students.</a:t>
            </a:r>
          </a:p>
          <a:p>
            <a:r>
              <a:rPr lang="en-US" sz="3600" dirty="0"/>
              <a:t>Completed in February and March - 2023</a:t>
            </a:r>
          </a:p>
        </p:txBody>
      </p:sp>
    </p:spTree>
    <p:extLst>
      <p:ext uri="{BB962C8B-B14F-4D97-AF65-F5344CB8AC3E}">
        <p14:creationId xmlns:p14="http://schemas.microsoft.com/office/powerpoint/2010/main" val="42732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08501"/>
              </p:ext>
            </p:extLst>
          </p:nvPr>
        </p:nvGraphicFramePr>
        <p:xfrm>
          <a:off x="981212" y="959058"/>
          <a:ext cx="4346161" cy="4991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6161">
                  <a:extLst>
                    <a:ext uri="{9D8B030D-6E8A-4147-A177-3AD203B41FA5}">
                      <a16:colId xmlns:a16="http://schemas.microsoft.com/office/drawing/2014/main" val="2691363728"/>
                    </a:ext>
                  </a:extLst>
                </a:gridCol>
              </a:tblGrid>
              <a:tr h="767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The following are common challenges that youth commonly encounter: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488321370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death of a parent;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743126204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parental divorce or separation;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3829387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incarceration of a parent;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800155762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drug or alcohol abuse;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265755845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mental health problems;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614263344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domestic violence;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19542038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physical neglect;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22841975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physical abuse;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208389173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emotional neglect;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109489558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emotional abuse 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522493334"/>
                  </a:ext>
                </a:extLst>
              </a:tr>
              <a:tr h="3839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·         sexual abuse.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53904696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65296"/>
              </p:ext>
            </p:extLst>
          </p:nvPr>
        </p:nvGraphicFramePr>
        <p:xfrm>
          <a:off x="6109804" y="4280452"/>
          <a:ext cx="4849744" cy="834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9744">
                  <a:extLst>
                    <a:ext uri="{9D8B030D-6E8A-4147-A177-3AD203B41FA5}">
                      <a16:colId xmlns:a16="http://schemas.microsoft.com/office/drawing/2014/main" val="119157426"/>
                    </a:ext>
                  </a:extLst>
                </a:gridCol>
              </a:tblGrid>
              <a:tr h="834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 Black" panose="020B0A04020102020204" pitchFamily="34" charset="0"/>
                        </a:rPr>
                        <a:t>How many of these experiences have happened to you in your lifetime?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066331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26155" y="1146318"/>
            <a:ext cx="58177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Adverse Childhood Experience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ACE</a:t>
            </a:r>
          </a:p>
        </p:txBody>
      </p:sp>
    </p:spTree>
    <p:extLst>
      <p:ext uri="{BB962C8B-B14F-4D97-AF65-F5344CB8AC3E}">
        <p14:creationId xmlns:p14="http://schemas.microsoft.com/office/powerpoint/2010/main" val="3699595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6247-3DDC-8B96-8FC2-6B9ABC78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Adverse Childhood Experiences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36CEEE7-EF7B-8504-B249-AB5D303BE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923718"/>
              </p:ext>
            </p:extLst>
          </p:nvPr>
        </p:nvGraphicFramePr>
        <p:xfrm>
          <a:off x="579361" y="1709058"/>
          <a:ext cx="11122309" cy="456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820">
                  <a:extLst>
                    <a:ext uri="{9D8B030D-6E8A-4147-A177-3AD203B41FA5}">
                      <a16:colId xmlns:a16="http://schemas.microsoft.com/office/drawing/2014/main" val="346886373"/>
                    </a:ext>
                  </a:extLst>
                </a:gridCol>
                <a:gridCol w="1606222">
                  <a:extLst>
                    <a:ext uri="{9D8B030D-6E8A-4147-A177-3AD203B41FA5}">
                      <a16:colId xmlns:a16="http://schemas.microsoft.com/office/drawing/2014/main" val="3689577655"/>
                    </a:ext>
                  </a:extLst>
                </a:gridCol>
                <a:gridCol w="1606222">
                  <a:extLst>
                    <a:ext uri="{9D8B030D-6E8A-4147-A177-3AD203B41FA5}">
                      <a16:colId xmlns:a16="http://schemas.microsoft.com/office/drawing/2014/main" val="1272245665"/>
                    </a:ext>
                  </a:extLst>
                </a:gridCol>
                <a:gridCol w="1606222">
                  <a:extLst>
                    <a:ext uri="{9D8B030D-6E8A-4147-A177-3AD203B41FA5}">
                      <a16:colId xmlns:a16="http://schemas.microsoft.com/office/drawing/2014/main" val="1847581548"/>
                    </a:ext>
                  </a:extLst>
                </a:gridCol>
                <a:gridCol w="2402823">
                  <a:extLst>
                    <a:ext uri="{9D8B030D-6E8A-4147-A177-3AD203B41FA5}">
                      <a16:colId xmlns:a16="http://schemas.microsoft.com/office/drawing/2014/main" val="2860529476"/>
                    </a:ext>
                  </a:extLst>
                </a:gridCol>
              </a:tblGrid>
              <a:tr h="2106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Had </a:t>
                      </a:r>
                      <a:r>
                        <a:rPr lang="en-US" sz="27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 or More Adverse Childhood Experiences (ACE)</a:t>
                      </a:r>
                      <a:endParaRPr lang="en-US" sz="27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GRADE 6</a:t>
                      </a:r>
                      <a:endParaRPr lang="en-US" sz="27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GRADE 8</a:t>
                      </a:r>
                      <a:endParaRPr lang="en-US" sz="27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GRADE 10</a:t>
                      </a:r>
                      <a:endParaRPr lang="en-US" sz="27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70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GRADE 12</a:t>
                      </a:r>
                      <a:endParaRPr lang="en-US" sz="27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b"/>
                </a:tc>
                <a:extLst>
                  <a:ext uri="{0D108BD9-81ED-4DB2-BD59-A6C34878D82A}">
                    <a16:rowId xmlns:a16="http://schemas.microsoft.com/office/drawing/2014/main" val="2522517643"/>
                  </a:ext>
                </a:extLst>
              </a:tr>
              <a:tr h="82001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ACE 2 or More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23.0%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30.7%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40.2%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37.7%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extLst>
                  <a:ext uri="{0D108BD9-81ED-4DB2-BD59-A6C34878D82A}">
                    <a16:rowId xmlns:a16="http://schemas.microsoft.com/office/drawing/2014/main" val="1709076920"/>
                  </a:ext>
                </a:extLst>
              </a:tr>
              <a:tr h="82001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ACE Less Than 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77.0%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69.3%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59.8%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62.3%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extLst>
                  <a:ext uri="{0D108BD9-81ED-4DB2-BD59-A6C34878D82A}">
                    <a16:rowId xmlns:a16="http://schemas.microsoft.com/office/drawing/2014/main" val="1076076262"/>
                  </a:ext>
                </a:extLst>
              </a:tr>
              <a:tr h="82001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N=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588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559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482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u="none" strike="noStrike" dirty="0">
                          <a:effectLst/>
                        </a:rPr>
                        <a:t>385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60" marR="10760" marT="10760" marB="0" anchor="ctr"/>
                </a:tc>
                <a:extLst>
                  <a:ext uri="{0D108BD9-81ED-4DB2-BD59-A6C34878D82A}">
                    <a16:rowId xmlns:a16="http://schemas.microsoft.com/office/drawing/2014/main" val="392065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43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92A0-0CC9-D091-AD5C-909FED27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0581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Social Emotional Distress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033DF62-B59E-F608-D785-84AC8229B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745394"/>
              </p:ext>
            </p:extLst>
          </p:nvPr>
        </p:nvGraphicFramePr>
        <p:xfrm>
          <a:off x="677334" y="1678781"/>
          <a:ext cx="10224029" cy="431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719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6247-3DDC-8B96-8FC2-6B9ABC78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49" y="240525"/>
            <a:ext cx="8288032" cy="1096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Social Emotional Distress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0D10DA-75B7-134F-818C-7FE388A58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97356"/>
              </p:ext>
            </p:extLst>
          </p:nvPr>
        </p:nvGraphicFramePr>
        <p:xfrm>
          <a:off x="825731" y="1653547"/>
          <a:ext cx="8774537" cy="3971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831">
                  <a:extLst>
                    <a:ext uri="{9D8B030D-6E8A-4147-A177-3AD203B41FA5}">
                      <a16:colId xmlns:a16="http://schemas.microsoft.com/office/drawing/2014/main" val="1484086812"/>
                    </a:ext>
                  </a:extLst>
                </a:gridCol>
                <a:gridCol w="1258996">
                  <a:extLst>
                    <a:ext uri="{9D8B030D-6E8A-4147-A177-3AD203B41FA5}">
                      <a16:colId xmlns:a16="http://schemas.microsoft.com/office/drawing/2014/main" val="2719891232"/>
                    </a:ext>
                  </a:extLst>
                </a:gridCol>
                <a:gridCol w="1258996">
                  <a:extLst>
                    <a:ext uri="{9D8B030D-6E8A-4147-A177-3AD203B41FA5}">
                      <a16:colId xmlns:a16="http://schemas.microsoft.com/office/drawing/2014/main" val="413517163"/>
                    </a:ext>
                  </a:extLst>
                </a:gridCol>
                <a:gridCol w="1402653">
                  <a:extLst>
                    <a:ext uri="{9D8B030D-6E8A-4147-A177-3AD203B41FA5}">
                      <a16:colId xmlns:a16="http://schemas.microsoft.com/office/drawing/2014/main" val="162934472"/>
                    </a:ext>
                  </a:extLst>
                </a:gridCol>
                <a:gridCol w="1425061">
                  <a:extLst>
                    <a:ext uri="{9D8B030D-6E8A-4147-A177-3AD203B41FA5}">
                      <a16:colId xmlns:a16="http://schemas.microsoft.com/office/drawing/2014/main" val="2996198256"/>
                    </a:ext>
                  </a:extLst>
                </a:gridCol>
              </a:tblGrid>
              <a:tr h="7964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(SED02)Feeling nervous anxious or on edge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921347971"/>
                  </a:ext>
                </a:extLst>
              </a:tr>
              <a:tr h="5428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Not at All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026170497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  Once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11.8%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664558504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 On Several Days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26.2%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18.2%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3367887053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 More Than Half the Time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13.6%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661011541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5 Nearly All the Time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29.4%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40.9%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06121737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Half the Time or More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38.9%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44.3%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52.9%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54.5%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26061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N=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19449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3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6247-3DDC-8B96-8FC2-6B9ABC78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885" y="167242"/>
            <a:ext cx="8288032" cy="1096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Social Emotional Distress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2907C9-CF7E-C5B8-D574-39266A480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5378"/>
              </p:ext>
            </p:extLst>
          </p:nvPr>
        </p:nvGraphicFramePr>
        <p:xfrm>
          <a:off x="1033670" y="1896971"/>
          <a:ext cx="9334821" cy="415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835">
                  <a:extLst>
                    <a:ext uri="{9D8B030D-6E8A-4147-A177-3AD203B41FA5}">
                      <a16:colId xmlns:a16="http://schemas.microsoft.com/office/drawing/2014/main" val="4282331038"/>
                    </a:ext>
                  </a:extLst>
                </a:gridCol>
                <a:gridCol w="1316763">
                  <a:extLst>
                    <a:ext uri="{9D8B030D-6E8A-4147-A177-3AD203B41FA5}">
                      <a16:colId xmlns:a16="http://schemas.microsoft.com/office/drawing/2014/main" val="1778930032"/>
                    </a:ext>
                  </a:extLst>
                </a:gridCol>
                <a:gridCol w="1316763">
                  <a:extLst>
                    <a:ext uri="{9D8B030D-6E8A-4147-A177-3AD203B41FA5}">
                      <a16:colId xmlns:a16="http://schemas.microsoft.com/office/drawing/2014/main" val="194823685"/>
                    </a:ext>
                  </a:extLst>
                </a:gridCol>
                <a:gridCol w="1467012">
                  <a:extLst>
                    <a:ext uri="{9D8B030D-6E8A-4147-A177-3AD203B41FA5}">
                      <a16:colId xmlns:a16="http://schemas.microsoft.com/office/drawing/2014/main" val="713452090"/>
                    </a:ext>
                  </a:extLst>
                </a:gridCol>
                <a:gridCol w="1490448">
                  <a:extLst>
                    <a:ext uri="{9D8B030D-6E8A-4147-A177-3AD203B41FA5}">
                      <a16:colId xmlns:a16="http://schemas.microsoft.com/office/drawing/2014/main" val="191703729"/>
                    </a:ext>
                  </a:extLst>
                </a:gridCol>
              </a:tblGrid>
              <a:tr h="8552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(SED07)Feeling sad depressed or hopeless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GRADE 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val="1531143736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 Not at All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33.3%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31.1%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32.4%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962089796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  Once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23.0%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430818578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 On Several Days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16.7%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5713111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4 More Than Half the Time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14.8%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29.4%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571579128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5 Nearly All the Time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22.7%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1254165567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Half the Time or More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27.8%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38.2%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31.8%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84625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N=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71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val="23511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148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6247-3DDC-8B96-8FC2-6B9ABC78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580" y="219944"/>
            <a:ext cx="8288032" cy="1096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Social Emotional Distress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ADD038-06E1-E82E-1F34-46249D21D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9900"/>
              </p:ext>
            </p:extLst>
          </p:nvPr>
        </p:nvGraphicFramePr>
        <p:xfrm>
          <a:off x="1205624" y="1949673"/>
          <a:ext cx="9780752" cy="391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3012">
                  <a:extLst>
                    <a:ext uri="{9D8B030D-6E8A-4147-A177-3AD203B41FA5}">
                      <a16:colId xmlns:a16="http://schemas.microsoft.com/office/drawing/2014/main" val="1290915814"/>
                    </a:ext>
                  </a:extLst>
                </a:gridCol>
                <a:gridCol w="1569435">
                  <a:extLst>
                    <a:ext uri="{9D8B030D-6E8A-4147-A177-3AD203B41FA5}">
                      <a16:colId xmlns:a16="http://schemas.microsoft.com/office/drawing/2014/main" val="791786168"/>
                    </a:ext>
                  </a:extLst>
                </a:gridCol>
                <a:gridCol w="1569435">
                  <a:extLst>
                    <a:ext uri="{9D8B030D-6E8A-4147-A177-3AD203B41FA5}">
                      <a16:colId xmlns:a16="http://schemas.microsoft.com/office/drawing/2014/main" val="3806050260"/>
                    </a:ext>
                  </a:extLst>
                </a:gridCol>
                <a:gridCol w="1569435">
                  <a:extLst>
                    <a:ext uri="{9D8B030D-6E8A-4147-A177-3AD203B41FA5}">
                      <a16:colId xmlns:a16="http://schemas.microsoft.com/office/drawing/2014/main" val="3439997772"/>
                    </a:ext>
                  </a:extLst>
                </a:gridCol>
                <a:gridCol w="1569435">
                  <a:extLst>
                    <a:ext uri="{9D8B030D-6E8A-4147-A177-3AD203B41FA5}">
                      <a16:colId xmlns:a16="http://schemas.microsoft.com/office/drawing/2014/main" val="255414471"/>
                    </a:ext>
                  </a:extLst>
                </a:gridCol>
              </a:tblGrid>
              <a:tr h="12633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(SED11)High Social-emotional Distress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GRADE 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GRADE 8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GRADE 10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GRADE 12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ctr"/>
                </a:tc>
                <a:extLst>
                  <a:ext uri="{0D108BD9-81ED-4DB2-BD59-A6C34878D82A}">
                    <a16:rowId xmlns:a16="http://schemas.microsoft.com/office/drawing/2014/main" val="773048396"/>
                  </a:ext>
                </a:extLst>
              </a:tr>
              <a:tr h="126335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At or Above Risk Level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5.6%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8.3%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4.4%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15.2%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extLst>
                  <a:ext uri="{0D108BD9-81ED-4DB2-BD59-A6C34878D82A}">
                    <a16:rowId xmlns:a16="http://schemas.microsoft.com/office/drawing/2014/main" val="1619519865"/>
                  </a:ext>
                </a:extLst>
              </a:tr>
              <a:tr h="695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Below Risk Level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94.4%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91.7%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95.6%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84.8%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extLst>
                  <a:ext uri="{0D108BD9-81ED-4DB2-BD59-A6C34878D82A}">
                    <a16:rowId xmlns:a16="http://schemas.microsoft.com/office/drawing/2014/main" val="1901402925"/>
                  </a:ext>
                </a:extLst>
              </a:tr>
              <a:tr h="6958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N=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64" marR="9564" marT="9564" marB="0" anchor="b"/>
                </a:tc>
                <a:extLst>
                  <a:ext uri="{0D108BD9-81ED-4DB2-BD59-A6C34878D82A}">
                    <a16:rowId xmlns:a16="http://schemas.microsoft.com/office/drawing/2014/main" val="2692030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3764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7E4B-6C4A-40A6-BEB3-1094D965D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Overall Risk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00277-7CD9-4DB6-ADF9-FE5183C00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5 or more risk factors</a:t>
            </a:r>
          </a:p>
        </p:txBody>
      </p:sp>
    </p:spTree>
    <p:extLst>
      <p:ext uri="{BB962C8B-B14F-4D97-AF65-F5344CB8AC3E}">
        <p14:creationId xmlns:p14="http://schemas.microsoft.com/office/powerpoint/2010/main" val="1798193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5096-A32D-5FB3-7A7A-070C3279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Prevent, Reduce, or Mitigate?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993F-FD01-EDE3-09AB-69B2B2FDF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43" y="2124233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factors can be prevented.  Lack of attachment to community might be prevented if young people have access to and utilize resources.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can be reduced.  Self-efficacy can be increased through several strategies including opportunity to succeed and modeling other.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can only be mitigated.  Adverse Childhood Experiences cannot be undone but the impact can be mitigated through trauma informed education and intervention.</a:t>
            </a:r>
          </a:p>
        </p:txBody>
      </p:sp>
    </p:spTree>
    <p:extLst>
      <p:ext uri="{BB962C8B-B14F-4D97-AF65-F5344CB8AC3E}">
        <p14:creationId xmlns:p14="http://schemas.microsoft.com/office/powerpoint/2010/main" val="20562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EB78-530B-4251-A547-EE9650F2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0887" y="2681779"/>
            <a:ext cx="6065867" cy="9370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roblilliseval@gmail.com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4E573D-7628-4A5C-ADD4-63788D4A8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1" r="-1" b="5818"/>
          <a:stretch/>
        </p:blipFill>
        <p:spPr>
          <a:xfrm>
            <a:off x="381905" y="844942"/>
            <a:ext cx="4348925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18E26-F363-4D9F-9D08-3108756A5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Where are we now (What?)  </a:t>
            </a:r>
            <a:br>
              <a:rPr lang="en-US" b="1" dirty="0"/>
            </a:br>
            <a:r>
              <a:rPr lang="en-US" b="1" dirty="0"/>
              <a:t>Problem behaviors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66907-5674-4C17-AC11-E829886A8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44303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Quantifying Problems</a:t>
            </a:r>
          </a:p>
        </p:txBody>
      </p:sp>
    </p:spTree>
    <p:extLst>
      <p:ext uri="{BB962C8B-B14F-4D97-AF65-F5344CB8AC3E}">
        <p14:creationId xmlns:p14="http://schemas.microsoft.com/office/powerpoint/2010/main" val="149682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291FE1-DC14-1093-714A-3AC347E23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97626"/>
              </p:ext>
            </p:extLst>
          </p:nvPr>
        </p:nvGraphicFramePr>
        <p:xfrm>
          <a:off x="1443083" y="1453560"/>
          <a:ext cx="9022080" cy="398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464">
                  <a:extLst>
                    <a:ext uri="{9D8B030D-6E8A-4147-A177-3AD203B41FA5}">
                      <a16:colId xmlns:a16="http://schemas.microsoft.com/office/drawing/2014/main" val="3082133300"/>
                    </a:ext>
                  </a:extLst>
                </a:gridCol>
                <a:gridCol w="1230275">
                  <a:extLst>
                    <a:ext uri="{9D8B030D-6E8A-4147-A177-3AD203B41FA5}">
                      <a16:colId xmlns:a16="http://schemas.microsoft.com/office/drawing/2014/main" val="1359492712"/>
                    </a:ext>
                  </a:extLst>
                </a:gridCol>
                <a:gridCol w="1296553">
                  <a:extLst>
                    <a:ext uri="{9D8B030D-6E8A-4147-A177-3AD203B41FA5}">
                      <a16:colId xmlns:a16="http://schemas.microsoft.com/office/drawing/2014/main" val="4041655391"/>
                    </a:ext>
                  </a:extLst>
                </a:gridCol>
                <a:gridCol w="1343916">
                  <a:extLst>
                    <a:ext uri="{9D8B030D-6E8A-4147-A177-3AD203B41FA5}">
                      <a16:colId xmlns:a16="http://schemas.microsoft.com/office/drawing/2014/main" val="1068846744"/>
                    </a:ext>
                  </a:extLst>
                </a:gridCol>
                <a:gridCol w="1272872">
                  <a:extLst>
                    <a:ext uri="{9D8B030D-6E8A-4147-A177-3AD203B41FA5}">
                      <a16:colId xmlns:a16="http://schemas.microsoft.com/office/drawing/2014/main" val="3150364644"/>
                    </a:ext>
                  </a:extLst>
                </a:gridCol>
              </a:tblGrid>
              <a:tr h="150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 dirty="0">
                          <a:effectLst/>
                        </a:rPr>
                        <a:t>ATOD03 Drank Alcohol in Past 30 Days 2023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GRADE 6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GRADE 8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GRADE 10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GRADE 12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extLst>
                  <a:ext uri="{0D108BD9-81ED-4DB2-BD59-A6C34878D82A}">
                    <a16:rowId xmlns:a16="http://schemas.microsoft.com/office/drawing/2014/main" val="1582176963"/>
                  </a:ext>
                </a:extLst>
              </a:tr>
              <a:tr h="826899"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Did not use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100.0%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90.3%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93.3%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81.8%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extLst>
                  <a:ext uri="{0D108BD9-81ED-4DB2-BD59-A6C34878D82A}">
                    <a16:rowId xmlns:a16="http://schemas.microsoft.com/office/drawing/2014/main" val="4109817350"/>
                  </a:ext>
                </a:extLst>
              </a:tr>
              <a:tr h="826899"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Used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0.0%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9.7%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6.7%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18.2%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extLst>
                  <a:ext uri="{0D108BD9-81ED-4DB2-BD59-A6C34878D82A}">
                    <a16:rowId xmlns:a16="http://schemas.microsoft.com/office/drawing/2014/main" val="2704088651"/>
                  </a:ext>
                </a:extLst>
              </a:tr>
              <a:tr h="826899"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u="none" strike="noStrike" dirty="0">
                          <a:effectLst/>
                        </a:rPr>
                        <a:t>N=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>
                          <a:effectLst/>
                        </a:rPr>
                        <a:t>36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72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45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u="none" strike="noStrike" dirty="0">
                          <a:effectLst/>
                        </a:rPr>
                        <a:t>33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321" marR="10321" marT="10321" marB="0" anchor="ctr"/>
                </a:tc>
                <a:extLst>
                  <a:ext uri="{0D108BD9-81ED-4DB2-BD59-A6C34878D82A}">
                    <a16:rowId xmlns:a16="http://schemas.microsoft.com/office/drawing/2014/main" val="2043148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4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BF2B51-4E12-2BD1-FE79-A90F01952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444920"/>
              </p:ext>
            </p:extLst>
          </p:nvPr>
        </p:nvGraphicFramePr>
        <p:xfrm>
          <a:off x="1577699" y="979513"/>
          <a:ext cx="9284788" cy="4678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687">
                  <a:extLst>
                    <a:ext uri="{9D8B030D-6E8A-4147-A177-3AD203B41FA5}">
                      <a16:colId xmlns:a16="http://schemas.microsoft.com/office/drawing/2014/main" val="2788623323"/>
                    </a:ext>
                  </a:extLst>
                </a:gridCol>
                <a:gridCol w="1368366">
                  <a:extLst>
                    <a:ext uri="{9D8B030D-6E8A-4147-A177-3AD203B41FA5}">
                      <a16:colId xmlns:a16="http://schemas.microsoft.com/office/drawing/2014/main" val="192999106"/>
                    </a:ext>
                  </a:extLst>
                </a:gridCol>
                <a:gridCol w="1205863">
                  <a:extLst>
                    <a:ext uri="{9D8B030D-6E8A-4147-A177-3AD203B41FA5}">
                      <a16:colId xmlns:a16="http://schemas.microsoft.com/office/drawing/2014/main" val="1230707709"/>
                    </a:ext>
                  </a:extLst>
                </a:gridCol>
                <a:gridCol w="1435331">
                  <a:extLst>
                    <a:ext uri="{9D8B030D-6E8A-4147-A177-3AD203B41FA5}">
                      <a16:colId xmlns:a16="http://schemas.microsoft.com/office/drawing/2014/main" val="571558954"/>
                    </a:ext>
                  </a:extLst>
                </a:gridCol>
                <a:gridCol w="1529541">
                  <a:extLst>
                    <a:ext uri="{9D8B030D-6E8A-4147-A177-3AD203B41FA5}">
                      <a16:colId xmlns:a16="http://schemas.microsoft.com/office/drawing/2014/main" val="3692986247"/>
                    </a:ext>
                  </a:extLst>
                </a:gridCol>
              </a:tblGrid>
              <a:tr h="21862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dirty="0">
                          <a:effectLst/>
                        </a:rPr>
                        <a:t>ATOD07 Smoked Cigarettes in Past 30 Days 2023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GRADE 6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GRADE 8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GRADE 10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GRADE 12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extLst>
                  <a:ext uri="{0D108BD9-81ED-4DB2-BD59-A6C34878D82A}">
                    <a16:rowId xmlns:a16="http://schemas.microsoft.com/office/drawing/2014/main" val="1257764906"/>
                  </a:ext>
                </a:extLst>
              </a:tr>
              <a:tr h="830869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Did not use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100.0%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100.0%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100.0%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93.9%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extLst>
                  <a:ext uri="{0D108BD9-81ED-4DB2-BD59-A6C34878D82A}">
                    <a16:rowId xmlns:a16="http://schemas.microsoft.com/office/drawing/2014/main" val="60093108"/>
                  </a:ext>
                </a:extLst>
              </a:tr>
              <a:tr h="830869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Used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6.1%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extLst>
                  <a:ext uri="{0D108BD9-81ED-4DB2-BD59-A6C34878D82A}">
                    <a16:rowId xmlns:a16="http://schemas.microsoft.com/office/drawing/2014/main" val="413617001"/>
                  </a:ext>
                </a:extLst>
              </a:tr>
              <a:tr h="830869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>
                          <a:effectLst/>
                        </a:rPr>
                        <a:t>N=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36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72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45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33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14" marR="10714" marT="10714" marB="0" anchor="ctr"/>
                </a:tc>
                <a:extLst>
                  <a:ext uri="{0D108BD9-81ED-4DB2-BD59-A6C34878D82A}">
                    <a16:rowId xmlns:a16="http://schemas.microsoft.com/office/drawing/2014/main" val="226362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58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223DFF-00E3-F452-A07D-4F2560055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976807"/>
              </p:ext>
            </p:extLst>
          </p:nvPr>
        </p:nvGraphicFramePr>
        <p:xfrm>
          <a:off x="1303967" y="884517"/>
          <a:ext cx="9225488" cy="445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105">
                  <a:extLst>
                    <a:ext uri="{9D8B030D-6E8A-4147-A177-3AD203B41FA5}">
                      <a16:colId xmlns:a16="http://schemas.microsoft.com/office/drawing/2014/main" val="2114167164"/>
                    </a:ext>
                  </a:extLst>
                </a:gridCol>
                <a:gridCol w="1283648">
                  <a:extLst>
                    <a:ext uri="{9D8B030D-6E8A-4147-A177-3AD203B41FA5}">
                      <a16:colId xmlns:a16="http://schemas.microsoft.com/office/drawing/2014/main" val="355566629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08432131"/>
                    </a:ext>
                  </a:extLst>
                </a:gridCol>
                <a:gridCol w="1506225">
                  <a:extLst>
                    <a:ext uri="{9D8B030D-6E8A-4147-A177-3AD203B41FA5}">
                      <a16:colId xmlns:a16="http://schemas.microsoft.com/office/drawing/2014/main" val="3463373308"/>
                    </a:ext>
                  </a:extLst>
                </a:gridCol>
                <a:gridCol w="1281310">
                  <a:extLst>
                    <a:ext uri="{9D8B030D-6E8A-4147-A177-3AD203B41FA5}">
                      <a16:colId xmlns:a16="http://schemas.microsoft.com/office/drawing/2014/main" val="904948059"/>
                    </a:ext>
                  </a:extLst>
                </a:gridCol>
              </a:tblGrid>
              <a:tr h="20803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dirty="0">
                          <a:effectLst/>
                        </a:rPr>
                        <a:t>ATOD10 Smoked Marijuana in Past 30 Days 2023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GRADE 6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GRADE 8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GRADE 10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GRADE 12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extLst>
                  <a:ext uri="{0D108BD9-81ED-4DB2-BD59-A6C34878D82A}">
                    <a16:rowId xmlns:a16="http://schemas.microsoft.com/office/drawing/2014/main" val="1939314514"/>
                  </a:ext>
                </a:extLst>
              </a:tr>
              <a:tr h="790632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Did not use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100.0%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90.3%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93.3%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81.8%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extLst>
                  <a:ext uri="{0D108BD9-81ED-4DB2-BD59-A6C34878D82A}">
                    <a16:rowId xmlns:a16="http://schemas.microsoft.com/office/drawing/2014/main" val="3849536648"/>
                  </a:ext>
                </a:extLst>
              </a:tr>
              <a:tr h="790632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Used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9.7%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6.7%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18.2%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extLst>
                  <a:ext uri="{0D108BD9-81ED-4DB2-BD59-A6C34878D82A}">
                    <a16:rowId xmlns:a16="http://schemas.microsoft.com/office/drawing/2014/main" val="2521592430"/>
                  </a:ext>
                </a:extLst>
              </a:tr>
              <a:tr h="790632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N=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36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72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45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33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780" marR="10780" marT="10780" marB="0" anchor="ctr"/>
                </a:tc>
                <a:extLst>
                  <a:ext uri="{0D108BD9-81ED-4DB2-BD59-A6C34878D82A}">
                    <a16:rowId xmlns:a16="http://schemas.microsoft.com/office/drawing/2014/main" val="172080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72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999C2D-4DD4-0B15-C809-1218DAA63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59647"/>
              </p:ext>
            </p:extLst>
          </p:nvPr>
        </p:nvGraphicFramePr>
        <p:xfrm>
          <a:off x="1577678" y="1108683"/>
          <a:ext cx="9132655" cy="442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343">
                  <a:extLst>
                    <a:ext uri="{9D8B030D-6E8A-4147-A177-3AD203B41FA5}">
                      <a16:colId xmlns:a16="http://schemas.microsoft.com/office/drawing/2014/main" val="4155804560"/>
                    </a:ext>
                  </a:extLst>
                </a:gridCol>
                <a:gridCol w="1330692">
                  <a:extLst>
                    <a:ext uri="{9D8B030D-6E8A-4147-A177-3AD203B41FA5}">
                      <a16:colId xmlns:a16="http://schemas.microsoft.com/office/drawing/2014/main" val="2044226529"/>
                    </a:ext>
                  </a:extLst>
                </a:gridCol>
                <a:gridCol w="1164715">
                  <a:extLst>
                    <a:ext uri="{9D8B030D-6E8A-4147-A177-3AD203B41FA5}">
                      <a16:colId xmlns:a16="http://schemas.microsoft.com/office/drawing/2014/main" val="193448872"/>
                    </a:ext>
                  </a:extLst>
                </a:gridCol>
                <a:gridCol w="1324494">
                  <a:extLst>
                    <a:ext uri="{9D8B030D-6E8A-4147-A177-3AD203B41FA5}">
                      <a16:colId xmlns:a16="http://schemas.microsoft.com/office/drawing/2014/main" val="2800313470"/>
                    </a:ext>
                  </a:extLst>
                </a:gridCol>
                <a:gridCol w="1313411">
                  <a:extLst>
                    <a:ext uri="{9D8B030D-6E8A-4147-A177-3AD203B41FA5}">
                      <a16:colId xmlns:a16="http://schemas.microsoft.com/office/drawing/2014/main" val="1342436515"/>
                    </a:ext>
                  </a:extLst>
                </a:gridCol>
              </a:tblGrid>
              <a:tr h="2065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700" u="none" strike="noStrike" dirty="0">
                          <a:effectLst/>
                        </a:rPr>
                        <a:t>ATOD13 Used Other Drug in Past 30 Days 2023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GRADE 6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GRADE 8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GRADE 10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GRADE 12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extLst>
                  <a:ext uri="{0D108BD9-81ED-4DB2-BD59-A6C34878D82A}">
                    <a16:rowId xmlns:a16="http://schemas.microsoft.com/office/drawing/2014/main" val="930905577"/>
                  </a:ext>
                </a:extLst>
              </a:tr>
              <a:tr h="784993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Did not use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100.0%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98.6%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100.0%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87.9%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extLst>
                  <a:ext uri="{0D108BD9-81ED-4DB2-BD59-A6C34878D82A}">
                    <a16:rowId xmlns:a16="http://schemas.microsoft.com/office/drawing/2014/main" val="3173230911"/>
                  </a:ext>
                </a:extLst>
              </a:tr>
              <a:tr h="784993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Used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1.4%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0.0%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12.1%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extLst>
                  <a:ext uri="{0D108BD9-81ED-4DB2-BD59-A6C34878D82A}">
                    <a16:rowId xmlns:a16="http://schemas.microsoft.com/office/drawing/2014/main" val="2857499033"/>
                  </a:ext>
                </a:extLst>
              </a:tr>
              <a:tr h="784993">
                <a:tc>
                  <a:txBody>
                    <a:bodyPr/>
                    <a:lstStyle/>
                    <a:p>
                      <a:pPr algn="r" fontAlgn="b"/>
                      <a:r>
                        <a:rPr lang="en-US" sz="2700" u="none" strike="noStrike" dirty="0">
                          <a:effectLst/>
                        </a:rPr>
                        <a:t>N=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36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>
                          <a:effectLst/>
                        </a:rPr>
                        <a:t>72</a:t>
                      </a:r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45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700" u="none" strike="noStrike" dirty="0">
                          <a:effectLst/>
                        </a:rPr>
                        <a:t>33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652" marR="10652" marT="10652" marB="0" anchor="ctr"/>
                </a:tc>
                <a:extLst>
                  <a:ext uri="{0D108BD9-81ED-4DB2-BD59-A6C34878D82A}">
                    <a16:rowId xmlns:a16="http://schemas.microsoft.com/office/drawing/2014/main" val="2745744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500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1009</TotalTime>
  <Words>2483</Words>
  <Application>Microsoft Office PowerPoint</Application>
  <PresentationFormat>Widescreen</PresentationFormat>
  <Paragraphs>742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Century Gothic</vt:lpstr>
      <vt:lpstr>Times New Roman</vt:lpstr>
      <vt:lpstr>Trebuchet MS</vt:lpstr>
      <vt:lpstr>Mesh</vt:lpstr>
      <vt:lpstr>Evalumetrics Youth Survey (EYS) </vt:lpstr>
      <vt:lpstr>Today</vt:lpstr>
      <vt:lpstr>PowerPoint Presentation</vt:lpstr>
      <vt:lpstr>Method</vt:lpstr>
      <vt:lpstr>Where are we now (What?)   Problem behaviors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Behavioral Health</vt:lpstr>
      <vt:lpstr>PowerPoint Presentation</vt:lpstr>
      <vt:lpstr>PowerPoint Presentation</vt:lpstr>
      <vt:lpstr>PowerPoint Presentation</vt:lpstr>
      <vt:lpstr>Risk and Protective Factors</vt:lpstr>
      <vt:lpstr>Most Prevalent Factors</vt:lpstr>
      <vt:lpstr>Most Prevalent Factors</vt:lpstr>
      <vt:lpstr>Most Prevalent Factors</vt:lpstr>
      <vt:lpstr>Most Prevalent Factors</vt:lpstr>
      <vt:lpstr>Overall Risk</vt:lpstr>
      <vt:lpstr>Where are we now  (Why?) Root Causes</vt:lpstr>
      <vt:lpstr>Why?</vt:lpstr>
      <vt:lpstr>Understanding Factors and Root Causes</vt:lpstr>
      <vt:lpstr>Measuring Risk and Protective Factors</vt:lpstr>
      <vt:lpstr>The ARCH Model</vt:lpstr>
      <vt:lpstr>Attachment as Root Cause</vt:lpstr>
      <vt:lpstr>Attachment as Root Cause</vt:lpstr>
      <vt:lpstr>Attachment as Root Cause</vt:lpstr>
      <vt:lpstr>Lack of Regulation of Self as Root Cause</vt:lpstr>
      <vt:lpstr>Lack of Regulation of Self as Root Cause</vt:lpstr>
      <vt:lpstr>Lack of Competency as Root Cause</vt:lpstr>
      <vt:lpstr>Poor Health/Wellness Habits as Root Cause</vt:lpstr>
      <vt:lpstr>Poor Health/Wellness Habits as Root Cause</vt:lpstr>
      <vt:lpstr>Poor Health/Wellness Habits as Root Cause</vt:lpstr>
      <vt:lpstr>Underlying Factors  or  Intervening Variables </vt:lpstr>
      <vt:lpstr>Adverse Childhood Experiences as Underlying Factor</vt:lpstr>
      <vt:lpstr>Social Emotional Distress as Underlying Factor</vt:lpstr>
      <vt:lpstr>PowerPoint Presentation</vt:lpstr>
      <vt:lpstr>Adverse Childhood Experiences</vt:lpstr>
      <vt:lpstr>Social Emotional Distress</vt:lpstr>
      <vt:lpstr>Social Emotional Distress</vt:lpstr>
      <vt:lpstr>Social Emotional Distress</vt:lpstr>
      <vt:lpstr>Social Emotional Distress</vt:lpstr>
      <vt:lpstr>Overall Risk</vt:lpstr>
      <vt:lpstr>Prevent, Reduce, or Mitigate?</vt:lpstr>
      <vt:lpstr>roblilliseval@gmail.com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Evalumetrics Youth Survey (EYS)</dc:title>
  <dc:creator>Robert Lillis</dc:creator>
  <cp:lastModifiedBy>Jennifer DeVinney</cp:lastModifiedBy>
  <cp:revision>6</cp:revision>
  <dcterms:created xsi:type="dcterms:W3CDTF">2020-07-22T16:38:59Z</dcterms:created>
  <dcterms:modified xsi:type="dcterms:W3CDTF">2024-02-26T22:19:42Z</dcterms:modified>
</cp:coreProperties>
</file>