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46"/>
  </p:notesMasterIdLst>
  <p:sldIdLst>
    <p:sldId id="304" r:id="rId2"/>
    <p:sldId id="256" r:id="rId3"/>
    <p:sldId id="257" r:id="rId4"/>
    <p:sldId id="258" r:id="rId5"/>
    <p:sldId id="259" r:id="rId6"/>
    <p:sldId id="260" r:id="rId7"/>
    <p:sldId id="261" r:id="rId8"/>
    <p:sldId id="262" r:id="rId9"/>
    <p:sldId id="263" r:id="rId10"/>
    <p:sldId id="265" r:id="rId11"/>
    <p:sldId id="266" r:id="rId12"/>
    <p:sldId id="267" r:id="rId13"/>
    <p:sldId id="268" r:id="rId14"/>
    <p:sldId id="270" r:id="rId15"/>
    <p:sldId id="271" r:id="rId16"/>
    <p:sldId id="272"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Lst>
  <p:sldSz cx="9144000" cy="6858000" type="screen4x3"/>
  <p:notesSz cx="7010400" cy="9296400"/>
  <p:embeddedFontLst>
    <p:embeddedFont>
      <p:font typeface="Calibri" panose="020F0502020204030204" pitchFamily="34" charset="0"/>
      <p:regular r:id="rId47"/>
      <p:bold r:id="rId48"/>
      <p:italic r:id="rId49"/>
      <p:boldItalic r:id="rId50"/>
    </p:embeddedFont>
    <p:embeddedFont>
      <p:font typeface="Garamond" panose="02020404030301010803" pitchFamily="18" charset="0"/>
      <p:regular r:id="rId51"/>
      <p:bold r:id="rId52"/>
      <p:italic r:id="rId53"/>
    </p:embeddedFont>
    <p:embeddedFont>
      <p:font typeface="Verdana" panose="020B0604030504040204" pitchFamily="34" charset="0"/>
      <p:regular r:id="rId54"/>
      <p:bold r:id="rId55"/>
      <p:italic r:id="rId56"/>
      <p:boldItalic r:id="rId57"/>
    </p:embeddedFont>
    <p:embeddedFont>
      <p:font typeface="Arial Black" panose="020B0A04020102020204" pitchFamily="34"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05849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71" name="Shape 1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5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35" name="Shape 2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34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0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60" name="Shape 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38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73" name="Shape 2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61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81" name="Shape 2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03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88" name="Shape 2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5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06" name="Shape 3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68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13" name="Shape 3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17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20" name="Shape 3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015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08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77" name="Shape 1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831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32" name="Shape 3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90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38" name="Shape 3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232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23</a:t>
            </a:fld>
            <a:endParaRPr lang="en-US" sz="1200">
              <a:solidFill>
                <a:schemeClr val="dk1"/>
              </a:solidFill>
            </a:endParaRPr>
          </a:p>
        </p:txBody>
      </p:sp>
      <p:sp>
        <p:nvSpPr>
          <p:cNvPr id="350" name="Shape 3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1" name="Shape 35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1435840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24</a:t>
            </a:fld>
            <a:endParaRPr lang="en-US" sz="1200">
              <a:solidFill>
                <a:schemeClr val="dk1"/>
              </a:solidFill>
            </a:endParaRPr>
          </a:p>
        </p:txBody>
      </p:sp>
      <p:sp>
        <p:nvSpPr>
          <p:cNvPr id="359" name="Shape 3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0" name="Shape 360"/>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2791167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70" name="Shape 3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981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76" name="Shape 3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66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83" name="Shape 3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7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89" name="Shape 3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37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95" name="Shape 3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206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05" name="Shape 4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023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3" name="Shape 1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467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12" name="Shape 4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345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18" name="Shape 4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96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24" name="Shape 4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69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34</a:t>
            </a:fld>
            <a:endParaRPr lang="en-US" sz="1200">
              <a:solidFill>
                <a:schemeClr val="dk1"/>
              </a:solidFill>
            </a:endParaRPr>
          </a:p>
        </p:txBody>
      </p:sp>
      <p:sp>
        <p:nvSpPr>
          <p:cNvPr id="431" name="Shape 431"/>
          <p:cNvSpPr>
            <a:spLocks noGrp="1" noRot="1" noChangeAspect="1"/>
          </p:cNvSpPr>
          <p:nvPr>
            <p:ph type="sldImg" idx="2"/>
          </p:nvPr>
        </p:nvSpPr>
        <p:spPr>
          <a:xfrm>
            <a:off x="1190625" y="703263"/>
            <a:ext cx="4630738"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2" name="Shape 432"/>
          <p:cNvSpPr txBox="1">
            <a:spLocks noGrp="1"/>
          </p:cNvSpPr>
          <p:nvPr>
            <p:ph type="body" idx="1"/>
          </p:nvPr>
        </p:nvSpPr>
        <p:spPr>
          <a:xfrm>
            <a:off x="935038" y="4416426"/>
            <a:ext cx="5140324" cy="4183062"/>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311738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35</a:t>
            </a:fld>
            <a:endParaRPr lang="en-US" sz="1200">
              <a:solidFill>
                <a:schemeClr val="dk1"/>
              </a:solidFill>
            </a:endParaRPr>
          </a:p>
        </p:txBody>
      </p:sp>
      <p:sp>
        <p:nvSpPr>
          <p:cNvPr id="439" name="Shape 4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0" name="Shape 440"/>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3843565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47" name="Shape 4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014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37</a:t>
            </a:fld>
            <a:endParaRPr lang="en-US" sz="1200">
              <a:solidFill>
                <a:schemeClr val="dk1"/>
              </a:solidFill>
            </a:endParaRPr>
          </a:p>
        </p:txBody>
      </p:sp>
      <p:sp>
        <p:nvSpPr>
          <p:cNvPr id="454" name="Shape 454"/>
          <p:cNvSpPr>
            <a:spLocks noGrp="1" noRot="1" noChangeAspect="1"/>
          </p:cNvSpPr>
          <p:nvPr>
            <p:ph type="sldImg" idx="2"/>
          </p:nvPr>
        </p:nvSpPr>
        <p:spPr>
          <a:xfrm>
            <a:off x="1190625" y="703263"/>
            <a:ext cx="4630738"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5" name="Shape 455"/>
          <p:cNvSpPr txBox="1">
            <a:spLocks noGrp="1"/>
          </p:cNvSpPr>
          <p:nvPr>
            <p:ph type="body" idx="1"/>
          </p:nvPr>
        </p:nvSpPr>
        <p:spPr>
          <a:xfrm>
            <a:off x="935038" y="4416426"/>
            <a:ext cx="5140324" cy="4183062"/>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2534797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38</a:t>
            </a:fld>
            <a:endParaRPr lang="en-US" sz="1200">
              <a:solidFill>
                <a:schemeClr val="dk1"/>
              </a:solidFill>
            </a:endParaRPr>
          </a:p>
        </p:txBody>
      </p:sp>
      <p:sp>
        <p:nvSpPr>
          <p:cNvPr id="461" name="Shape 4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2" name="Shape 462"/>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2332376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39</a:t>
            </a:fld>
            <a:endParaRPr lang="en-US" sz="1200">
              <a:solidFill>
                <a:schemeClr val="dk1"/>
              </a:solidFill>
            </a:endParaRPr>
          </a:p>
        </p:txBody>
      </p:sp>
      <p:sp>
        <p:nvSpPr>
          <p:cNvPr id="468" name="Shape 4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9" name="Shape 46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4244306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40</a:t>
            </a:fld>
            <a:endParaRPr lang="en-US" sz="1200">
              <a:solidFill>
                <a:schemeClr val="dk1"/>
              </a:solidFill>
            </a:endParaRPr>
          </a:p>
        </p:txBody>
      </p:sp>
      <p:sp>
        <p:nvSpPr>
          <p:cNvPr id="489" name="Shape 4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0" name="Shape 490"/>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157698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896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41</a:t>
            </a:fld>
            <a:endParaRPr lang="en-US" sz="1200">
              <a:solidFill>
                <a:schemeClr val="dk1"/>
              </a:solidFill>
            </a:endParaRPr>
          </a:p>
        </p:txBody>
      </p:sp>
      <p:sp>
        <p:nvSpPr>
          <p:cNvPr id="497" name="Shape 4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8" name="Shape 49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3213873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42</a:t>
            </a:fld>
            <a:endParaRPr lang="en-US" sz="1200">
              <a:solidFill>
                <a:schemeClr val="dk1"/>
              </a:solidFill>
            </a:endParaRPr>
          </a:p>
        </p:txBody>
      </p:sp>
      <p:sp>
        <p:nvSpPr>
          <p:cNvPr id="505" name="Shape 5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6" name="Shape 506"/>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1687783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43</a:t>
            </a:fld>
            <a:endParaRPr lang="en-US" sz="1200">
              <a:solidFill>
                <a:schemeClr val="dk1"/>
              </a:solidFill>
            </a:endParaRPr>
          </a:p>
        </p:txBody>
      </p:sp>
      <p:sp>
        <p:nvSpPr>
          <p:cNvPr id="512" name="Shape 5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3" name="Shape 51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1146050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rPr>
              <a:pPr algn="r">
                <a:buSzPct val="25000"/>
              </a:pPr>
              <a:t>44</a:t>
            </a:fld>
            <a:endParaRPr lang="en-US" sz="1200">
              <a:solidFill>
                <a:schemeClr val="dk1"/>
              </a:solidFill>
            </a:endParaRPr>
          </a:p>
        </p:txBody>
      </p:sp>
      <p:sp>
        <p:nvSpPr>
          <p:cNvPr id="523" name="Shape 5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4" name="Shape 52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endParaRPr/>
          </a:p>
        </p:txBody>
      </p:sp>
    </p:spTree>
    <p:extLst>
      <p:ext uri="{BB962C8B-B14F-4D97-AF65-F5344CB8AC3E}">
        <p14:creationId xmlns:p14="http://schemas.microsoft.com/office/powerpoint/2010/main" val="61785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6" name="Shape 1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37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02" name="Shape 2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28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38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14" name="Shape 2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67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91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205740" algn="l" rtl="0">
              <a:spcBef>
                <a:spcPts val="200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60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6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60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60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grpSp>
        <p:nvGrpSpPr>
          <p:cNvPr id="21" name="Shape 21"/>
          <p:cNvGrpSpPr/>
          <p:nvPr/>
        </p:nvGrpSpPr>
        <p:grpSpPr>
          <a:xfrm>
            <a:off x="0" y="1584168"/>
            <a:ext cx="9144000" cy="45291"/>
            <a:chOff x="0" y="1613646"/>
            <a:chExt cx="9144000" cy="45291"/>
          </a:xfrm>
        </p:grpSpPr>
        <p:cxnSp>
          <p:nvCxnSpPr>
            <p:cNvPr id="22" name="Shape 2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23" name="Shape 2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133600"/>
            <a:ext cx="8228013" cy="1362075"/>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a:off x="457200" y="3529012"/>
            <a:ext cx="8228013" cy="1347786"/>
          </a:xfrm>
          <a:prstGeom prst="rect">
            <a:avLst/>
          </a:prstGeom>
          <a:noFill/>
          <a:ln>
            <a:noFill/>
          </a:ln>
        </p:spPr>
        <p:txBody>
          <a:bodyPr lIns="91425" tIns="91425" rIns="91425" bIns="91425" anchor="t" anchorCtr="0"/>
          <a:lstStyle>
            <a:lvl1pPr marL="0" marR="0" lvl="0" indent="0" algn="ctr" rtl="0">
              <a:spcBef>
                <a:spcPts val="400"/>
              </a:spcBef>
              <a:buClr>
                <a:schemeClr val="accent1"/>
              </a:buClr>
              <a:buFont typeface="Noto Sans Symbols"/>
              <a:buNone/>
              <a:defRPr sz="2000" b="1" i="0" u="none" strike="noStrike" cap="none">
                <a:solidFill>
                  <a:schemeClr val="lt1"/>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1" i="0" u="none" strike="noStrike" cap="none">
                <a:solidFill>
                  <a:schemeClr val="lt1"/>
                </a:solidFill>
                <a:latin typeface="Calibri"/>
                <a:ea typeface="Calibri"/>
                <a:cs typeface="Calibri"/>
                <a:sym typeface="Calibri"/>
              </a:defRPr>
            </a:lvl2pPr>
            <a:lvl3pPr marL="914400" marR="0" lvl="2" indent="0" algn="l" rtl="0">
              <a:spcBef>
                <a:spcPts val="320"/>
              </a:spcBef>
              <a:buClr>
                <a:schemeClr val="accent1"/>
              </a:buClr>
              <a:buFont typeface="Noto Sans Symbols"/>
              <a:buNone/>
              <a:defRPr sz="1600" b="1" i="0" u="none" strike="noStrike" cap="none">
                <a:solidFill>
                  <a:schemeClr val="lt1"/>
                </a:solidFill>
                <a:latin typeface="Calibri"/>
                <a:ea typeface="Calibri"/>
                <a:cs typeface="Calibri"/>
                <a:sym typeface="Calibri"/>
              </a:defRPr>
            </a:lvl3pPr>
            <a:lvl4pPr marL="1371600" marR="0" lvl="3" indent="0" algn="l" rtl="0">
              <a:spcBef>
                <a:spcPts val="280"/>
              </a:spcBef>
              <a:buClr>
                <a:schemeClr val="accent2"/>
              </a:buClr>
              <a:buFont typeface="Noto Sans Symbols"/>
              <a:buNone/>
              <a:defRPr sz="1400" b="1" i="0" u="none" strike="noStrike" cap="none">
                <a:solidFill>
                  <a:schemeClr val="lt1"/>
                </a:solidFill>
                <a:latin typeface="Calibri"/>
                <a:ea typeface="Calibri"/>
                <a:cs typeface="Calibri"/>
                <a:sym typeface="Calibri"/>
              </a:defRPr>
            </a:lvl4pPr>
            <a:lvl5pPr marL="1828800" marR="0" lvl="4" indent="0" algn="l" rtl="0">
              <a:spcBef>
                <a:spcPts val="280"/>
              </a:spcBef>
              <a:buClr>
                <a:schemeClr val="accent1"/>
              </a:buClr>
              <a:buFont typeface="Noto Sans Symbols"/>
              <a:buNone/>
              <a:defRPr sz="1400" b="1" i="0" u="none" strike="noStrike" cap="none">
                <a:solidFill>
                  <a:schemeClr val="lt1"/>
                </a:solidFill>
                <a:latin typeface="Calibri"/>
                <a:ea typeface="Calibri"/>
                <a:cs typeface="Calibri"/>
                <a:sym typeface="Calibri"/>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grpSp>
        <p:nvGrpSpPr>
          <p:cNvPr id="104" name="Shape 104"/>
          <p:cNvGrpSpPr/>
          <p:nvPr/>
        </p:nvGrpSpPr>
        <p:grpSpPr>
          <a:xfrm>
            <a:off x="0" y="1447799"/>
            <a:ext cx="9144000" cy="45291"/>
            <a:chOff x="0" y="1613646"/>
            <a:chExt cx="9144000" cy="45291"/>
          </a:xfrm>
        </p:grpSpPr>
        <p:cxnSp>
          <p:nvCxnSpPr>
            <p:cNvPr id="105" name="Shape 105"/>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06" name="Shape 106"/>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07" name="Shape 107"/>
          <p:cNvGrpSpPr/>
          <p:nvPr/>
        </p:nvGrpSpPr>
        <p:grpSpPr>
          <a:xfrm>
            <a:off x="0" y="4939552"/>
            <a:ext cx="9144000" cy="45291"/>
            <a:chOff x="0" y="1613646"/>
            <a:chExt cx="9144000" cy="45291"/>
          </a:xfrm>
        </p:grpSpPr>
        <p:cxnSp>
          <p:nvCxnSpPr>
            <p:cNvPr id="108" name="Shape 10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09" name="Shape 10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0"/>
        <p:cNvGrpSpPr/>
        <p:nvPr/>
      </p:nvGrpSpPr>
      <p:grpSpPr>
        <a:xfrm>
          <a:off x="0" y="0"/>
          <a:ext cx="0" cy="0"/>
          <a:chOff x="0" y="0"/>
          <a:chExt cx="0" cy="0"/>
        </a:xfrm>
      </p:grpSpPr>
      <p:grpSp>
        <p:nvGrpSpPr>
          <p:cNvPr id="111" name="Shape 111"/>
          <p:cNvGrpSpPr/>
          <p:nvPr/>
        </p:nvGrpSpPr>
        <p:grpSpPr>
          <a:xfrm>
            <a:off x="0" y="1584168"/>
            <a:ext cx="9144000" cy="45291"/>
            <a:chOff x="0" y="1613646"/>
            <a:chExt cx="9144000" cy="45291"/>
          </a:xfrm>
        </p:grpSpPr>
        <p:cxnSp>
          <p:nvCxnSpPr>
            <p:cNvPr id="112" name="Shape 11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3" name="Shape 11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14" name="Shape 1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457200" y="1734669"/>
            <a:ext cx="3931919" cy="744071"/>
          </a:xfrm>
          <a:prstGeom prst="rect">
            <a:avLst/>
          </a:prstGeom>
          <a:noFill/>
          <a:ln>
            <a:noFill/>
          </a:ln>
        </p:spPr>
        <p:txBody>
          <a:bodyPr lIns="91425" tIns="91425" rIns="91425" bIns="91425" anchor="ctr" anchorCtr="0"/>
          <a:lstStyle>
            <a:lvl1pPr marL="0" marR="0" lvl="0" indent="0" algn="ctr" rtl="0">
              <a:spcBef>
                <a:spcPts val="560"/>
              </a:spcBef>
              <a:buClr>
                <a:schemeClr val="accent1"/>
              </a:buClr>
              <a:buFont typeface="Noto Sans Symbols"/>
              <a:buNone/>
              <a:defRPr sz="2800" b="1" i="0" u="none" strike="noStrike" cap="none">
                <a:solidFill>
                  <a:schemeClr val="accent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accent2"/>
              </a:buClr>
              <a:buFont typeface="Noto Sans Symbols"/>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accent1"/>
              </a:buClr>
              <a:buFont typeface="Noto Sans Symbols"/>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16" name="Shape 116"/>
          <p:cNvSpPr txBox="1">
            <a:spLocks noGrp="1"/>
          </p:cNvSpPr>
          <p:nvPr>
            <p:ph type="body" idx="2"/>
          </p:nvPr>
        </p:nvSpPr>
        <p:spPr>
          <a:xfrm>
            <a:off x="457200" y="2514600"/>
            <a:ext cx="3931919" cy="3523129"/>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117" name="Shape 117"/>
          <p:cNvSpPr txBox="1">
            <a:spLocks noGrp="1"/>
          </p:cNvSpPr>
          <p:nvPr>
            <p:ph type="body" idx="3"/>
          </p:nvPr>
        </p:nvSpPr>
        <p:spPr>
          <a:xfrm>
            <a:off x="4754880" y="1734669"/>
            <a:ext cx="3931919" cy="744071"/>
          </a:xfrm>
          <a:prstGeom prst="rect">
            <a:avLst/>
          </a:prstGeom>
          <a:noFill/>
          <a:ln>
            <a:noFill/>
          </a:ln>
        </p:spPr>
        <p:txBody>
          <a:bodyPr lIns="91425" tIns="91425" rIns="91425" bIns="91425" anchor="ctr" anchorCtr="0"/>
          <a:lstStyle>
            <a:lvl1pPr marL="0" marR="0" lvl="0" indent="0" algn="ctr" rtl="0">
              <a:spcBef>
                <a:spcPts val="560"/>
              </a:spcBef>
              <a:buClr>
                <a:schemeClr val="accent1"/>
              </a:buClr>
              <a:buFont typeface="Noto Sans Symbols"/>
              <a:buNone/>
              <a:defRPr sz="2800" b="1" i="0" u="none" strike="noStrike" cap="none">
                <a:solidFill>
                  <a:schemeClr val="accent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accent2"/>
              </a:buClr>
              <a:buFont typeface="Noto Sans Symbols"/>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accent1"/>
              </a:buClr>
              <a:buFont typeface="Noto Sans Symbols"/>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body" idx="4"/>
          </p:nvPr>
        </p:nvSpPr>
        <p:spPr>
          <a:xfrm>
            <a:off x="4754880" y="2514600"/>
            <a:ext cx="3931919" cy="3523129"/>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119" name="Shape 119"/>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grpSp>
        <p:nvGrpSpPr>
          <p:cNvPr id="127" name="Shape 127"/>
          <p:cNvGrpSpPr/>
          <p:nvPr/>
        </p:nvGrpSpPr>
        <p:grpSpPr>
          <a:xfrm>
            <a:off x="0" y="1584168"/>
            <a:ext cx="9144000" cy="45291"/>
            <a:chOff x="0" y="1613646"/>
            <a:chExt cx="9144000" cy="45291"/>
          </a:xfrm>
        </p:grpSpPr>
        <p:cxnSp>
          <p:nvCxnSpPr>
            <p:cNvPr id="128" name="Shape 12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29" name="Shape 12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199" y="658906"/>
            <a:ext cx="3602038" cy="1162049"/>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alibri"/>
              <a:buNone/>
              <a:defRPr sz="36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a:off x="4473387" y="273051"/>
            <a:ext cx="4206240" cy="5778499"/>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3" name="Shape 133"/>
          <p:cNvSpPr txBox="1">
            <a:spLocks noGrp="1"/>
          </p:cNvSpPr>
          <p:nvPr>
            <p:ph type="body" idx="2"/>
          </p:nvPr>
        </p:nvSpPr>
        <p:spPr>
          <a:xfrm>
            <a:off x="457199" y="1905000"/>
            <a:ext cx="3602038" cy="3733800"/>
          </a:xfrm>
          <a:prstGeom prst="rect">
            <a:avLst/>
          </a:prstGeom>
          <a:noFill/>
          <a:ln>
            <a:noFill/>
          </a:ln>
        </p:spPr>
        <p:txBody>
          <a:bodyPr lIns="91425" tIns="91425" rIns="91425" bIns="91425" anchor="t" anchorCtr="0"/>
          <a:lstStyle>
            <a:lvl1pPr marL="0" marR="0" lvl="0" indent="0" algn="ctr"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1" i="0" u="none" strike="noStrike" cap="none">
                <a:solidFill>
                  <a:schemeClr val="lt1"/>
                </a:solidFill>
                <a:latin typeface="Calibri"/>
                <a:ea typeface="Calibri"/>
                <a:cs typeface="Calibri"/>
                <a:sym typeface="Calibri"/>
              </a:defRPr>
            </a:lvl2pPr>
            <a:lvl3pPr marL="914400" marR="0" lvl="2" indent="0" algn="l" rtl="0">
              <a:spcBef>
                <a:spcPts val="200"/>
              </a:spcBef>
              <a:buClr>
                <a:schemeClr val="accent1"/>
              </a:buClr>
              <a:buFont typeface="Noto Sans Symbols"/>
              <a:buNone/>
              <a:defRPr sz="1000" b="1" i="0" u="none" strike="noStrike" cap="none">
                <a:solidFill>
                  <a:schemeClr val="lt1"/>
                </a:solidFill>
                <a:latin typeface="Calibri"/>
                <a:ea typeface="Calibri"/>
                <a:cs typeface="Calibri"/>
                <a:sym typeface="Calibri"/>
              </a:defRPr>
            </a:lvl3pPr>
            <a:lvl4pPr marL="1371600" marR="0" lvl="3" indent="0" algn="l" rtl="0">
              <a:spcBef>
                <a:spcPts val="180"/>
              </a:spcBef>
              <a:buClr>
                <a:schemeClr val="accent2"/>
              </a:buClr>
              <a:buFont typeface="Noto Sans Symbols"/>
              <a:buNone/>
              <a:defRPr sz="900" b="1" i="0" u="none" strike="noStrike" cap="none">
                <a:solidFill>
                  <a:schemeClr val="lt1"/>
                </a:solidFill>
                <a:latin typeface="Calibri"/>
                <a:ea typeface="Calibri"/>
                <a:cs typeface="Calibri"/>
                <a:sym typeface="Calibri"/>
              </a:defRPr>
            </a:lvl4pPr>
            <a:lvl5pPr marL="1828800" marR="0" lvl="4" indent="0" algn="l" rtl="0">
              <a:spcBef>
                <a:spcPts val="180"/>
              </a:spcBef>
              <a:buClr>
                <a:schemeClr val="accent1"/>
              </a:buClr>
              <a:buFont typeface="Noto Sans Symbols"/>
              <a:buNone/>
              <a:defRPr sz="900" b="1"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137"/>
        <p:cNvGrpSpPr/>
        <p:nvPr/>
      </p:nvGrpSpPr>
      <p:grpSpPr>
        <a:xfrm>
          <a:off x="0" y="0"/>
          <a:ext cx="0" cy="0"/>
          <a:chOff x="0" y="0"/>
          <a:chExt cx="0" cy="0"/>
        </a:xfrm>
      </p:grpSpPr>
      <p:grpSp>
        <p:nvGrpSpPr>
          <p:cNvPr id="138" name="Shape 138"/>
          <p:cNvGrpSpPr/>
          <p:nvPr/>
        </p:nvGrpSpPr>
        <p:grpSpPr>
          <a:xfrm>
            <a:off x="0" y="1178858"/>
            <a:ext cx="9144000" cy="45291"/>
            <a:chOff x="0" y="1613646"/>
            <a:chExt cx="9144000" cy="45291"/>
          </a:xfrm>
        </p:grpSpPr>
        <p:cxnSp>
          <p:nvCxnSpPr>
            <p:cNvPr id="139" name="Shape 13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40" name="Shape 140"/>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41" name="Shape 141"/>
          <p:cNvGrpSpPr/>
          <p:nvPr/>
        </p:nvGrpSpPr>
        <p:grpSpPr>
          <a:xfrm>
            <a:off x="0" y="5715000"/>
            <a:ext cx="9144000" cy="45291"/>
            <a:chOff x="0" y="1613646"/>
            <a:chExt cx="9144000" cy="45291"/>
          </a:xfrm>
        </p:grpSpPr>
        <p:cxnSp>
          <p:nvCxnSpPr>
            <p:cNvPr id="142" name="Shape 14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43" name="Shape 14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44" name="Shape 144"/>
          <p:cNvSpPr txBox="1">
            <a:spLocks noGrp="1"/>
          </p:cNvSpPr>
          <p:nvPr>
            <p:ph type="title"/>
          </p:nvPr>
        </p:nvSpPr>
        <p:spPr>
          <a:xfrm>
            <a:off x="457200" y="1524000"/>
            <a:ext cx="3581399" cy="12525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36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5" name="Shape 145"/>
          <p:cNvSpPr txBox="1">
            <a:spLocks noGrp="1"/>
          </p:cNvSpPr>
          <p:nvPr>
            <p:ph type="body" idx="1"/>
          </p:nvPr>
        </p:nvSpPr>
        <p:spPr>
          <a:xfrm>
            <a:off x="457200" y="2895600"/>
            <a:ext cx="3581399" cy="2438399"/>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1" i="0" u="none" strike="noStrike" cap="none">
                <a:solidFill>
                  <a:schemeClr val="lt1"/>
                </a:solidFill>
                <a:latin typeface="Calibri"/>
                <a:ea typeface="Calibri"/>
                <a:cs typeface="Calibri"/>
                <a:sym typeface="Calibri"/>
              </a:defRPr>
            </a:lvl2pPr>
            <a:lvl3pPr marL="914400" marR="0" lvl="2" indent="0" algn="l" rtl="0">
              <a:spcBef>
                <a:spcPts val="200"/>
              </a:spcBef>
              <a:buClr>
                <a:schemeClr val="accent1"/>
              </a:buClr>
              <a:buFont typeface="Noto Sans Symbols"/>
              <a:buNone/>
              <a:defRPr sz="1000" b="1" i="0" u="none" strike="noStrike" cap="none">
                <a:solidFill>
                  <a:schemeClr val="lt1"/>
                </a:solidFill>
                <a:latin typeface="Calibri"/>
                <a:ea typeface="Calibri"/>
                <a:cs typeface="Calibri"/>
                <a:sym typeface="Calibri"/>
              </a:defRPr>
            </a:lvl3pPr>
            <a:lvl4pPr marL="1371600" marR="0" lvl="3" indent="0" algn="l" rtl="0">
              <a:spcBef>
                <a:spcPts val="180"/>
              </a:spcBef>
              <a:buClr>
                <a:schemeClr val="accent2"/>
              </a:buClr>
              <a:buFont typeface="Noto Sans Symbols"/>
              <a:buNone/>
              <a:defRPr sz="900" b="1" i="0" u="none" strike="noStrike" cap="none">
                <a:solidFill>
                  <a:schemeClr val="lt1"/>
                </a:solidFill>
                <a:latin typeface="Calibri"/>
                <a:ea typeface="Calibri"/>
                <a:cs typeface="Calibri"/>
                <a:sym typeface="Calibri"/>
              </a:defRPr>
            </a:lvl4pPr>
            <a:lvl5pPr marL="1828800" marR="0" lvl="4" indent="0" algn="l" rtl="0">
              <a:spcBef>
                <a:spcPts val="180"/>
              </a:spcBef>
              <a:buClr>
                <a:schemeClr val="accent1"/>
              </a:buClr>
              <a:buFont typeface="Noto Sans Symbols"/>
              <a:buNone/>
              <a:defRPr sz="900" b="1"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
        <p:nvSpPr>
          <p:cNvPr id="149" name="Shape 149"/>
          <p:cNvSpPr/>
          <p:nvPr/>
        </p:nvSpPr>
        <p:spPr>
          <a:xfrm>
            <a:off x="4285130" y="1116105"/>
            <a:ext cx="4724400" cy="4724400"/>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0" name="Shape 150"/>
          <p:cNvSpPr>
            <a:spLocks noGrp="1"/>
          </p:cNvSpPr>
          <p:nvPr>
            <p:ph type="pic" idx="2"/>
          </p:nvPr>
        </p:nvSpPr>
        <p:spPr>
          <a:xfrm>
            <a:off x="4473385" y="1148000"/>
            <a:ext cx="4434839" cy="4434986"/>
          </a:xfrm>
          <a:prstGeom prst="ellipse">
            <a:avLst/>
          </a:prstGeom>
          <a:noFill/>
          <a:ln>
            <a:noFill/>
          </a:ln>
        </p:spPr>
        <p:txBody>
          <a:bodyPr lIns="91425" tIns="91425" rIns="91425" bIns="91425" anchor="t" anchorCtr="0"/>
          <a:lstStyle>
            <a:lvl1pPr marL="342900" marR="0" lvl="0" indent="-342900" algn="r"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1" i="0" u="none" strike="noStrike" cap="none">
                <a:solidFill>
                  <a:schemeClr val="lt1"/>
                </a:solidFill>
                <a:latin typeface="Calibri"/>
                <a:ea typeface="Calibri"/>
                <a:cs typeface="Calibri"/>
                <a:sym typeface="Calibri"/>
              </a:defRPr>
            </a:lvl2pPr>
            <a:lvl3pPr marL="914400" marR="0" lvl="2" indent="0" algn="l" rtl="0">
              <a:spcBef>
                <a:spcPts val="480"/>
              </a:spcBef>
              <a:buClr>
                <a:schemeClr val="accent1"/>
              </a:buClr>
              <a:buFont typeface="Noto Sans Symbols"/>
              <a:buNone/>
              <a:defRPr sz="2400" b="1" i="0" u="none" strike="noStrike" cap="none">
                <a:solidFill>
                  <a:schemeClr val="lt1"/>
                </a:solidFill>
                <a:latin typeface="Calibri"/>
                <a:ea typeface="Calibri"/>
                <a:cs typeface="Calibri"/>
                <a:sym typeface="Calibri"/>
              </a:defRPr>
            </a:lvl3pPr>
            <a:lvl4pPr marL="1371600" marR="0" lvl="3" indent="0" algn="l" rtl="0">
              <a:spcBef>
                <a:spcPts val="400"/>
              </a:spcBef>
              <a:buClr>
                <a:schemeClr val="accent2"/>
              </a:buClr>
              <a:buFont typeface="Noto Sans Symbols"/>
              <a:buNone/>
              <a:defRPr sz="2000" b="1" i="0" u="none" strike="noStrike" cap="none">
                <a:solidFill>
                  <a:schemeClr val="lt1"/>
                </a:solidFill>
                <a:latin typeface="Calibri"/>
                <a:ea typeface="Calibri"/>
                <a:cs typeface="Calibri"/>
                <a:sym typeface="Calibri"/>
              </a:defRPr>
            </a:lvl4pPr>
            <a:lvl5pPr marL="1828800" marR="0" lvl="4" indent="0" algn="l" rtl="0">
              <a:spcBef>
                <a:spcPts val="400"/>
              </a:spcBef>
              <a:buClr>
                <a:schemeClr val="accent1"/>
              </a:buClr>
              <a:buFont typeface="Noto Sans Symbols"/>
              <a:buNone/>
              <a:defRPr sz="2000" b="1"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3" name="Shape 153"/>
          <p:cNvSpPr txBox="1">
            <a:spLocks noGrp="1"/>
          </p:cNvSpPr>
          <p:nvPr>
            <p:ph type="body" idx="1"/>
          </p:nvPr>
        </p:nvSpPr>
        <p:spPr>
          <a:xfrm rot="5400000">
            <a:off x="2590799" y="-76199"/>
            <a:ext cx="3962399" cy="82296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5" name="Shape 15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grpSp>
        <p:nvGrpSpPr>
          <p:cNvPr id="157" name="Shape 157"/>
          <p:cNvGrpSpPr/>
          <p:nvPr/>
        </p:nvGrpSpPr>
        <p:grpSpPr>
          <a:xfrm>
            <a:off x="0" y="1584168"/>
            <a:ext cx="9144000" cy="45291"/>
            <a:chOff x="0" y="1613646"/>
            <a:chExt cx="9144000" cy="45291"/>
          </a:xfrm>
        </p:grpSpPr>
        <p:cxnSp>
          <p:nvCxnSpPr>
            <p:cNvPr id="158" name="Shape 15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59" name="Shape 15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rot="5400000">
            <a:off x="5591968" y="2574131"/>
            <a:ext cx="5516562" cy="1587499"/>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2" name="Shape 162"/>
          <p:cNvSpPr txBox="1">
            <a:spLocks noGrp="1"/>
          </p:cNvSpPr>
          <p:nvPr>
            <p:ph type="body" idx="1"/>
          </p:nvPr>
        </p:nvSpPr>
        <p:spPr>
          <a:xfrm rot="5400000">
            <a:off x="1013618" y="53181"/>
            <a:ext cx="5516562" cy="66294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7556499" y="6356350"/>
            <a:ext cx="114822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grpSp>
        <p:nvGrpSpPr>
          <p:cNvPr id="166" name="Shape 166"/>
          <p:cNvGrpSpPr/>
          <p:nvPr/>
        </p:nvGrpSpPr>
        <p:grpSpPr>
          <a:xfrm rot="5400000">
            <a:off x="4065259" y="3406355"/>
            <a:ext cx="6858000" cy="45291"/>
            <a:chOff x="0" y="1613646"/>
            <a:chExt cx="9144000" cy="45291"/>
          </a:xfrm>
        </p:grpSpPr>
        <p:cxnSp>
          <p:nvCxnSpPr>
            <p:cNvPr id="167" name="Shape 16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68" name="Shape 168"/>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2057400"/>
            <a:ext cx="3931919" cy="3980328"/>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754880" y="2057400"/>
            <a:ext cx="3931919" cy="3980328"/>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grpSp>
        <p:nvGrpSpPr>
          <p:cNvPr id="31" name="Shape 31"/>
          <p:cNvGrpSpPr/>
          <p:nvPr/>
        </p:nvGrpSpPr>
        <p:grpSpPr>
          <a:xfrm>
            <a:off x="0" y="1584168"/>
            <a:ext cx="9144000" cy="45291"/>
            <a:chOff x="0" y="1613646"/>
            <a:chExt cx="9144000" cy="45291"/>
          </a:xfrm>
        </p:grpSpPr>
        <p:cxnSp>
          <p:nvCxnSpPr>
            <p:cNvPr id="32" name="Shape 3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3" name="Shape 3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
        <p:cNvGrpSpPr/>
        <p:nvPr/>
      </p:nvGrpSpPr>
      <p:grpSpPr>
        <a:xfrm>
          <a:off x="0" y="0"/>
          <a:ext cx="0" cy="0"/>
          <a:chOff x="0" y="0"/>
          <a:chExt cx="0" cy="0"/>
        </a:xfrm>
      </p:grpSpPr>
      <p:grpSp>
        <p:nvGrpSpPr>
          <p:cNvPr id="35" name="Shape 35"/>
          <p:cNvGrpSpPr/>
          <p:nvPr/>
        </p:nvGrpSpPr>
        <p:grpSpPr>
          <a:xfrm>
            <a:off x="0" y="1461246"/>
            <a:ext cx="9144000" cy="45291"/>
            <a:chOff x="0" y="1613646"/>
            <a:chExt cx="9144000" cy="45291"/>
          </a:xfrm>
        </p:grpSpPr>
        <p:cxnSp>
          <p:nvCxnSpPr>
            <p:cNvPr id="36" name="Shape 36"/>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7" name="Shape 37"/>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38" name="Shape 38"/>
          <p:cNvGrpSpPr/>
          <p:nvPr/>
        </p:nvGrpSpPr>
        <p:grpSpPr>
          <a:xfrm>
            <a:off x="0" y="4953000"/>
            <a:ext cx="9144000" cy="45291"/>
            <a:chOff x="0" y="1613646"/>
            <a:chExt cx="9144000" cy="45291"/>
          </a:xfrm>
        </p:grpSpPr>
        <p:cxnSp>
          <p:nvCxnSpPr>
            <p:cNvPr id="39" name="Shape 3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0" name="Shape 40"/>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41" name="Shape 41"/>
          <p:cNvSpPr txBox="1">
            <a:spLocks noGrp="1"/>
          </p:cNvSpPr>
          <p:nvPr>
            <p:ph type="ctrTitle"/>
          </p:nvPr>
        </p:nvSpPr>
        <p:spPr>
          <a:xfrm>
            <a:off x="4114800" y="1572767"/>
            <a:ext cx="4910327" cy="2130551"/>
          </a:xfrm>
          <a:prstGeom prst="rect">
            <a:avLst/>
          </a:prstGeom>
          <a:noFill/>
          <a:ln>
            <a:noFill/>
          </a:ln>
        </p:spPr>
        <p:txBody>
          <a:bodyPr lIns="91425" tIns="91425" rIns="91425" bIns="91425" anchor="b" anchorCtr="0"/>
          <a:lstStyle>
            <a:lvl1pPr marL="0" marR="0" lvl="0" indent="0" algn="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subTitle" idx="1"/>
          </p:nvPr>
        </p:nvSpPr>
        <p:spPr>
          <a:xfrm>
            <a:off x="4114800" y="3711387"/>
            <a:ext cx="4910327" cy="886967"/>
          </a:xfrm>
          <a:prstGeom prst="rect">
            <a:avLst/>
          </a:prstGeom>
          <a:noFill/>
          <a:ln>
            <a:noFill/>
          </a:ln>
        </p:spPr>
        <p:txBody>
          <a:bodyPr lIns="91425" tIns="91425" rIns="91425" bIns="91425" anchor="t" anchorCtr="0"/>
          <a:lstStyle>
            <a:lvl1pPr marL="0" marR="0" lvl="0" indent="0" algn="r" rtl="0">
              <a:spcBef>
                <a:spcPts val="480"/>
              </a:spcBef>
              <a:buClr>
                <a:schemeClr val="accent1"/>
              </a:buClr>
              <a:buFont typeface="Noto Sans Symbols"/>
              <a:buNone/>
              <a:defRPr sz="2400" b="1" i="0" u="none" strike="noStrike" cap="none">
                <a:solidFill>
                  <a:schemeClr val="lt1"/>
                </a:solidFill>
                <a:latin typeface="Calibri"/>
                <a:ea typeface="Calibri"/>
                <a:cs typeface="Calibri"/>
                <a:sym typeface="Calibri"/>
              </a:defRPr>
            </a:lvl1pPr>
            <a:lvl2pPr marL="457200" marR="0" lvl="1" indent="0" algn="ctr" rtl="0">
              <a:spcBef>
                <a:spcPts val="440"/>
              </a:spcBef>
              <a:buClr>
                <a:schemeClr val="accent2"/>
              </a:buClr>
              <a:buFont typeface="Noto Sans Symbols"/>
              <a:buNone/>
              <a:defRPr sz="2200" b="1" i="0" u="none" strike="noStrike" cap="none">
                <a:solidFill>
                  <a:schemeClr val="lt1"/>
                </a:solidFill>
                <a:latin typeface="Calibri"/>
                <a:ea typeface="Calibri"/>
                <a:cs typeface="Calibri"/>
                <a:sym typeface="Calibri"/>
              </a:defRPr>
            </a:lvl2pPr>
            <a:lvl3pPr marL="914400" marR="0" lvl="2" indent="0" algn="ctr" rtl="0">
              <a:spcBef>
                <a:spcPts val="400"/>
              </a:spcBef>
              <a:buClr>
                <a:schemeClr val="accent1"/>
              </a:buClr>
              <a:buFont typeface="Noto Sans Symbols"/>
              <a:buNone/>
              <a:defRPr sz="2000" b="1" i="0" u="none" strike="noStrike" cap="none">
                <a:solidFill>
                  <a:schemeClr val="lt1"/>
                </a:solidFill>
                <a:latin typeface="Calibri"/>
                <a:ea typeface="Calibri"/>
                <a:cs typeface="Calibri"/>
                <a:sym typeface="Calibri"/>
              </a:defRPr>
            </a:lvl3pPr>
            <a:lvl4pPr marL="1371600" marR="0" lvl="3" indent="0" algn="ctr" rtl="0">
              <a:spcBef>
                <a:spcPts val="360"/>
              </a:spcBef>
              <a:buClr>
                <a:schemeClr val="accent2"/>
              </a:buClr>
              <a:buFont typeface="Noto Sans Symbols"/>
              <a:buNone/>
              <a:defRPr sz="1800" b="1" i="0" u="none" strike="noStrike" cap="none">
                <a:solidFill>
                  <a:schemeClr val="lt1"/>
                </a:solidFill>
                <a:latin typeface="Calibri"/>
                <a:ea typeface="Calibri"/>
                <a:cs typeface="Calibri"/>
                <a:sym typeface="Calibri"/>
              </a:defRPr>
            </a:lvl4pPr>
            <a:lvl5pPr marL="1828800" marR="0" lvl="4" indent="0" algn="ctr"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
        <p:nvSpPr>
          <p:cNvPr id="46" name="Shape 46"/>
          <p:cNvSpPr/>
          <p:nvPr/>
        </p:nvSpPr>
        <p:spPr>
          <a:xfrm>
            <a:off x="121023" y="85165"/>
            <a:ext cx="4433047" cy="4433047"/>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47" name="Shape 47"/>
          <p:cNvSpPr/>
          <p:nvPr/>
        </p:nvSpPr>
        <p:spPr>
          <a:xfrm>
            <a:off x="179293" y="112057"/>
            <a:ext cx="4201254" cy="4201254"/>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48" name="Shape 48"/>
          <p:cNvSpPr/>
          <p:nvPr/>
        </p:nvSpPr>
        <p:spPr>
          <a:xfrm>
            <a:off x="264460" y="138952"/>
            <a:ext cx="3988777" cy="4056383"/>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49" name="Shape 49"/>
          <p:cNvSpPr/>
          <p:nvPr/>
        </p:nvSpPr>
        <p:spPr>
          <a:xfrm>
            <a:off x="264460" y="138953"/>
            <a:ext cx="3897025" cy="3897025"/>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0" y="274637"/>
            <a:ext cx="91440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a:spLocks noGrp="1"/>
          </p:cNvSpPr>
          <p:nvPr>
            <p:ph type="clipArt" idx="2"/>
          </p:nvPr>
        </p:nvSpPr>
        <p:spPr>
          <a:xfrm>
            <a:off x="228600" y="1600200"/>
            <a:ext cx="4305299" cy="4525963"/>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4686300" y="1600200"/>
            <a:ext cx="4305299" cy="4525963"/>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
        <p:nvSpPr>
          <p:cNvPr id="56" name="Shape 56"/>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0" y="274637"/>
            <a:ext cx="91440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228600" y="1600200"/>
            <a:ext cx="4305299" cy="4525963"/>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4686300" y="1600200"/>
            <a:ext cx="4305299" cy="2185988"/>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3"/>
          </p:nvPr>
        </p:nvSpPr>
        <p:spPr>
          <a:xfrm>
            <a:off x="4686300" y="3938587"/>
            <a:ext cx="4305299" cy="2187574"/>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
        <p:nvSpPr>
          <p:cNvPr id="64" name="Shape 6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274637"/>
            <a:ext cx="91440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228600" y="1600200"/>
            <a:ext cx="4305299" cy="4525963"/>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4686300" y="1600200"/>
            <a:ext cx="4305299" cy="4525963"/>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
        <p:nvSpPr>
          <p:cNvPr id="71" name="Shape 7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2"/>
        <p:cNvGrpSpPr/>
        <p:nvPr/>
      </p:nvGrpSpPr>
      <p:grpSpPr>
        <a:xfrm>
          <a:off x="0" y="0"/>
          <a:ext cx="0" cy="0"/>
          <a:chOff x="0" y="0"/>
          <a:chExt cx="0" cy="0"/>
        </a:xfrm>
      </p:grpSpPr>
      <p:sp>
        <p:nvSpPr>
          <p:cNvPr id="73" name="Shape 73"/>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0" y="274637"/>
            <a:ext cx="91440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228600" y="1600200"/>
            <a:ext cx="4305299" cy="4525963"/>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4686300" y="1600200"/>
            <a:ext cx="4305299" cy="2185988"/>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0" name="Shape 80"/>
          <p:cNvSpPr txBox="1">
            <a:spLocks noGrp="1"/>
          </p:cNvSpPr>
          <p:nvPr>
            <p:ph type="body" idx="3"/>
          </p:nvPr>
        </p:nvSpPr>
        <p:spPr>
          <a:xfrm>
            <a:off x="4686300" y="3938587"/>
            <a:ext cx="4305299" cy="2187574"/>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
        <p:nvSpPr>
          <p:cNvPr id="83" name="Shape 8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84"/>
        <p:cNvGrpSpPr/>
        <p:nvPr/>
      </p:nvGrpSpPr>
      <p:grpSpPr>
        <a:xfrm>
          <a:off x="0" y="0"/>
          <a:ext cx="0" cy="0"/>
          <a:chOff x="0" y="0"/>
          <a:chExt cx="0" cy="0"/>
        </a:xfrm>
      </p:grpSpPr>
      <p:grpSp>
        <p:nvGrpSpPr>
          <p:cNvPr id="85" name="Shape 85"/>
          <p:cNvGrpSpPr/>
          <p:nvPr/>
        </p:nvGrpSpPr>
        <p:grpSpPr>
          <a:xfrm>
            <a:off x="0" y="1461246"/>
            <a:ext cx="9144000" cy="45291"/>
            <a:chOff x="0" y="1613646"/>
            <a:chExt cx="9144000" cy="45291"/>
          </a:xfrm>
        </p:grpSpPr>
        <p:cxnSp>
          <p:nvCxnSpPr>
            <p:cNvPr id="86" name="Shape 86"/>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87" name="Shape 87"/>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88" name="Shape 88"/>
          <p:cNvGrpSpPr/>
          <p:nvPr/>
        </p:nvGrpSpPr>
        <p:grpSpPr>
          <a:xfrm>
            <a:off x="0" y="4953000"/>
            <a:ext cx="9144000" cy="45291"/>
            <a:chOff x="0" y="1613646"/>
            <a:chExt cx="9144000" cy="45291"/>
          </a:xfrm>
        </p:grpSpPr>
        <p:cxnSp>
          <p:nvCxnSpPr>
            <p:cNvPr id="89" name="Shape 8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90" name="Shape 90"/>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91" name="Shape 91"/>
          <p:cNvSpPr txBox="1">
            <a:spLocks noGrp="1"/>
          </p:cNvSpPr>
          <p:nvPr>
            <p:ph type="ctrTitle"/>
          </p:nvPr>
        </p:nvSpPr>
        <p:spPr>
          <a:xfrm>
            <a:off x="5365376" y="1573305"/>
            <a:ext cx="3653116" cy="2133599"/>
          </a:xfrm>
          <a:prstGeom prst="rect">
            <a:avLst/>
          </a:prstGeom>
          <a:noFill/>
          <a:ln>
            <a:noFill/>
          </a:ln>
        </p:spPr>
        <p:txBody>
          <a:bodyPr lIns="91425" tIns="91425" rIns="91425" bIns="91425" anchor="b" anchorCtr="0"/>
          <a:lstStyle>
            <a:lvl1pPr marL="0" marR="0" lvl="0" indent="0" algn="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subTitle" idx="1"/>
          </p:nvPr>
        </p:nvSpPr>
        <p:spPr>
          <a:xfrm>
            <a:off x="5365376" y="3998258"/>
            <a:ext cx="3653116" cy="883023"/>
          </a:xfrm>
          <a:prstGeom prst="rect">
            <a:avLst/>
          </a:prstGeom>
          <a:noFill/>
          <a:ln>
            <a:noFill/>
          </a:ln>
        </p:spPr>
        <p:txBody>
          <a:bodyPr lIns="91425" tIns="91425" rIns="91425" bIns="91425" anchor="t" anchorCtr="0"/>
          <a:lstStyle>
            <a:lvl1pPr marL="0" marR="0" lvl="0" indent="0" algn="r" rtl="0">
              <a:spcBef>
                <a:spcPts val="480"/>
              </a:spcBef>
              <a:buClr>
                <a:schemeClr val="accent1"/>
              </a:buClr>
              <a:buFont typeface="Noto Sans Symbols"/>
              <a:buNone/>
              <a:defRPr sz="2400" b="1" i="0" u="none" strike="noStrike" cap="none">
                <a:solidFill>
                  <a:schemeClr val="lt1"/>
                </a:solidFill>
                <a:latin typeface="Calibri"/>
                <a:ea typeface="Calibri"/>
                <a:cs typeface="Calibri"/>
                <a:sym typeface="Calibri"/>
              </a:defRPr>
            </a:lvl1pPr>
            <a:lvl2pPr marL="457200" marR="0" lvl="1" indent="0" algn="ctr" rtl="0">
              <a:spcBef>
                <a:spcPts val="440"/>
              </a:spcBef>
              <a:buClr>
                <a:schemeClr val="accent2"/>
              </a:buClr>
              <a:buFont typeface="Noto Sans Symbols"/>
              <a:buNone/>
              <a:defRPr sz="2200" b="1" i="0" u="none" strike="noStrike" cap="none">
                <a:solidFill>
                  <a:schemeClr val="lt1"/>
                </a:solidFill>
                <a:latin typeface="Calibri"/>
                <a:ea typeface="Calibri"/>
                <a:cs typeface="Calibri"/>
                <a:sym typeface="Calibri"/>
              </a:defRPr>
            </a:lvl2pPr>
            <a:lvl3pPr marL="914400" marR="0" lvl="2" indent="0" algn="ctr" rtl="0">
              <a:spcBef>
                <a:spcPts val="400"/>
              </a:spcBef>
              <a:buClr>
                <a:schemeClr val="accent1"/>
              </a:buClr>
              <a:buFont typeface="Noto Sans Symbols"/>
              <a:buNone/>
              <a:defRPr sz="2000" b="1" i="0" u="none" strike="noStrike" cap="none">
                <a:solidFill>
                  <a:schemeClr val="lt1"/>
                </a:solidFill>
                <a:latin typeface="Calibri"/>
                <a:ea typeface="Calibri"/>
                <a:cs typeface="Calibri"/>
                <a:sym typeface="Calibri"/>
              </a:defRPr>
            </a:lvl3pPr>
            <a:lvl4pPr marL="1371600" marR="0" lvl="3" indent="0" algn="ctr" rtl="0">
              <a:spcBef>
                <a:spcPts val="360"/>
              </a:spcBef>
              <a:buClr>
                <a:schemeClr val="accent2"/>
              </a:buClr>
              <a:buFont typeface="Noto Sans Symbols"/>
              <a:buNone/>
              <a:defRPr sz="1800" b="1" i="0" u="none" strike="noStrike" cap="none">
                <a:solidFill>
                  <a:schemeClr val="lt1"/>
                </a:solidFill>
                <a:latin typeface="Calibri"/>
                <a:ea typeface="Calibri"/>
                <a:cs typeface="Calibri"/>
                <a:sym typeface="Calibri"/>
              </a:defRPr>
            </a:lvl4pPr>
            <a:lvl5pPr marL="1828800" marR="0" lvl="4" indent="0" algn="ctr"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5" name="Shape 95"/>
          <p:cNvSpPr/>
          <p:nvPr/>
        </p:nvSpPr>
        <p:spPr>
          <a:xfrm>
            <a:off x="134470" y="685800"/>
            <a:ext cx="5268049" cy="5268049"/>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6" name="Shape 96"/>
          <p:cNvSpPr/>
          <p:nvPr/>
        </p:nvSpPr>
        <p:spPr>
          <a:xfrm>
            <a:off x="229676" y="712693"/>
            <a:ext cx="4983479" cy="4983479"/>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7" name="Shape 97"/>
          <p:cNvSpPr>
            <a:spLocks noGrp="1"/>
          </p:cNvSpPr>
          <p:nvPr>
            <p:ph type="pic" idx="2"/>
          </p:nvPr>
        </p:nvSpPr>
        <p:spPr>
          <a:xfrm>
            <a:off x="241232" y="716991"/>
            <a:ext cx="4906459" cy="4852935"/>
          </a:xfrm>
          <a:prstGeom prst="ellipse">
            <a:avLst/>
          </a:prstGeom>
          <a:noFill/>
          <a:ln>
            <a:noFill/>
          </a:ln>
        </p:spPr>
        <p:txBody>
          <a:bodyPr lIns="91425" tIns="91425" rIns="91425" bIns="91425" anchor="t" anchorCtr="0"/>
          <a:lstStyle>
            <a:lvl1pPr marL="342900" marR="0" lvl="0" indent="-342900" algn="r" rtl="0">
              <a:spcBef>
                <a:spcPts val="360"/>
              </a:spcBef>
              <a:buClr>
                <a:schemeClr val="accent1"/>
              </a:buClr>
              <a:buFont typeface="Noto Sans Symbols"/>
              <a:buNone/>
              <a:defRPr sz="18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8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alibri"/>
                <a:ea typeface="Calibri"/>
                <a:cs typeface="Calibri"/>
                <a:sym typeface="Calibri"/>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alibri"/>
                <a:ea typeface="Calibri"/>
                <a:cs typeface="Calibri"/>
                <a:sym typeface="Calibri"/>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alibri"/>
                <a:ea typeface="Calibri"/>
                <a:cs typeface="Calibri"/>
                <a:sym typeface="Calibri"/>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alibri"/>
                <a:ea typeface="Calibri"/>
                <a:cs typeface="Calibri"/>
                <a:sym typeface="Calibri"/>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ngm.nationalgeographic.com/2009/12/hadza/hadza-ma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nn.com/2014/04/18/world/africa/africas-ancient-hunter-gatherers-hadz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GHR-kwjEsQ"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www.bradshawfoundation.com/journe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cbsnews.com/news/kennewick-man-an-ambassador-from-the-pa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bs.org/wgbh/nova/ancient/ancient-clovis-cach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pbs.org/wgbh/nova/ancient/stone-age-toolkit.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Rpfzvka6nY0"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hooltube.com/video/49894489f9024fc8b3ca/Mankind%20-%201-1%20Inventor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archive.archaeology.org/0403/abstracts/time.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thecaveonline.com/APEH/footballdbq.htm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archeologie.culture.fr/chauvet/e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21.jpg"/></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HIBYTBe_h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Nearpod.com</a:t>
            </a:r>
            <a:endParaRPr lang="en-US" dirty="0"/>
          </a:p>
        </p:txBody>
      </p:sp>
      <p:sp>
        <p:nvSpPr>
          <p:cNvPr id="3" name="Text Placeholder 2"/>
          <p:cNvSpPr>
            <a:spLocks noGrp="1"/>
          </p:cNvSpPr>
          <p:nvPr>
            <p:ph type="body" idx="1"/>
          </p:nvPr>
        </p:nvSpPr>
        <p:spPr/>
        <p:txBody>
          <a:bodyPr/>
          <a:lstStyle/>
          <a:p>
            <a:r>
              <a:rPr lang="en-US" sz="7200" dirty="0" smtClean="0"/>
              <a:t>TRDLO</a:t>
            </a:r>
            <a:endParaRPr lang="en-US" sz="7200" dirty="0"/>
          </a:p>
        </p:txBody>
      </p:sp>
      <p:sp>
        <p:nvSpPr>
          <p:cNvPr id="4" name="Text Placeholder 3"/>
          <p:cNvSpPr>
            <a:spLocks noGrp="1"/>
          </p:cNvSpPr>
          <p:nvPr>
            <p:ph type="body" idx="2"/>
          </p:nvPr>
        </p:nvSpPr>
        <p:spPr/>
        <p:txBody>
          <a:bodyPr/>
          <a:lstStyle/>
          <a:p>
            <a:endParaRPr lang="en-US"/>
          </a:p>
        </p:txBody>
      </p:sp>
    </p:spTree>
    <p:extLst>
      <p:ext uri="{BB962C8B-B14F-4D97-AF65-F5344CB8AC3E}">
        <p14:creationId xmlns:p14="http://schemas.microsoft.com/office/powerpoint/2010/main" val="1630377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Hadza</a:t>
            </a:r>
          </a:p>
        </p:txBody>
      </p:sp>
      <p:sp>
        <p:nvSpPr>
          <p:cNvPr id="231" name="Shape 231"/>
          <p:cNvSpPr txBox="1">
            <a:spLocks noGrp="1"/>
          </p:cNvSpPr>
          <p:nvPr>
            <p:ph type="body" idx="1"/>
          </p:nvPr>
        </p:nvSpPr>
        <p:spPr>
          <a:xfrm>
            <a:off x="45720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sng" strike="noStrike" cap="none">
                <a:solidFill>
                  <a:schemeClr val="hlink"/>
                </a:solidFill>
                <a:latin typeface="Calibri"/>
                <a:ea typeface="Calibri"/>
                <a:cs typeface="Calibri"/>
                <a:sym typeface="Calibri"/>
                <a:hlinkClick r:id="rId3"/>
              </a:rPr>
              <a:t>http://ngm.nationalgeographic.com/2009/12/hadza/hadza-map</a:t>
            </a:r>
          </a:p>
          <a:p>
            <a:pPr marL="342900" marR="0" lvl="0" indent="-342900" algn="l" rtl="0">
              <a:spcBef>
                <a:spcPts val="400"/>
              </a:spcBef>
              <a:spcAft>
                <a:spcPts val="0"/>
              </a:spcAft>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a:p>
            <a:pPr marL="342900" marR="0" lvl="0" indent="-342900" algn="l" rtl="0">
              <a:spcBef>
                <a:spcPts val="400"/>
              </a:spcBef>
              <a:spcAft>
                <a:spcPts val="0"/>
              </a:spcAft>
              <a:buClr>
                <a:schemeClr val="accent1"/>
              </a:buClr>
              <a:buSzPct val="90000"/>
              <a:buFont typeface="Noto Sans Symbols"/>
              <a:buChar char="●"/>
            </a:pPr>
            <a:r>
              <a:rPr lang="en-US" sz="2000" b="1" i="0" u="sng" strike="noStrike" cap="none">
                <a:solidFill>
                  <a:schemeClr val="hlink"/>
                </a:solidFill>
                <a:latin typeface="Calibri"/>
                <a:ea typeface="Calibri"/>
                <a:cs typeface="Calibri"/>
                <a:sym typeface="Calibri"/>
                <a:hlinkClick r:id="rId4"/>
              </a:rPr>
              <a:t>http://www.cnn.com/2014/04/18/world/africa/africas-ancient-hunter-gatherers-hadza/</a:t>
            </a:r>
          </a:p>
          <a:p>
            <a:pPr marL="342900" marR="0" lvl="0" indent="-342900" algn="l" rtl="0">
              <a:spcBef>
                <a:spcPts val="400"/>
              </a:spcBef>
              <a:spcAft>
                <a:spcPts val="0"/>
              </a:spcAft>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a:p>
            <a:pPr marL="342900" marR="0" lvl="0" indent="-342900" algn="l" rtl="0">
              <a:spcBef>
                <a:spcPts val="400"/>
              </a:spcBef>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p:txBody>
      </p:sp>
      <p:sp>
        <p:nvSpPr>
          <p:cNvPr id="232" name="Shape 232"/>
          <p:cNvSpPr txBox="1">
            <a:spLocks noGrp="1"/>
          </p:cNvSpPr>
          <p:nvPr>
            <p:ph type="body" idx="2"/>
          </p:nvPr>
        </p:nvSpPr>
        <p:spPr>
          <a:xfrm>
            <a:off x="475488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Why is this region referred to as the cradle of humanity?</a:t>
            </a:r>
          </a:p>
          <a:p>
            <a:pPr marL="342900" marR="0" lvl="0" indent="-342900" algn="l" rtl="0">
              <a:spcBef>
                <a:spcPts val="400"/>
              </a:spcBef>
              <a:spcAft>
                <a:spcPts val="0"/>
              </a:spcAft>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a:p>
            <a:pPr marL="342900" marR="0" lvl="0" indent="-342900" algn="l" rtl="0">
              <a:spcBef>
                <a:spcPts val="400"/>
              </a:spcBef>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How many Hadza remain?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680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Economies</a:t>
            </a:r>
          </a:p>
        </p:txBody>
      </p:sp>
      <p:grpSp>
        <p:nvGrpSpPr>
          <p:cNvPr id="238" name="Shape 238"/>
          <p:cNvGrpSpPr/>
          <p:nvPr/>
        </p:nvGrpSpPr>
        <p:grpSpPr>
          <a:xfrm>
            <a:off x="201350" y="1375606"/>
            <a:ext cx="8750980" cy="5086540"/>
            <a:chOff x="0" y="205802"/>
            <a:chExt cx="8750980" cy="5086540"/>
          </a:xfrm>
        </p:grpSpPr>
        <p:sp>
          <p:nvSpPr>
            <p:cNvPr id="239" name="Shape 239"/>
            <p:cNvSpPr/>
            <p:nvPr/>
          </p:nvSpPr>
          <p:spPr>
            <a:xfrm>
              <a:off x="0" y="471481"/>
              <a:ext cx="8750980" cy="1615949"/>
            </a:xfrm>
            <a:prstGeom prst="rect">
              <a:avLst/>
            </a:prstGeom>
            <a:solidFill>
              <a:schemeClr val="lt1">
                <a:alpha val="89803"/>
              </a:schemeClr>
            </a:solid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txBox="1"/>
            <p:nvPr/>
          </p:nvSpPr>
          <p:spPr>
            <a:xfrm>
              <a:off x="0" y="471481"/>
              <a:ext cx="8750980" cy="1615949"/>
            </a:xfrm>
            <a:prstGeom prst="rect">
              <a:avLst/>
            </a:prstGeom>
            <a:solidFill>
              <a:srgbClr val="3D85C6"/>
            </a:solidFill>
            <a:ln w="9525" cap="flat" cmpd="sng">
              <a:solidFill>
                <a:srgbClr val="000000"/>
              </a:solidFill>
              <a:prstDash val="solid"/>
              <a:round/>
              <a:headEnd type="none" w="med" len="med"/>
              <a:tailEnd type="none" w="med" len="med"/>
            </a:ln>
          </p:spPr>
          <p:txBody>
            <a:bodyPr lIns="679150" tIns="374900" rIns="679150" bIns="128000" anchor="t" anchorCtr="0">
              <a:noAutofit/>
            </a:bodyPr>
            <a:lstStyle/>
            <a:p>
              <a:pPr marL="171450" marR="0" lvl="1" indent="-171450" algn="l" rtl="0">
                <a:lnSpc>
                  <a:spcPct val="90000"/>
                </a:lnSpc>
                <a:spcBef>
                  <a:spcPts val="0"/>
                </a:spcBef>
                <a:spcAft>
                  <a:spcPts val="0"/>
                </a:spcAft>
                <a:buClr>
                  <a:schemeClr val="lt1"/>
                </a:buClr>
                <a:buSzPct val="100000"/>
                <a:buFont typeface="Calibri"/>
                <a:buChar char="•"/>
              </a:pPr>
              <a:r>
                <a:rPr lang="en-US" sz="1800" b="1" i="0" u="none" strike="noStrike" cap="none">
                  <a:solidFill>
                    <a:schemeClr val="lt1"/>
                  </a:solidFill>
                  <a:latin typeface="Calibri"/>
                  <a:ea typeface="Calibri"/>
                  <a:cs typeface="Calibri"/>
                  <a:sym typeface="Calibri"/>
                </a:rPr>
                <a:t>Based mainly on hunting and gathering</a:t>
              </a:r>
            </a:p>
            <a:p>
              <a:pPr marL="342900" marR="0" lvl="2" indent="-177800" algn="l" rtl="0">
                <a:lnSpc>
                  <a:spcPct val="90000"/>
                </a:lnSpc>
                <a:spcBef>
                  <a:spcPts val="270"/>
                </a:spcBef>
                <a:spcAft>
                  <a:spcPts val="0"/>
                </a:spcAft>
                <a:buClr>
                  <a:schemeClr val="lt1"/>
                </a:buClr>
                <a:buSzPct val="100000"/>
                <a:buFont typeface="Calibri"/>
                <a:buChar char="•"/>
              </a:pPr>
              <a:r>
                <a:rPr lang="en-US" sz="1800" b="1" i="0" u="none" strike="noStrike" cap="none">
                  <a:solidFill>
                    <a:schemeClr val="lt1"/>
                  </a:solidFill>
                  <a:latin typeface="Calibri"/>
                  <a:ea typeface="Calibri"/>
                  <a:cs typeface="Calibri"/>
                  <a:sym typeface="Calibri"/>
                </a:rPr>
                <a:t>Constant movement </a:t>
              </a:r>
              <a:r>
                <a:rPr lang="en-US" sz="1800" b="0" i="0" u="none" strike="noStrike" cap="none">
                  <a:solidFill>
                    <a:schemeClr val="lt1"/>
                  </a:solidFill>
                  <a:latin typeface="Calibri"/>
                  <a:ea typeface="Calibri"/>
                  <a:cs typeface="Calibri"/>
                  <a:sym typeface="Calibri"/>
                </a:rPr>
                <a:t>in anticipation of the migration of game and fish was key</a:t>
              </a:r>
            </a:p>
            <a:p>
              <a:pPr marL="171450" marR="0" lvl="1" indent="-171450" algn="l" rtl="0">
                <a:lnSpc>
                  <a:spcPct val="90000"/>
                </a:lnSpc>
                <a:spcBef>
                  <a:spcPts val="270"/>
                </a:spcBef>
                <a:spcAft>
                  <a:spcPts val="0"/>
                </a:spcAft>
                <a:buClr>
                  <a:schemeClr val="lt1"/>
                </a:buClr>
                <a:buSzPct val="100000"/>
                <a:buFont typeface="Calibri"/>
                <a:buChar char="•"/>
              </a:pPr>
              <a:r>
                <a:rPr lang="en-US" sz="1800" b="0" i="0" u="none" strike="noStrike" cap="none">
                  <a:solidFill>
                    <a:schemeClr val="lt1"/>
                  </a:solidFill>
                  <a:latin typeface="Calibri"/>
                  <a:ea typeface="Calibri"/>
                  <a:cs typeface="Calibri"/>
                  <a:sym typeface="Calibri"/>
                </a:rPr>
                <a:t>The </a:t>
              </a:r>
              <a:r>
                <a:rPr lang="en-US" sz="1800" b="1" i="0" u="none" strike="noStrike" cap="none">
                  <a:solidFill>
                    <a:schemeClr val="lt1"/>
                  </a:solidFill>
                  <a:latin typeface="Calibri"/>
                  <a:ea typeface="Calibri"/>
                  <a:cs typeface="Calibri"/>
                  <a:sym typeface="Calibri"/>
                </a:rPr>
                <a:t>climate fluctuated</a:t>
              </a:r>
              <a:r>
                <a:rPr lang="en-US" sz="1800" b="0" i="0" u="none" strike="noStrike" cap="none">
                  <a:solidFill>
                    <a:schemeClr val="lt1"/>
                  </a:solidFill>
                  <a:latin typeface="Calibri"/>
                  <a:ea typeface="Calibri"/>
                  <a:cs typeface="Calibri"/>
                  <a:sym typeface="Calibri"/>
                </a:rPr>
                <a:t> between warm and cool periods</a:t>
              </a:r>
            </a:p>
          </p:txBody>
        </p:sp>
        <p:sp>
          <p:nvSpPr>
            <p:cNvPr id="241" name="Shape 241"/>
            <p:cNvSpPr/>
            <p:nvPr/>
          </p:nvSpPr>
          <p:spPr>
            <a:xfrm>
              <a:off x="437549" y="205802"/>
              <a:ext cx="6125686" cy="531360"/>
            </a:xfrm>
            <a:prstGeom prst="roundRect">
              <a:avLst>
                <a:gd name="adj" fmla="val 16667"/>
              </a:avLst>
            </a:prstGeom>
            <a:solidFill>
              <a:schemeClr val="accent1"/>
            </a:solidFill>
            <a:ln>
              <a:noFill/>
            </a:ln>
            <a:effectLst>
              <a:outerShdw blurRad="101599" dist="63500" dir="4200000" algn="br"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242" name="Shape 242"/>
            <p:cNvSpPr txBox="1"/>
            <p:nvPr/>
          </p:nvSpPr>
          <p:spPr>
            <a:xfrm>
              <a:off x="463487" y="231740"/>
              <a:ext cx="6073807" cy="479482"/>
            </a:xfrm>
            <a:prstGeom prst="rect">
              <a:avLst/>
            </a:prstGeom>
            <a:noFill/>
            <a:ln>
              <a:noFill/>
            </a:ln>
          </p:spPr>
          <p:txBody>
            <a:bodyPr lIns="231525" tIns="0" rIns="231525" bIns="0" anchor="ctr" anchorCtr="0">
              <a:noAutofit/>
            </a:bodyPr>
            <a:lstStyle/>
            <a:p>
              <a:pPr marL="0" marR="0" lvl="0" indent="0" algn="l" rtl="0">
                <a:lnSpc>
                  <a:spcPct val="90000"/>
                </a:lnSpc>
                <a:spcBef>
                  <a:spcPts val="0"/>
                </a:spcBef>
                <a:spcAft>
                  <a:spcPts val="0"/>
                </a:spcAft>
                <a:buSzPct val="25000"/>
                <a:buNone/>
              </a:pPr>
              <a:r>
                <a:rPr lang="en-US" sz="1800" b="0" i="0" u="none" strike="noStrike" cap="none">
                  <a:solidFill>
                    <a:schemeClr val="lt1"/>
                  </a:solidFill>
                  <a:latin typeface="Calibri"/>
                  <a:ea typeface="Calibri"/>
                  <a:cs typeface="Calibri"/>
                  <a:sym typeface="Calibri"/>
                </a:rPr>
                <a:t>Paleolithic</a:t>
              </a:r>
            </a:p>
          </p:txBody>
        </p:sp>
        <p:sp>
          <p:nvSpPr>
            <p:cNvPr id="243" name="Shape 243"/>
            <p:cNvSpPr/>
            <p:nvPr/>
          </p:nvSpPr>
          <p:spPr>
            <a:xfrm>
              <a:off x="0" y="2450311"/>
              <a:ext cx="8750980" cy="1360799"/>
            </a:xfrm>
            <a:prstGeom prst="rect">
              <a:avLst/>
            </a:prstGeom>
            <a:solidFill>
              <a:schemeClr val="lt1">
                <a:alpha val="89803"/>
              </a:schemeClr>
            </a:solid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4" name="Shape 244"/>
            <p:cNvSpPr txBox="1"/>
            <p:nvPr/>
          </p:nvSpPr>
          <p:spPr>
            <a:xfrm>
              <a:off x="0" y="2450311"/>
              <a:ext cx="8750980" cy="1360799"/>
            </a:xfrm>
            <a:prstGeom prst="rect">
              <a:avLst/>
            </a:prstGeom>
            <a:solidFill>
              <a:srgbClr val="3D85C6"/>
            </a:solidFill>
            <a:ln>
              <a:noFill/>
            </a:ln>
          </p:spPr>
          <p:txBody>
            <a:bodyPr lIns="679150" tIns="374900" rIns="679150" bIns="128000" anchor="t" anchorCtr="0">
              <a:noAutofit/>
            </a:bodyPr>
            <a:lstStyle/>
            <a:p>
              <a:pPr marL="171450" marR="0" lvl="1" indent="-171450" algn="l" rtl="0">
                <a:lnSpc>
                  <a:spcPct val="90000"/>
                </a:lnSpc>
                <a:spcBef>
                  <a:spcPts val="0"/>
                </a:spcBef>
                <a:spcAft>
                  <a:spcPts val="0"/>
                </a:spcAft>
                <a:buClr>
                  <a:schemeClr val="lt1"/>
                </a:buClr>
                <a:buSzPct val="100000"/>
                <a:buFont typeface="Calibri"/>
                <a:buChar char="•"/>
              </a:pPr>
              <a:r>
                <a:rPr lang="en-US" sz="1800" b="1" i="0" u="none" strike="noStrike" cap="none">
                  <a:solidFill>
                    <a:schemeClr val="lt1"/>
                  </a:solidFill>
                  <a:latin typeface="Calibri"/>
                  <a:ea typeface="Calibri"/>
                  <a:cs typeface="Calibri"/>
                  <a:sym typeface="Calibri"/>
                </a:rPr>
                <a:t>Based mainly on farming and domesticated animals</a:t>
              </a:r>
            </a:p>
            <a:p>
              <a:pPr marL="342900" marR="0" lvl="2" indent="-177800" algn="l" rtl="0">
                <a:lnSpc>
                  <a:spcPct val="90000"/>
                </a:lnSpc>
                <a:spcBef>
                  <a:spcPts val="270"/>
                </a:spcBef>
                <a:spcAft>
                  <a:spcPts val="0"/>
                </a:spcAft>
                <a:buClr>
                  <a:schemeClr val="lt1"/>
                </a:buClr>
                <a:buSzPct val="100000"/>
                <a:buFont typeface="Calibri"/>
                <a:buChar char="•"/>
              </a:pPr>
              <a:r>
                <a:rPr lang="en-US" sz="1800" b="0" i="0" u="none" strike="noStrike" cap="none">
                  <a:solidFill>
                    <a:schemeClr val="lt1"/>
                  </a:solidFill>
                  <a:latin typeface="Calibri"/>
                  <a:ea typeface="Calibri"/>
                  <a:cs typeface="Calibri"/>
                  <a:sym typeface="Calibri"/>
                </a:rPr>
                <a:t>People began </a:t>
              </a:r>
              <a:r>
                <a:rPr lang="en-US" sz="1800" b="1" i="0" u="none" strike="noStrike" cap="none">
                  <a:solidFill>
                    <a:schemeClr val="lt1"/>
                  </a:solidFill>
                  <a:latin typeface="Calibri"/>
                  <a:ea typeface="Calibri"/>
                  <a:cs typeface="Calibri"/>
                  <a:sym typeface="Calibri"/>
                </a:rPr>
                <a:t>to rely on a steady supply of food, possibly even a surplus</a:t>
              </a:r>
            </a:p>
            <a:p>
              <a:pPr marL="171450" marR="0" lvl="1" indent="-171450" algn="l" rtl="0">
                <a:lnSpc>
                  <a:spcPct val="90000"/>
                </a:lnSpc>
                <a:spcBef>
                  <a:spcPts val="270"/>
                </a:spcBef>
                <a:spcAft>
                  <a:spcPts val="0"/>
                </a:spcAft>
                <a:buClr>
                  <a:schemeClr val="lt1"/>
                </a:buClr>
                <a:buSzPct val="100000"/>
                <a:buFont typeface="Calibri"/>
                <a:buChar char="•"/>
              </a:pPr>
              <a:r>
                <a:rPr lang="en-US" sz="1800" b="0" i="0" u="none" strike="noStrike" cap="none">
                  <a:solidFill>
                    <a:schemeClr val="lt1"/>
                  </a:solidFill>
                  <a:latin typeface="Calibri"/>
                  <a:ea typeface="Calibri"/>
                  <a:cs typeface="Calibri"/>
                  <a:sym typeface="Calibri"/>
                </a:rPr>
                <a:t>The </a:t>
              </a:r>
              <a:r>
                <a:rPr lang="en-US" sz="1800" b="1" i="0" u="none" strike="noStrike" cap="none">
                  <a:solidFill>
                    <a:schemeClr val="lt1"/>
                  </a:solidFill>
                  <a:latin typeface="Calibri"/>
                  <a:ea typeface="Calibri"/>
                  <a:cs typeface="Calibri"/>
                  <a:sym typeface="Calibri"/>
                </a:rPr>
                <a:t>climate began to become warmer </a:t>
              </a:r>
              <a:r>
                <a:rPr lang="en-US" sz="1800" b="0" i="0" u="none" strike="noStrike" cap="none">
                  <a:solidFill>
                    <a:schemeClr val="lt1"/>
                  </a:solidFill>
                  <a:latin typeface="Calibri"/>
                  <a:ea typeface="Calibri"/>
                  <a:cs typeface="Calibri"/>
                  <a:sym typeface="Calibri"/>
                </a:rPr>
                <a:t>and more consistent</a:t>
              </a:r>
            </a:p>
          </p:txBody>
        </p:sp>
        <p:sp>
          <p:nvSpPr>
            <p:cNvPr id="245" name="Shape 245"/>
            <p:cNvSpPr/>
            <p:nvPr/>
          </p:nvSpPr>
          <p:spPr>
            <a:xfrm>
              <a:off x="437549" y="2184632"/>
              <a:ext cx="6125686" cy="531360"/>
            </a:xfrm>
            <a:prstGeom prst="roundRect">
              <a:avLst>
                <a:gd name="adj" fmla="val 16667"/>
              </a:avLst>
            </a:prstGeom>
            <a:solidFill>
              <a:schemeClr val="accent1"/>
            </a:solidFill>
            <a:ln>
              <a:noFill/>
            </a:ln>
            <a:effectLst>
              <a:outerShdw blurRad="101599" dist="63500" dir="4200000" algn="br"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246" name="Shape 246"/>
            <p:cNvSpPr txBox="1"/>
            <p:nvPr/>
          </p:nvSpPr>
          <p:spPr>
            <a:xfrm>
              <a:off x="463487" y="2210571"/>
              <a:ext cx="6073807" cy="479482"/>
            </a:xfrm>
            <a:prstGeom prst="rect">
              <a:avLst/>
            </a:prstGeom>
            <a:noFill/>
            <a:ln>
              <a:noFill/>
            </a:ln>
          </p:spPr>
          <p:txBody>
            <a:bodyPr lIns="231525" tIns="0" rIns="231525" bIns="0" anchor="ctr" anchorCtr="0">
              <a:noAutofit/>
            </a:bodyPr>
            <a:lstStyle/>
            <a:p>
              <a:pPr marL="0" marR="0" lvl="0" indent="0" algn="l" rtl="0">
                <a:lnSpc>
                  <a:spcPct val="90000"/>
                </a:lnSpc>
                <a:spcBef>
                  <a:spcPts val="0"/>
                </a:spcBef>
                <a:spcAft>
                  <a:spcPts val="0"/>
                </a:spcAft>
                <a:buSzPct val="25000"/>
                <a:buNone/>
              </a:pPr>
              <a:r>
                <a:rPr lang="en-US" sz="1800" b="0" i="0" u="none" strike="noStrike" cap="none">
                  <a:solidFill>
                    <a:schemeClr val="lt1"/>
                  </a:solidFill>
                  <a:latin typeface="Calibri"/>
                  <a:ea typeface="Calibri"/>
                  <a:cs typeface="Calibri"/>
                  <a:sym typeface="Calibri"/>
                </a:rPr>
                <a:t>Neolithic</a:t>
              </a:r>
            </a:p>
          </p:txBody>
        </p:sp>
        <p:sp>
          <p:nvSpPr>
            <p:cNvPr id="247" name="Shape 247"/>
            <p:cNvSpPr/>
            <p:nvPr/>
          </p:nvSpPr>
          <p:spPr>
            <a:xfrm>
              <a:off x="0" y="4243392"/>
              <a:ext cx="8750980" cy="1048949"/>
            </a:xfrm>
            <a:prstGeom prst="rect">
              <a:avLst/>
            </a:prstGeom>
            <a:solidFill>
              <a:schemeClr val="lt1">
                <a:alpha val="89803"/>
              </a:schemeClr>
            </a:solid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8" name="Shape 248"/>
            <p:cNvSpPr txBox="1"/>
            <p:nvPr/>
          </p:nvSpPr>
          <p:spPr>
            <a:xfrm>
              <a:off x="0" y="4243392"/>
              <a:ext cx="8750980" cy="1048949"/>
            </a:xfrm>
            <a:prstGeom prst="rect">
              <a:avLst/>
            </a:prstGeom>
            <a:solidFill>
              <a:srgbClr val="3D85C6"/>
            </a:solidFill>
            <a:ln>
              <a:noFill/>
            </a:ln>
          </p:spPr>
          <p:txBody>
            <a:bodyPr lIns="679150" tIns="374900" rIns="679150" bIns="128000" anchor="t" anchorCtr="0">
              <a:noAutofit/>
            </a:bodyPr>
            <a:lstStyle/>
            <a:p>
              <a:pPr marL="171450" marR="0" lvl="1" indent="-171450" algn="l" rtl="0">
                <a:lnSpc>
                  <a:spcPct val="90000"/>
                </a:lnSpc>
                <a:spcBef>
                  <a:spcPts val="0"/>
                </a:spcBef>
                <a:spcAft>
                  <a:spcPts val="0"/>
                </a:spcAft>
                <a:buClr>
                  <a:schemeClr val="lt1"/>
                </a:buClr>
                <a:buSzPct val="100000"/>
                <a:buFont typeface="Calibri"/>
                <a:buChar char="•"/>
              </a:pPr>
              <a:r>
                <a:rPr lang="en-US" sz="1800" b="1" i="0" u="none" strike="noStrike" cap="none">
                  <a:solidFill>
                    <a:schemeClr val="lt1"/>
                  </a:solidFill>
                  <a:latin typeface="Calibri"/>
                  <a:ea typeface="Calibri"/>
                  <a:cs typeface="Calibri"/>
                  <a:sym typeface="Calibri"/>
                </a:rPr>
                <a:t>Used stone tools</a:t>
              </a:r>
            </a:p>
            <a:p>
              <a:pPr marL="171450" marR="0" lvl="1" indent="-171450" algn="l" rtl="0">
                <a:lnSpc>
                  <a:spcPct val="90000"/>
                </a:lnSpc>
                <a:spcBef>
                  <a:spcPts val="270"/>
                </a:spcBef>
                <a:spcAft>
                  <a:spcPts val="0"/>
                </a:spcAft>
                <a:buClr>
                  <a:schemeClr val="lt1"/>
                </a:buClr>
                <a:buSzPct val="100000"/>
                <a:buFont typeface="Calibri"/>
                <a:buChar char="•"/>
              </a:pPr>
              <a:r>
                <a:rPr lang="en-US" sz="1800" b="1" i="0" u="none" strike="noStrike" cap="none">
                  <a:solidFill>
                    <a:schemeClr val="lt1"/>
                  </a:solidFill>
                  <a:latin typeface="Calibri"/>
                  <a:ea typeface="Calibri"/>
                  <a:cs typeface="Calibri"/>
                  <a:sym typeface="Calibri"/>
                </a:rPr>
                <a:t>Took part in</a:t>
              </a:r>
              <a:r>
                <a:rPr lang="en-US" sz="1800" b="0" i="0" u="none" strike="noStrike" cap="none">
                  <a:solidFill>
                    <a:schemeClr val="lt1"/>
                  </a:solidFill>
                  <a:latin typeface="Calibri"/>
                  <a:ea typeface="Calibri"/>
                  <a:cs typeface="Calibri"/>
                  <a:sym typeface="Calibri"/>
                </a:rPr>
                <a:t> long distance trade </a:t>
              </a:r>
              <a:r>
                <a:rPr lang="en-US" sz="1800" b="1" i="0" u="none" strike="noStrike" cap="none">
                  <a:solidFill>
                    <a:schemeClr val="lt1"/>
                  </a:solidFill>
                  <a:latin typeface="Calibri"/>
                  <a:ea typeface="Calibri"/>
                  <a:cs typeface="Calibri"/>
                  <a:sym typeface="Calibri"/>
                </a:rPr>
                <a:t>(barter)</a:t>
              </a:r>
            </a:p>
          </p:txBody>
        </p:sp>
        <p:sp>
          <p:nvSpPr>
            <p:cNvPr id="249" name="Shape 249"/>
            <p:cNvSpPr/>
            <p:nvPr/>
          </p:nvSpPr>
          <p:spPr>
            <a:xfrm>
              <a:off x="437549" y="3908312"/>
              <a:ext cx="6125686" cy="531360"/>
            </a:xfrm>
            <a:prstGeom prst="roundRect">
              <a:avLst>
                <a:gd name="adj" fmla="val 16667"/>
              </a:avLst>
            </a:prstGeom>
            <a:solidFill>
              <a:schemeClr val="accent1"/>
            </a:solidFill>
            <a:ln>
              <a:noFill/>
            </a:ln>
            <a:effectLst>
              <a:outerShdw blurRad="101599" dist="63500" dir="4200000" algn="br"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250" name="Shape 250"/>
            <p:cNvSpPr txBox="1"/>
            <p:nvPr/>
          </p:nvSpPr>
          <p:spPr>
            <a:xfrm>
              <a:off x="463487" y="3934251"/>
              <a:ext cx="6073807" cy="479482"/>
            </a:xfrm>
            <a:prstGeom prst="rect">
              <a:avLst/>
            </a:prstGeom>
            <a:noFill/>
            <a:ln>
              <a:noFill/>
            </a:ln>
          </p:spPr>
          <p:txBody>
            <a:bodyPr lIns="231525" tIns="0" rIns="231525" bIns="0" anchor="ctr" anchorCtr="0">
              <a:noAutofit/>
            </a:bodyPr>
            <a:lstStyle/>
            <a:p>
              <a:pPr marL="0" marR="0" lvl="0" indent="0" algn="l" rtl="0">
                <a:lnSpc>
                  <a:spcPct val="90000"/>
                </a:lnSpc>
                <a:spcBef>
                  <a:spcPts val="0"/>
                </a:spcBef>
                <a:spcAft>
                  <a:spcPts val="0"/>
                </a:spcAft>
                <a:buSzPct val="25000"/>
                <a:buNone/>
              </a:pPr>
              <a:r>
                <a:rPr lang="en-US" sz="1800" b="0" i="0" u="none" strike="noStrike" cap="none">
                  <a:solidFill>
                    <a:schemeClr val="lt1"/>
                  </a:solidFill>
                  <a:latin typeface="Calibri"/>
                  <a:ea typeface="Calibri"/>
                  <a:cs typeface="Calibri"/>
                  <a:sym typeface="Calibri"/>
                </a:rPr>
                <a:t>Both</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320" b="1" i="0" u="none" strike="noStrike" cap="none" dirty="0">
                <a:solidFill>
                  <a:schemeClr val="lt1"/>
                </a:solidFill>
                <a:latin typeface="Calibri"/>
                <a:ea typeface="Calibri"/>
                <a:cs typeface="Calibri"/>
                <a:sym typeface="Calibri"/>
              </a:rPr>
              <a:t>Neolithic Changes to Class Structure</a:t>
            </a:r>
          </a:p>
        </p:txBody>
      </p:sp>
      <p:sp>
        <p:nvSpPr>
          <p:cNvPr id="256" name="Shape 256"/>
          <p:cNvSpPr txBox="1">
            <a:spLocks noGrp="1"/>
          </p:cNvSpPr>
          <p:nvPr>
            <p:ph type="body" idx="1"/>
          </p:nvPr>
        </p:nvSpPr>
        <p:spPr>
          <a:xfrm>
            <a:off x="457200" y="2057400"/>
            <a:ext cx="5196087" cy="48005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90000"/>
              <a:buFont typeface="Noto Sans Symbols"/>
              <a:buChar char="●"/>
            </a:pPr>
            <a:r>
              <a:rPr lang="en-US" sz="2800" b="0" i="0" u="none" strike="noStrike" cap="none" dirty="0">
                <a:solidFill>
                  <a:schemeClr val="lt1"/>
                </a:solidFill>
                <a:latin typeface="Calibri"/>
                <a:ea typeface="Calibri"/>
                <a:cs typeface="Calibri"/>
                <a:sym typeface="Calibri"/>
              </a:rPr>
              <a:t>Three Things Dominate the Change:</a:t>
            </a:r>
          </a:p>
          <a:p>
            <a:pPr marL="692150" marR="0" lvl="1" indent="-349250" algn="l" rtl="0">
              <a:lnSpc>
                <a:spcPct val="80000"/>
              </a:lnSpc>
              <a:spcBef>
                <a:spcPts val="600"/>
              </a:spcBef>
              <a:spcAft>
                <a:spcPts val="0"/>
              </a:spcAft>
              <a:buClr>
                <a:schemeClr val="accent2"/>
              </a:buClr>
              <a:buSzPct val="90000"/>
              <a:buFont typeface="Calibri"/>
              <a:buAutoNum type="arabicPeriod"/>
            </a:pPr>
            <a:r>
              <a:rPr lang="en-US" sz="2400" b="1" i="0" u="none" strike="noStrike" cap="none" dirty="0">
                <a:solidFill>
                  <a:schemeClr val="lt1"/>
                </a:solidFill>
                <a:latin typeface="Calibri"/>
                <a:ea typeface="Calibri"/>
                <a:cs typeface="Calibri"/>
                <a:sym typeface="Calibri"/>
              </a:rPr>
              <a:t>Emergence of villages and towns </a:t>
            </a:r>
          </a:p>
          <a:p>
            <a:pPr marL="1041400" marR="0" lvl="2" indent="-342900" algn="l" rtl="0">
              <a:lnSpc>
                <a:spcPct val="80000"/>
              </a:lnSpc>
              <a:spcBef>
                <a:spcPts val="600"/>
              </a:spcBef>
              <a:spcAft>
                <a:spcPts val="0"/>
              </a:spcAft>
              <a:buClr>
                <a:schemeClr val="accent1"/>
              </a:buClr>
              <a:buSzPct val="90000"/>
              <a:buFont typeface="Noto Sans Symbols"/>
              <a:buChar char="●"/>
            </a:pPr>
            <a:r>
              <a:rPr lang="en-US" sz="2000" b="0" i="0" u="none" strike="noStrike" cap="none" dirty="0">
                <a:solidFill>
                  <a:schemeClr val="lt1"/>
                </a:solidFill>
                <a:latin typeface="Calibri"/>
                <a:ea typeface="Calibri"/>
                <a:cs typeface="Calibri"/>
                <a:sym typeface="Calibri"/>
              </a:rPr>
              <a:t>i.e. </a:t>
            </a:r>
            <a:r>
              <a:rPr lang="en-US" sz="2000" b="0" i="0" u="none" strike="noStrike" cap="none" dirty="0">
                <a:solidFill>
                  <a:schemeClr val="lt1"/>
                </a:solidFill>
                <a:latin typeface="Calibri"/>
                <a:ea typeface="Calibri"/>
                <a:cs typeface="Calibri"/>
                <a:sym typeface="Calibri"/>
                <a:hlinkClick r:id="rId3"/>
              </a:rPr>
              <a:t>Jericho</a:t>
            </a:r>
            <a:endParaRPr lang="en-US" sz="2000" b="0" i="0" u="none" strike="noStrike" cap="none" dirty="0">
              <a:solidFill>
                <a:schemeClr val="lt1"/>
              </a:solidFill>
              <a:latin typeface="Calibri"/>
              <a:ea typeface="Calibri"/>
              <a:cs typeface="Calibri"/>
              <a:sym typeface="Calibri"/>
            </a:endParaRPr>
          </a:p>
          <a:p>
            <a:pPr marL="692150" marR="0" lvl="1" indent="-349250" algn="l" rtl="0">
              <a:lnSpc>
                <a:spcPct val="80000"/>
              </a:lnSpc>
              <a:spcBef>
                <a:spcPts val="600"/>
              </a:spcBef>
              <a:spcAft>
                <a:spcPts val="0"/>
              </a:spcAft>
              <a:buClr>
                <a:schemeClr val="accent2"/>
              </a:buClr>
              <a:buSzPct val="90000"/>
              <a:buFont typeface="Calibri"/>
              <a:buAutoNum type="arabicPeriod"/>
            </a:pPr>
            <a:r>
              <a:rPr lang="en-US" sz="2400" b="1" i="0" u="none" strike="noStrike" cap="none" dirty="0">
                <a:solidFill>
                  <a:schemeClr val="lt1"/>
                </a:solidFill>
                <a:latin typeface="Calibri"/>
                <a:ea typeface="Calibri"/>
                <a:cs typeface="Calibri"/>
                <a:sym typeface="Calibri"/>
              </a:rPr>
              <a:t>Specialization of labor </a:t>
            </a:r>
          </a:p>
          <a:p>
            <a:pPr marL="1035050" marR="0" lvl="2" indent="-349250" algn="l" rtl="0">
              <a:lnSpc>
                <a:spcPct val="80000"/>
              </a:lnSpc>
              <a:spcBef>
                <a:spcPts val="600"/>
              </a:spcBef>
              <a:spcAft>
                <a:spcPts val="0"/>
              </a:spcAft>
              <a:buClr>
                <a:schemeClr val="accent1"/>
              </a:buClr>
              <a:buSzPct val="90000"/>
              <a:buFont typeface="Noto Sans Symbols"/>
              <a:buChar char="●"/>
            </a:pPr>
            <a:r>
              <a:rPr lang="en-US" sz="2000" b="0" i="0" u="none" strike="noStrike" cap="none" dirty="0">
                <a:solidFill>
                  <a:schemeClr val="lt1"/>
                </a:solidFill>
                <a:latin typeface="Calibri"/>
                <a:ea typeface="Calibri"/>
                <a:cs typeface="Calibri"/>
                <a:sym typeface="Calibri"/>
              </a:rPr>
              <a:t>Neolithic site of </a:t>
            </a:r>
            <a:r>
              <a:rPr lang="en-US" sz="2000" b="0" i="0" u="none" strike="noStrike" cap="none" dirty="0" err="1">
                <a:solidFill>
                  <a:schemeClr val="lt1"/>
                </a:solidFill>
                <a:latin typeface="Calibri"/>
                <a:ea typeface="Calibri"/>
                <a:cs typeface="Calibri"/>
                <a:sym typeface="Calibri"/>
              </a:rPr>
              <a:t>Çatal</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Hüyük</a:t>
            </a:r>
            <a:r>
              <a:rPr lang="en-US" sz="2000" b="0" i="0" u="none" strike="noStrike" cap="none" dirty="0">
                <a:solidFill>
                  <a:schemeClr val="lt1"/>
                </a:solidFill>
                <a:latin typeface="Calibri"/>
                <a:ea typeface="Calibri"/>
                <a:cs typeface="Calibri"/>
                <a:sym typeface="Calibri"/>
              </a:rPr>
              <a:t> (south-central Anatolia) </a:t>
            </a:r>
            <a:r>
              <a:rPr lang="en-US" sz="2000" b="0" i="0" u="none" strike="noStrike" cap="none" dirty="0" smtClean="0">
                <a:solidFill>
                  <a:schemeClr val="lt1"/>
                </a:solidFill>
                <a:latin typeface="Calibri"/>
                <a:ea typeface="Calibri"/>
                <a:cs typeface="Calibri"/>
                <a:sym typeface="Calibri"/>
              </a:rPr>
              <a:t>(crafts, pottery, woven material)</a:t>
            </a:r>
            <a:endParaRPr lang="en-US" sz="2000" b="0" i="0" u="none" strike="noStrike" cap="none" dirty="0">
              <a:solidFill>
                <a:schemeClr val="lt1"/>
              </a:solidFill>
              <a:latin typeface="Calibri"/>
              <a:ea typeface="Calibri"/>
              <a:cs typeface="Calibri"/>
              <a:sym typeface="Calibri"/>
            </a:endParaRPr>
          </a:p>
          <a:p>
            <a:pPr marL="692150" marR="0" lvl="1" indent="-349250" algn="l" rtl="0">
              <a:lnSpc>
                <a:spcPct val="80000"/>
              </a:lnSpc>
              <a:spcBef>
                <a:spcPts val="600"/>
              </a:spcBef>
              <a:spcAft>
                <a:spcPts val="0"/>
              </a:spcAft>
              <a:buClr>
                <a:schemeClr val="accent2"/>
              </a:buClr>
              <a:buSzPct val="90000"/>
              <a:buFont typeface="Calibri"/>
              <a:buAutoNum type="arabicPeriod"/>
            </a:pPr>
            <a:r>
              <a:rPr lang="en-US" sz="2400" b="1" i="0" u="none" strike="noStrike" cap="none" dirty="0">
                <a:solidFill>
                  <a:schemeClr val="lt1"/>
                </a:solidFill>
                <a:latin typeface="Calibri"/>
                <a:ea typeface="Calibri"/>
                <a:cs typeface="Calibri"/>
                <a:sym typeface="Calibri"/>
              </a:rPr>
              <a:t>Social distinctions </a:t>
            </a:r>
          </a:p>
          <a:p>
            <a:pPr marL="1035050" marR="0" lvl="2" indent="-349250" algn="l" rtl="0">
              <a:lnSpc>
                <a:spcPct val="80000"/>
              </a:lnSpc>
              <a:spcBef>
                <a:spcPts val="600"/>
              </a:spcBef>
              <a:spcAft>
                <a:spcPts val="0"/>
              </a:spcAft>
              <a:buClr>
                <a:schemeClr val="accent1"/>
              </a:buClr>
              <a:buSzPct val="90000"/>
              <a:buFont typeface="Noto Sans Symbols"/>
              <a:buChar char="●"/>
            </a:pPr>
            <a:r>
              <a:rPr lang="en-US" sz="2000" b="1" i="0" u="none" strike="noStrike" cap="none" dirty="0">
                <a:solidFill>
                  <a:schemeClr val="lt1"/>
                </a:solidFill>
                <a:latin typeface="Calibri"/>
                <a:ea typeface="Calibri"/>
                <a:cs typeface="Calibri"/>
                <a:sym typeface="Calibri"/>
              </a:rPr>
              <a:t>Private Land Ownership</a:t>
            </a:r>
          </a:p>
          <a:p>
            <a:pPr marL="1035050" marR="0" lvl="2" indent="-349250" algn="l" rtl="0">
              <a:lnSpc>
                <a:spcPct val="80000"/>
              </a:lnSpc>
              <a:spcBef>
                <a:spcPts val="600"/>
              </a:spcBef>
              <a:buClr>
                <a:schemeClr val="accent1"/>
              </a:buClr>
              <a:buSzPct val="90000"/>
              <a:buFont typeface="Noto Sans Symbols"/>
              <a:buChar char="●"/>
            </a:pPr>
            <a:r>
              <a:rPr lang="en-US" sz="2000" b="1" i="0" u="none" strike="noStrike" cap="none" dirty="0">
                <a:solidFill>
                  <a:schemeClr val="lt1"/>
                </a:solidFill>
                <a:latin typeface="Calibri"/>
                <a:ea typeface="Calibri"/>
                <a:cs typeface="Calibri"/>
                <a:sym typeface="Calibri"/>
              </a:rPr>
              <a:t>Economic Inequalities</a:t>
            </a:r>
          </a:p>
        </p:txBody>
      </p:sp>
      <p:pic>
        <p:nvPicPr>
          <p:cNvPr id="257" name="Shape 257"/>
          <p:cNvPicPr preferRelativeResize="0"/>
          <p:nvPr/>
        </p:nvPicPr>
        <p:blipFill rotWithShape="1">
          <a:blip r:embed="rId4">
            <a:alphaModFix/>
          </a:blip>
          <a:srcRect/>
          <a:stretch/>
        </p:blipFill>
        <p:spPr>
          <a:xfrm>
            <a:off x="6159996" y="2367000"/>
            <a:ext cx="2984002" cy="44909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anim calcmode="lin" valueType="num">
                                      <p:cBhvr additive="base">
                                        <p:cTn id="7" dur="500"/>
                                        <p:tgtEl>
                                          <p:spTgt spid="2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
                                            <p:txEl>
                                              <p:pRg st="1" end="1"/>
                                            </p:txEl>
                                          </p:spTgt>
                                        </p:tgtEl>
                                        <p:attrNameLst>
                                          <p:attrName>style.visibility</p:attrName>
                                        </p:attrNameLst>
                                      </p:cBhvr>
                                      <p:to>
                                        <p:strVal val="visible"/>
                                      </p:to>
                                    </p:set>
                                    <p:anim calcmode="lin" valueType="num">
                                      <p:cBhvr additive="base">
                                        <p:cTn id="12" dur="500"/>
                                        <p:tgtEl>
                                          <p:spTgt spid="2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
                                            <p:txEl>
                                              <p:pRg st="2" end="2"/>
                                            </p:txEl>
                                          </p:spTgt>
                                        </p:tgtEl>
                                        <p:attrNameLst>
                                          <p:attrName>style.visibility</p:attrName>
                                        </p:attrNameLst>
                                      </p:cBhvr>
                                      <p:to>
                                        <p:strVal val="visible"/>
                                      </p:to>
                                    </p:set>
                                    <p:anim calcmode="lin" valueType="num">
                                      <p:cBhvr additive="base">
                                        <p:cTn id="17" dur="500"/>
                                        <p:tgtEl>
                                          <p:spTgt spid="2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6">
                                            <p:txEl>
                                              <p:pRg st="3" end="3"/>
                                            </p:txEl>
                                          </p:spTgt>
                                        </p:tgtEl>
                                        <p:attrNameLst>
                                          <p:attrName>style.visibility</p:attrName>
                                        </p:attrNameLst>
                                      </p:cBhvr>
                                      <p:to>
                                        <p:strVal val="visible"/>
                                      </p:to>
                                    </p:set>
                                    <p:anim calcmode="lin" valueType="num">
                                      <p:cBhvr additive="base">
                                        <p:cTn id="22" dur="500"/>
                                        <p:tgtEl>
                                          <p:spTgt spid="2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
                                            <p:txEl>
                                              <p:pRg st="4" end="4"/>
                                            </p:txEl>
                                          </p:spTgt>
                                        </p:tgtEl>
                                        <p:attrNameLst>
                                          <p:attrName>style.visibility</p:attrName>
                                        </p:attrNameLst>
                                      </p:cBhvr>
                                      <p:to>
                                        <p:strVal val="visible"/>
                                      </p:to>
                                    </p:set>
                                    <p:anim calcmode="lin" valueType="num">
                                      <p:cBhvr additive="base">
                                        <p:cTn id="27" dur="500"/>
                                        <p:tgtEl>
                                          <p:spTgt spid="25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6">
                                            <p:txEl>
                                              <p:pRg st="5" end="5"/>
                                            </p:txEl>
                                          </p:spTgt>
                                        </p:tgtEl>
                                        <p:attrNameLst>
                                          <p:attrName>style.visibility</p:attrName>
                                        </p:attrNameLst>
                                      </p:cBhvr>
                                      <p:to>
                                        <p:strVal val="visible"/>
                                      </p:to>
                                    </p:set>
                                    <p:anim calcmode="lin" valueType="num">
                                      <p:cBhvr additive="base">
                                        <p:cTn id="32" dur="500"/>
                                        <p:tgtEl>
                                          <p:spTgt spid="2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
                                            <p:txEl>
                                              <p:pRg st="6" end="6"/>
                                            </p:txEl>
                                          </p:spTgt>
                                        </p:tgtEl>
                                        <p:attrNameLst>
                                          <p:attrName>style.visibility</p:attrName>
                                        </p:attrNameLst>
                                      </p:cBhvr>
                                      <p:to>
                                        <p:strVal val="visible"/>
                                      </p:to>
                                    </p:set>
                                    <p:anim calcmode="lin" valueType="num">
                                      <p:cBhvr additive="base">
                                        <p:cTn id="37" dur="500"/>
                                        <p:tgtEl>
                                          <p:spTgt spid="25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6">
                                            <p:txEl>
                                              <p:pRg st="7" end="7"/>
                                            </p:txEl>
                                          </p:spTgt>
                                        </p:tgtEl>
                                        <p:attrNameLst>
                                          <p:attrName>style.visibility</p:attrName>
                                        </p:attrNameLst>
                                      </p:cBhvr>
                                      <p:to>
                                        <p:strVal val="visible"/>
                                      </p:to>
                                    </p:set>
                                    <p:anim calcmode="lin" valueType="num">
                                      <p:cBhvr additive="base">
                                        <p:cTn id="42" dur="500"/>
                                        <p:tgtEl>
                                          <p:spTgt spid="25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endParaRPr sz="4800" b="1" i="0" u="none" strike="noStrike" cap="none">
              <a:solidFill>
                <a:schemeClr val="lt1"/>
              </a:solidFill>
              <a:latin typeface="Calibri"/>
              <a:ea typeface="Calibri"/>
              <a:cs typeface="Calibri"/>
              <a:sym typeface="Calibri"/>
            </a:endParaRPr>
          </a:p>
        </p:txBody>
      </p:sp>
      <p:sp>
        <p:nvSpPr>
          <p:cNvPr id="263" name="Shape 263"/>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p:txBody>
      </p:sp>
      <p:pic>
        <p:nvPicPr>
          <p:cNvPr id="264" name="Shape 264"/>
          <p:cNvPicPr preferRelativeResize="0"/>
          <p:nvPr/>
        </p:nvPicPr>
        <p:blipFill rotWithShape="1">
          <a:blip r:embed="rId3">
            <a:alphaModFix/>
          </a:blip>
          <a:srcRect/>
          <a:stretch/>
        </p:blipFill>
        <p:spPr>
          <a:xfrm>
            <a:off x="0" y="0"/>
            <a:ext cx="9144000" cy="684657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0" y="274637"/>
            <a:ext cx="6193583"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Religion</a:t>
            </a:r>
          </a:p>
        </p:txBody>
      </p:sp>
      <p:sp>
        <p:nvSpPr>
          <p:cNvPr id="276" name="Shape 276"/>
          <p:cNvSpPr txBox="1">
            <a:spLocks noGrp="1"/>
          </p:cNvSpPr>
          <p:nvPr>
            <p:ph type="body" idx="1"/>
          </p:nvPr>
        </p:nvSpPr>
        <p:spPr>
          <a:xfrm>
            <a:off x="0" y="1600200"/>
            <a:ext cx="6193583" cy="5257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Evidence for belief in the afterlife first appears in the Paleolithic period, marked by the appearance of burial rituals and ancestor worship. </a:t>
            </a:r>
          </a:p>
          <a:p>
            <a:pPr marL="685800" marR="0" lvl="1" indent="-342899" algn="l" rtl="0">
              <a:lnSpc>
                <a:spcPct val="90000"/>
              </a:lnSpc>
              <a:spcBef>
                <a:spcPts val="600"/>
              </a:spcBef>
              <a:spcAft>
                <a:spcPts val="0"/>
              </a:spcAft>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Priests, or shamans, and sanctuary servants appear in prehistory.</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Humans experienced altered states of consciousness and partook in ritual, and ritual was used in their societies to strengthen social bonding and group cohesion.</a:t>
            </a:r>
          </a:p>
          <a:p>
            <a:pPr marL="342900" marR="0" lvl="0" indent="-342900" algn="l" rtl="0">
              <a:lnSpc>
                <a:spcPct val="90000"/>
              </a:lnSpc>
              <a:spcBef>
                <a:spcPts val="2000"/>
              </a:spcBef>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During the Neolithic period, there begins to be increased masculinization of the religious deities</a:t>
            </a:r>
          </a:p>
        </p:txBody>
      </p:sp>
      <p:pic>
        <p:nvPicPr>
          <p:cNvPr id="277" name="Shape 277"/>
          <p:cNvPicPr preferRelativeResize="0"/>
          <p:nvPr/>
        </p:nvPicPr>
        <p:blipFill rotWithShape="1">
          <a:blip r:embed="rId3">
            <a:alphaModFix/>
          </a:blip>
          <a:srcRect/>
          <a:stretch/>
        </p:blipFill>
        <p:spPr>
          <a:xfrm>
            <a:off x="6462935" y="2892674"/>
            <a:ext cx="2681064" cy="3965325"/>
          </a:xfrm>
          <a:prstGeom prst="rect">
            <a:avLst/>
          </a:prstGeom>
          <a:noFill/>
          <a:ln>
            <a:noFill/>
          </a:ln>
        </p:spPr>
      </p:pic>
      <p:pic>
        <p:nvPicPr>
          <p:cNvPr id="278" name="Shape 278"/>
          <p:cNvPicPr preferRelativeResize="0"/>
          <p:nvPr/>
        </p:nvPicPr>
        <p:blipFill rotWithShape="1">
          <a:blip r:embed="rId4">
            <a:alphaModFix/>
          </a:blip>
          <a:srcRect/>
          <a:stretch/>
        </p:blipFill>
        <p:spPr>
          <a:xfrm>
            <a:off x="6193583" y="0"/>
            <a:ext cx="2950415" cy="29504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000"/>
                                        <p:tgtEl>
                                          <p:spTgt spid="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1" end="1"/>
                                            </p:txEl>
                                          </p:spTgt>
                                        </p:tgtEl>
                                        <p:attrNameLst>
                                          <p:attrName>style.visibility</p:attrName>
                                        </p:attrNameLst>
                                      </p:cBhvr>
                                      <p:to>
                                        <p:strVal val="visible"/>
                                      </p:to>
                                    </p:set>
                                    <p:animEffect transition="in" filter="fade">
                                      <p:cBhvr>
                                        <p:cTn id="12" dur="1000"/>
                                        <p:tgtEl>
                                          <p:spTgt spid="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xEl>
                                              <p:pRg st="2" end="2"/>
                                            </p:txEl>
                                          </p:spTgt>
                                        </p:tgtEl>
                                        <p:attrNameLst>
                                          <p:attrName>style.visibility</p:attrName>
                                        </p:attrNameLst>
                                      </p:cBhvr>
                                      <p:to>
                                        <p:strVal val="visible"/>
                                      </p:to>
                                    </p:set>
                                    <p:animEffect transition="in" filter="fade">
                                      <p:cBhvr>
                                        <p:cTn id="17" dur="1000"/>
                                        <p:tgtEl>
                                          <p:spTgt spid="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
                                            <p:txEl>
                                              <p:pRg st="3" end="3"/>
                                            </p:txEl>
                                          </p:spTgt>
                                        </p:tgtEl>
                                        <p:attrNameLst>
                                          <p:attrName>style.visibility</p:attrName>
                                        </p:attrNameLst>
                                      </p:cBhvr>
                                      <p:to>
                                        <p:strVal val="visible"/>
                                      </p:to>
                                    </p:set>
                                    <p:animEffect transition="in" filter="fade">
                                      <p:cBhvr>
                                        <p:cTn id="22" dur="1000"/>
                                        <p:tgtEl>
                                          <p:spTgt spid="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Migration</a:t>
            </a:r>
          </a:p>
        </p:txBody>
      </p:sp>
      <p:sp>
        <p:nvSpPr>
          <p:cNvPr id="284" name="Shape 284"/>
          <p:cNvSpPr txBox="1">
            <a:spLocks noGrp="1"/>
          </p:cNvSpPr>
          <p:nvPr>
            <p:ph type="body" idx="1"/>
          </p:nvPr>
        </p:nvSpPr>
        <p:spPr>
          <a:xfrm>
            <a:off x="457200" y="2057400"/>
            <a:ext cx="3931919" cy="398032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US" sz="2000" b="1" i="0" u="sng" strike="noStrike" cap="none">
                <a:solidFill>
                  <a:schemeClr val="hlink"/>
                </a:solidFill>
                <a:latin typeface="Calibri"/>
                <a:ea typeface="Calibri"/>
                <a:cs typeface="Calibri"/>
                <a:sym typeface="Calibri"/>
                <a:hlinkClick r:id="rId3"/>
              </a:rPr>
              <a:t>http://www.bradshawfoundation.com/journey/</a:t>
            </a:r>
          </a:p>
          <a:p>
            <a:pPr marL="342900" marR="0" lvl="0" indent="-342900" algn="l" rtl="0">
              <a:lnSpc>
                <a:spcPct val="90000"/>
              </a:lnSpc>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What was the sequence of human migration across the planet? (use the map to answer)</a:t>
            </a:r>
          </a:p>
          <a:p>
            <a:pPr marL="342900" marR="0" lvl="0" indent="-342900" algn="l" rtl="0">
              <a:lnSpc>
                <a:spcPct val="90000"/>
              </a:lnSpc>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Homo Sapiens emerged in Africa 250,000 years ago</a:t>
            </a:r>
          </a:p>
          <a:p>
            <a:pPr marL="342900" marR="0" lvl="0" indent="-342900" algn="l" rtl="0">
              <a:lnSpc>
                <a:spcPct val="90000"/>
              </a:lnSpc>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First human migration out of Africa into Eurasia 100,000-60,000 years ago</a:t>
            </a:r>
          </a:p>
          <a:p>
            <a:pPr marL="342900" marR="0" lvl="0" indent="-342900" algn="l" rtl="0">
              <a:lnSpc>
                <a:spcPct val="90000"/>
              </a:lnSpc>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Human entry into Australia 60,000-40,000 years ago</a:t>
            </a:r>
          </a:p>
          <a:p>
            <a:pPr marL="342900" marR="0" lvl="0" indent="-342900" algn="l" rtl="0">
              <a:lnSpc>
                <a:spcPct val="90000"/>
              </a:lnSpc>
              <a:spcBef>
                <a:spcPts val="400"/>
              </a:spcBef>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p:txBody>
      </p:sp>
      <p:sp>
        <p:nvSpPr>
          <p:cNvPr id="285" name="Shape 285"/>
          <p:cNvSpPr txBox="1">
            <a:spLocks noGrp="1"/>
          </p:cNvSpPr>
          <p:nvPr>
            <p:ph type="body" idx="2"/>
          </p:nvPr>
        </p:nvSpPr>
        <p:spPr>
          <a:xfrm>
            <a:off x="4754880" y="2057400"/>
            <a:ext cx="3931919" cy="398032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Human entry into Europe 45,000 years ago</a:t>
            </a:r>
          </a:p>
          <a:p>
            <a:pPr marL="342900" marR="0" lvl="0" indent="-342900" algn="l" rtl="0">
              <a:lnSpc>
                <a:spcPct val="90000"/>
              </a:lnSpc>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Human entry into Americas 30,000-15,000 years ago</a:t>
            </a:r>
          </a:p>
          <a:p>
            <a:pPr marL="342900" marR="0" lvl="0" indent="-342900" algn="l" rtl="0">
              <a:lnSpc>
                <a:spcPct val="90000"/>
              </a:lnSpc>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Austronesian migration to Pacific Islands, Madagascar 3,500-1,000 years ago</a:t>
            </a:r>
          </a:p>
          <a:p>
            <a:pPr marL="342900" marR="0" lvl="0" indent="-342900" algn="l" rtl="0">
              <a:lnSpc>
                <a:spcPct val="90000"/>
              </a:lnSpc>
              <a:spcBef>
                <a:spcPts val="400"/>
              </a:spcBef>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Human entry into New Zealand 700-1,000 Years 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 calcmode="lin" valueType="num">
                                      <p:cBhvr additive="base">
                                        <p:cTn id="7" dur="500"/>
                                        <p:tgtEl>
                                          <p:spTgt spid="2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4">
                                            <p:txEl>
                                              <p:pRg st="1" end="1"/>
                                            </p:txEl>
                                          </p:spTgt>
                                        </p:tgtEl>
                                        <p:attrNameLst>
                                          <p:attrName>style.visibility</p:attrName>
                                        </p:attrNameLst>
                                      </p:cBhvr>
                                      <p:to>
                                        <p:strVal val="visible"/>
                                      </p:to>
                                    </p:set>
                                    <p:anim calcmode="lin" valueType="num">
                                      <p:cBhvr additive="base">
                                        <p:cTn id="12" dur="500"/>
                                        <p:tgtEl>
                                          <p:spTgt spid="2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 calcmode="lin" valueType="num">
                                      <p:cBhvr additive="base">
                                        <p:cTn id="17" dur="500"/>
                                        <p:tgtEl>
                                          <p:spTgt spid="2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4">
                                            <p:txEl>
                                              <p:pRg st="3" end="3"/>
                                            </p:txEl>
                                          </p:spTgt>
                                        </p:tgtEl>
                                        <p:attrNameLst>
                                          <p:attrName>style.visibility</p:attrName>
                                        </p:attrNameLst>
                                      </p:cBhvr>
                                      <p:to>
                                        <p:strVal val="visible"/>
                                      </p:to>
                                    </p:set>
                                    <p:anim calcmode="lin" valueType="num">
                                      <p:cBhvr additive="base">
                                        <p:cTn id="22" dur="500"/>
                                        <p:tgtEl>
                                          <p:spTgt spid="2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4">
                                            <p:txEl>
                                              <p:pRg st="4" end="4"/>
                                            </p:txEl>
                                          </p:spTgt>
                                        </p:tgtEl>
                                        <p:attrNameLst>
                                          <p:attrName>style.visibility</p:attrName>
                                        </p:attrNameLst>
                                      </p:cBhvr>
                                      <p:to>
                                        <p:strVal val="visible"/>
                                      </p:to>
                                    </p:set>
                                    <p:anim calcmode="lin" valueType="num">
                                      <p:cBhvr additive="base">
                                        <p:cTn id="27" dur="500"/>
                                        <p:tgtEl>
                                          <p:spTgt spid="2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4">
                                            <p:txEl>
                                              <p:pRg st="5" end="5"/>
                                            </p:txEl>
                                          </p:spTgt>
                                        </p:tgtEl>
                                        <p:attrNameLst>
                                          <p:attrName>style.visibility</p:attrName>
                                        </p:attrNameLst>
                                      </p:cBhvr>
                                      <p:to>
                                        <p:strVal val="visible"/>
                                      </p:to>
                                    </p:set>
                                    <p:anim calcmode="lin" valueType="num">
                                      <p:cBhvr additive="base">
                                        <p:cTn id="32" dur="500"/>
                                        <p:tgtEl>
                                          <p:spTgt spid="2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5">
                                            <p:txEl>
                                              <p:pRg st="0" end="0"/>
                                            </p:txEl>
                                          </p:spTgt>
                                        </p:tgtEl>
                                        <p:attrNameLst>
                                          <p:attrName>style.visibility</p:attrName>
                                        </p:attrNameLst>
                                      </p:cBhvr>
                                      <p:to>
                                        <p:strVal val="visible"/>
                                      </p:to>
                                    </p:set>
                                    <p:anim calcmode="lin" valueType="num">
                                      <p:cBhvr additive="base">
                                        <p:cTn id="37" dur="500"/>
                                        <p:tgtEl>
                                          <p:spTgt spid="2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85">
                                            <p:txEl>
                                              <p:pRg st="1" end="1"/>
                                            </p:txEl>
                                          </p:spTgt>
                                        </p:tgtEl>
                                        <p:attrNameLst>
                                          <p:attrName>style.visibility</p:attrName>
                                        </p:attrNameLst>
                                      </p:cBhvr>
                                      <p:to>
                                        <p:strVal val="visible"/>
                                      </p:to>
                                    </p:set>
                                    <p:anim calcmode="lin" valueType="num">
                                      <p:cBhvr additive="base">
                                        <p:cTn id="42" dur="500"/>
                                        <p:tgtEl>
                                          <p:spTgt spid="2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85">
                                            <p:txEl>
                                              <p:pRg st="2" end="2"/>
                                            </p:txEl>
                                          </p:spTgt>
                                        </p:tgtEl>
                                        <p:attrNameLst>
                                          <p:attrName>style.visibility</p:attrName>
                                        </p:attrNameLst>
                                      </p:cBhvr>
                                      <p:to>
                                        <p:strVal val="visible"/>
                                      </p:to>
                                    </p:set>
                                    <p:anim calcmode="lin" valueType="num">
                                      <p:cBhvr additive="base">
                                        <p:cTn id="47" dur="500"/>
                                        <p:tgtEl>
                                          <p:spTgt spid="2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85">
                                            <p:txEl>
                                              <p:pRg st="3" end="3"/>
                                            </p:txEl>
                                          </p:spTgt>
                                        </p:tgtEl>
                                        <p:attrNameLst>
                                          <p:attrName>style.visibility</p:attrName>
                                        </p:attrNameLst>
                                      </p:cBhvr>
                                      <p:to>
                                        <p:strVal val="visible"/>
                                      </p:to>
                                    </p:set>
                                    <p:anim calcmode="lin" valueType="num">
                                      <p:cBhvr additive="base">
                                        <p:cTn id="52" dur="500"/>
                                        <p:tgtEl>
                                          <p:spTgt spid="28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endParaRPr lang="en-US" sz="4800" b="1" i="0" u="none" strike="noStrike" cap="none" dirty="0">
              <a:solidFill>
                <a:schemeClr val="lt1"/>
              </a:solidFill>
              <a:latin typeface="Calibri"/>
              <a:ea typeface="Calibri"/>
              <a:cs typeface="Calibri"/>
              <a:sym typeface="Calibri"/>
            </a:endParaRPr>
          </a:p>
        </p:txBody>
      </p:sp>
      <p:sp>
        <p:nvSpPr>
          <p:cNvPr id="291" name="Shape 291"/>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dirty="0">
                <a:solidFill>
                  <a:schemeClr val="lt1"/>
                </a:solidFill>
                <a:latin typeface="Calibri"/>
                <a:ea typeface="Calibri"/>
                <a:cs typeface="Calibri"/>
                <a:sym typeface="Calibri"/>
              </a:rPr>
              <a:t>What advantages does an agriculturally based society have over a hunter/gatherers society?</a:t>
            </a:r>
          </a:p>
          <a:p>
            <a:pPr marL="342900" marR="0" lvl="0" indent="-342900" algn="l" rtl="0">
              <a:spcBef>
                <a:spcPts val="2000"/>
              </a:spcBef>
              <a:spcAft>
                <a:spcPts val="0"/>
              </a:spcAft>
              <a:buClr>
                <a:schemeClr val="accent1"/>
              </a:buClr>
              <a:buSzPct val="90000"/>
              <a:buFont typeface="Noto Sans Symbols"/>
              <a:buNone/>
            </a:pPr>
            <a:endParaRPr sz="2400" b="1" i="0" u="none" strike="noStrike" cap="none" dirty="0">
              <a:solidFill>
                <a:schemeClr val="lt1"/>
              </a:solidFill>
              <a:latin typeface="Calibri"/>
              <a:ea typeface="Calibri"/>
              <a:cs typeface="Calibri"/>
              <a:sym typeface="Calibri"/>
            </a:endParaRP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dirty="0">
                <a:solidFill>
                  <a:schemeClr val="lt1"/>
                </a:solidFill>
                <a:latin typeface="Calibri"/>
                <a:ea typeface="Calibri"/>
                <a:cs typeface="Calibri"/>
                <a:sym typeface="Calibri"/>
              </a:rPr>
              <a:t>What disadvantages?</a:t>
            </a:r>
          </a:p>
          <a:p>
            <a:pPr marL="342900" marR="0" lvl="0" indent="-342900" algn="l" rtl="0">
              <a:spcBef>
                <a:spcPts val="2000"/>
              </a:spcBef>
              <a:buClr>
                <a:schemeClr val="accent1"/>
              </a:buClr>
              <a:buSzPct val="90000"/>
              <a:buFont typeface="Noto Sans Symbols"/>
              <a:buNone/>
            </a:pPr>
            <a:endParaRPr sz="24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Kennewick Man</a:t>
            </a:r>
          </a:p>
        </p:txBody>
      </p:sp>
      <p:sp>
        <p:nvSpPr>
          <p:cNvPr id="309" name="Shape 309"/>
          <p:cNvSpPr txBox="1">
            <a:spLocks noGrp="1"/>
          </p:cNvSpPr>
          <p:nvPr>
            <p:ph type="body" idx="1"/>
          </p:nvPr>
        </p:nvSpPr>
        <p:spPr>
          <a:xfrm>
            <a:off x="45720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sng" strike="noStrike" cap="none" dirty="0">
                <a:solidFill>
                  <a:schemeClr val="hlink"/>
                </a:solidFill>
                <a:latin typeface="Calibri"/>
                <a:ea typeface="Calibri"/>
                <a:cs typeface="Calibri"/>
                <a:sym typeface="Calibri"/>
                <a:hlinkClick r:id="rId3"/>
              </a:rPr>
              <a:t>http://www.cbsnews.com/news/kennewick-man-an-ambassador-from-the-past/</a:t>
            </a:r>
          </a:p>
          <a:p>
            <a:pPr marL="342900" marR="0" lvl="0" indent="-342900" algn="l" rtl="0">
              <a:spcBef>
                <a:spcPts val="400"/>
              </a:spcBef>
              <a:buClr>
                <a:schemeClr val="accent1"/>
              </a:buClr>
              <a:buSzPct val="90000"/>
              <a:buFont typeface="Noto Sans Symbols"/>
              <a:buNone/>
            </a:pPr>
            <a:endParaRPr sz="2000" b="1" i="0" u="none" strike="noStrike" cap="none" dirty="0">
              <a:solidFill>
                <a:schemeClr val="lt1"/>
              </a:solidFill>
              <a:latin typeface="Calibri"/>
              <a:ea typeface="Calibri"/>
              <a:cs typeface="Calibri"/>
              <a:sym typeface="Calibri"/>
            </a:endParaRPr>
          </a:p>
        </p:txBody>
      </p:sp>
      <p:sp>
        <p:nvSpPr>
          <p:cNvPr id="310" name="Shape 310"/>
          <p:cNvSpPr txBox="1">
            <a:spLocks noGrp="1"/>
          </p:cNvSpPr>
          <p:nvPr>
            <p:ph type="body" idx="2"/>
          </p:nvPr>
        </p:nvSpPr>
        <p:spPr>
          <a:xfrm>
            <a:off x="475488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What traditional theory does the discovery of Kennewick man challenge?</a:t>
            </a:r>
          </a:p>
          <a:p>
            <a:pPr marL="342900" marR="0" lvl="0" indent="-342900" algn="l" rtl="0">
              <a:spcBef>
                <a:spcPts val="400"/>
              </a:spcBef>
              <a:spcAft>
                <a:spcPts val="0"/>
              </a:spcAft>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a:p>
            <a:pPr marL="342900" marR="0" lvl="0" indent="-342900" algn="l" rtl="0">
              <a:spcBef>
                <a:spcPts val="400"/>
              </a:spcBef>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What evidence does Kennewick Man reveal to support this new theory?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Clovis Culture</a:t>
            </a:r>
          </a:p>
        </p:txBody>
      </p:sp>
      <p:sp>
        <p:nvSpPr>
          <p:cNvPr id="316" name="Shape 316"/>
          <p:cNvSpPr txBox="1">
            <a:spLocks noGrp="1"/>
          </p:cNvSpPr>
          <p:nvPr>
            <p:ph type="body" idx="1"/>
          </p:nvPr>
        </p:nvSpPr>
        <p:spPr>
          <a:xfrm>
            <a:off x="45720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Flourished briefly 13,000 years ago</a:t>
            </a:r>
          </a:p>
          <a:p>
            <a:pPr marL="342900" marR="0" lvl="0" indent="-342900" algn="l" rtl="0">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Clovis points are scattered all over North America</a:t>
            </a:r>
          </a:p>
          <a:p>
            <a:pPr marL="342900" marR="0" lvl="0" indent="-342900" algn="l" rtl="0">
              <a:spcBef>
                <a:spcPts val="400"/>
              </a:spcBef>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Abrupt end, cause unknown </a:t>
            </a:r>
          </a:p>
        </p:txBody>
      </p:sp>
      <p:sp>
        <p:nvSpPr>
          <p:cNvPr id="317" name="Shape 317"/>
          <p:cNvSpPr txBox="1">
            <a:spLocks noGrp="1"/>
          </p:cNvSpPr>
          <p:nvPr>
            <p:ph type="body" idx="2"/>
          </p:nvPr>
        </p:nvSpPr>
        <p:spPr>
          <a:xfrm>
            <a:off x="475488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sng" strike="noStrike" cap="none" dirty="0">
                <a:solidFill>
                  <a:schemeClr val="hlink"/>
                </a:solidFill>
                <a:latin typeface="Calibri"/>
                <a:ea typeface="Calibri"/>
                <a:cs typeface="Calibri"/>
                <a:sym typeface="Calibri"/>
                <a:hlinkClick r:id="rId3"/>
              </a:rPr>
              <a:t>http://www.pbs.org/wgbh/nova/ancient/ancient-clovis-cache.html</a:t>
            </a:r>
          </a:p>
          <a:p>
            <a:pPr marL="342900" marR="0" lvl="0" indent="-342900" algn="l" rtl="0">
              <a:spcBef>
                <a:spcPts val="400"/>
              </a:spcBef>
              <a:spcAft>
                <a:spcPts val="0"/>
              </a:spcAft>
              <a:buClr>
                <a:schemeClr val="accent1"/>
              </a:buClr>
              <a:buSzPct val="90000"/>
              <a:buFont typeface="Noto Sans Symbols"/>
              <a:buNone/>
            </a:pPr>
            <a:endParaRPr sz="2000" b="1" i="0" u="none" strike="noStrike" cap="none" dirty="0">
              <a:solidFill>
                <a:schemeClr val="lt1"/>
              </a:solidFill>
              <a:latin typeface="Calibri"/>
              <a:ea typeface="Calibri"/>
              <a:cs typeface="Calibri"/>
              <a:sym typeface="Calibri"/>
            </a:endParaRPr>
          </a:p>
          <a:p>
            <a:pPr marL="342900" marR="0" lvl="0" indent="-342900" algn="l" rtl="0">
              <a:spcBef>
                <a:spcPts val="400"/>
              </a:spcBef>
              <a:spcAft>
                <a:spcPts val="0"/>
              </a:spcAft>
              <a:buClr>
                <a:schemeClr val="accent1"/>
              </a:buClr>
              <a:buSzPct val="90000"/>
              <a:buFont typeface="Noto Sans Symbols"/>
              <a:buChar char="●"/>
            </a:pPr>
            <a:r>
              <a:rPr lang="en-US" sz="2000" b="1" i="0" u="sng" strike="noStrike" cap="none" dirty="0">
                <a:solidFill>
                  <a:schemeClr val="hlink"/>
                </a:solidFill>
                <a:latin typeface="Calibri"/>
                <a:ea typeface="Calibri"/>
                <a:cs typeface="Calibri"/>
                <a:sym typeface="Calibri"/>
                <a:hlinkClick r:id="rId4"/>
              </a:rPr>
              <a:t>http://www.pbs.org/wgbh/nova/ancient/stone-age-toolkit.html</a:t>
            </a:r>
          </a:p>
          <a:p>
            <a:pPr marL="342900" marR="0" lvl="0" indent="-342900" algn="l" rtl="0">
              <a:spcBef>
                <a:spcPts val="400"/>
              </a:spcBef>
              <a:spcAft>
                <a:spcPts val="0"/>
              </a:spcAft>
              <a:buClr>
                <a:schemeClr val="accent1"/>
              </a:buClr>
              <a:buSzPct val="90000"/>
              <a:buFont typeface="Noto Sans Symbols"/>
              <a:buNone/>
            </a:pPr>
            <a:r>
              <a:rPr lang="en-US" sz="2000" b="1" i="0" u="none" strike="noStrike" cap="none" dirty="0" smtClean="0">
                <a:solidFill>
                  <a:schemeClr val="lt1"/>
                </a:solidFill>
                <a:latin typeface="Calibri"/>
                <a:ea typeface="Calibri"/>
                <a:cs typeface="Calibri"/>
                <a:sym typeface="Calibri"/>
              </a:rPr>
              <a:t>Interactive!</a:t>
            </a:r>
            <a:endParaRPr sz="2000" b="1" i="0" u="none" strike="noStrike" cap="none" dirty="0">
              <a:solidFill>
                <a:schemeClr val="lt1"/>
              </a:solidFill>
              <a:latin typeface="Calibri"/>
              <a:ea typeface="Calibri"/>
              <a:cs typeface="Calibri"/>
              <a:sym typeface="Calibri"/>
            </a:endParaRPr>
          </a:p>
          <a:p>
            <a:pPr marL="342900" marR="0" lvl="0" indent="-342900" algn="l" rtl="0">
              <a:spcBef>
                <a:spcPts val="400"/>
              </a:spcBef>
              <a:buClr>
                <a:schemeClr val="accent1"/>
              </a:buClr>
              <a:buSzPct val="90000"/>
              <a:buFont typeface="Noto Sans Symbols"/>
              <a:buNone/>
            </a:pP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Into the Pacific</a:t>
            </a:r>
          </a:p>
        </p:txBody>
      </p:sp>
      <p:sp>
        <p:nvSpPr>
          <p:cNvPr id="323" name="Shape 323"/>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What motivations would they have needed to sail such distances in an open boat?</a:t>
            </a:r>
          </a:p>
          <a:p>
            <a:pPr marL="342900" marR="0" lvl="0" indent="-342900" algn="l" rtl="0">
              <a:spcBef>
                <a:spcPts val="2000"/>
              </a:spcBef>
              <a:spcAft>
                <a:spcPts val="0"/>
              </a:spcAft>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a:p>
            <a:pPr marL="342900" marR="0" lvl="0" indent="-342900" algn="l" rtl="0">
              <a:spcBef>
                <a:spcPts val="2000"/>
              </a:spcBef>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These motivations do not change much over time (CCOT), overpopulation led to diminished resources, adventure, opportunity to start anew, and war pressures in their homeland.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animEffect transition="in" filter="fade">
                                      <p:cBhvr>
                                        <p:cTn id="7" dur="500"/>
                                        <p:tgtEl>
                                          <p:spTgt spid="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xEl>
                                              <p:pRg st="1" end="1"/>
                                            </p:txEl>
                                          </p:spTgt>
                                        </p:tgtEl>
                                        <p:attrNameLst>
                                          <p:attrName>style.visibility</p:attrName>
                                        </p:attrNameLst>
                                      </p:cBhvr>
                                      <p:to>
                                        <p:strVal val="visible"/>
                                      </p:to>
                                    </p:set>
                                    <p:animEffect transition="in" filter="fade">
                                      <p:cBhvr>
                                        <p:cTn id="12" dur="500"/>
                                        <p:tgtEl>
                                          <p:spTgt spid="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xEl>
                                              <p:pRg st="2" end="2"/>
                                            </p:txEl>
                                          </p:spTgt>
                                        </p:tgtEl>
                                        <p:attrNameLst>
                                          <p:attrName>style.visibility</p:attrName>
                                        </p:attrNameLst>
                                      </p:cBhvr>
                                      <p:to>
                                        <p:strVal val="visible"/>
                                      </p:to>
                                    </p:set>
                                    <p:animEffect transition="in" filter="fade">
                                      <p:cBhvr>
                                        <p:cTn id="17" dur="500"/>
                                        <p:tgtEl>
                                          <p:spTgt spid="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endParaRPr lang="en-US" sz="4800" b="1" i="0" u="none" strike="noStrike" cap="none" dirty="0">
              <a:solidFill>
                <a:schemeClr val="lt1"/>
              </a:solidFill>
              <a:latin typeface="Calibri"/>
              <a:ea typeface="Calibri"/>
              <a:cs typeface="Calibri"/>
              <a:sym typeface="Calibri"/>
            </a:endParaRPr>
          </a:p>
        </p:txBody>
      </p:sp>
      <p:sp>
        <p:nvSpPr>
          <p:cNvPr id="174" name="Shape 174"/>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Chapter 1: First Peoples; First Farmers: Most of History in a Single Chapter, to 4000 B.C.E.</a:t>
            </a:r>
          </a:p>
          <a:p>
            <a:pPr marL="342900" marR="0" lvl="0" indent="-342900" algn="l" rtl="0">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1. About how long ago did </a:t>
            </a:r>
            <a:r>
              <a:rPr lang="en-US" sz="2400" b="0" i="1" u="none" strike="noStrike" cap="none">
                <a:solidFill>
                  <a:schemeClr val="lt1"/>
                </a:solidFill>
                <a:latin typeface="Calibri"/>
                <a:ea typeface="Calibri"/>
                <a:cs typeface="Calibri"/>
                <a:sym typeface="Calibri"/>
              </a:rPr>
              <a:t>Homo sapiens</a:t>
            </a:r>
            <a:r>
              <a:rPr lang="en-US" sz="2400" b="0" i="0" u="none" strike="noStrike" cap="none">
                <a:solidFill>
                  <a:schemeClr val="lt1"/>
                </a:solidFill>
                <a:latin typeface="Calibri"/>
                <a:ea typeface="Calibri"/>
                <a:cs typeface="Calibri"/>
                <a:sym typeface="Calibri"/>
              </a:rPr>
              <a:t> appear?</a:t>
            </a:r>
          </a:p>
          <a:p>
            <a:pPr marL="342900" marR="0" lvl="0" indent="-342900" algn="l" rtl="0">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a. About 25,000 years ago. </a:t>
            </a:r>
          </a:p>
          <a:p>
            <a:pPr marL="342900" marR="0" lvl="0" indent="-342900" algn="l" rtl="0">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b. About 100,000 years ago.</a:t>
            </a:r>
          </a:p>
          <a:p>
            <a:pPr marL="342900" marR="0" lvl="0" indent="-342900" algn="l" rtl="0">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c. About 250,000 years ago.  </a:t>
            </a:r>
          </a:p>
          <a:p>
            <a:pPr marL="342900" marR="0" lvl="0" indent="-342900" algn="l" rtl="0">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d. About 45,000 years ago.</a:t>
            </a:r>
          </a:p>
          <a:p>
            <a:pPr marL="342900" marR="0" lvl="0" indent="-342900" algn="l" rtl="0">
              <a:spcBef>
                <a:spcPts val="2000"/>
              </a:spcBef>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Conclusion</a:t>
            </a:r>
          </a:p>
        </p:txBody>
      </p:sp>
      <p:sp>
        <p:nvSpPr>
          <p:cNvPr id="329" name="Shape 329"/>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It was one clear event that defined the two periods:</a:t>
            </a:r>
          </a:p>
          <a:p>
            <a:pPr marL="685800" marR="0" lvl="1" indent="-342899" algn="l" rtl="0">
              <a:spcBef>
                <a:spcPts val="600"/>
              </a:spcBef>
              <a:spcAft>
                <a:spcPts val="0"/>
              </a:spcAft>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The Neolithic Revolution (or transition)</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Agriculture gave people more food and larger families, but brought about class structure, longer work days, disease, famine, and massive warfare.</a:t>
            </a:r>
          </a:p>
          <a:p>
            <a:pPr marL="342900" marR="0" lvl="0" indent="-342900" algn="l" rtl="0">
              <a:spcBef>
                <a:spcPts val="2000"/>
              </a:spcBef>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Is the trade off worth it? Some societies, like the Hadza say no. Would you give up your cell phone? Car? House?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500"/>
                                        <p:tgtEl>
                                          <p:spTgt spid="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1" end="1"/>
                                            </p:txEl>
                                          </p:spTgt>
                                        </p:tgtEl>
                                        <p:attrNameLst>
                                          <p:attrName>style.visibility</p:attrName>
                                        </p:attrNameLst>
                                      </p:cBhvr>
                                      <p:to>
                                        <p:strVal val="visible"/>
                                      </p:to>
                                    </p:set>
                                    <p:animEffect transition="in" filter="fade">
                                      <p:cBhvr>
                                        <p:cTn id="12" dur="500"/>
                                        <p:tgtEl>
                                          <p:spTgt spid="3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xEl>
                                              <p:pRg st="2" end="2"/>
                                            </p:txEl>
                                          </p:spTgt>
                                        </p:tgtEl>
                                        <p:attrNameLst>
                                          <p:attrName>style.visibility</p:attrName>
                                        </p:attrNameLst>
                                      </p:cBhvr>
                                      <p:to>
                                        <p:strVal val="visible"/>
                                      </p:to>
                                    </p:set>
                                    <p:animEffect transition="in" filter="fade">
                                      <p:cBhvr>
                                        <p:cTn id="17" dur="500"/>
                                        <p:tgtEl>
                                          <p:spTgt spid="3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3" end="3"/>
                                            </p:txEl>
                                          </p:spTgt>
                                        </p:tgtEl>
                                        <p:attrNameLst>
                                          <p:attrName>style.visibility</p:attrName>
                                        </p:attrNameLst>
                                      </p:cBhvr>
                                      <p:to>
                                        <p:strVal val="visible"/>
                                      </p:to>
                                    </p:set>
                                    <p:animEffect transition="in" filter="fade">
                                      <p:cBhvr>
                                        <p:cTn id="22" dur="500"/>
                                        <p:tgtEl>
                                          <p:spTgt spid="3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dirty="0" smtClean="0">
                <a:solidFill>
                  <a:schemeClr val="lt1"/>
                </a:solidFill>
                <a:latin typeface="Calibri"/>
                <a:ea typeface="Calibri"/>
                <a:cs typeface="Calibri"/>
                <a:sym typeface="Calibri"/>
              </a:rPr>
              <a:t>THINK ABOUT IT</a:t>
            </a:r>
            <a:endParaRPr lang="en-US" sz="4800" b="1" i="0" u="none" strike="noStrike" cap="none" dirty="0">
              <a:solidFill>
                <a:schemeClr val="lt1"/>
              </a:solidFill>
              <a:latin typeface="Calibri"/>
              <a:ea typeface="Calibri"/>
              <a:cs typeface="Calibri"/>
              <a:sym typeface="Calibri"/>
            </a:endParaRPr>
          </a:p>
        </p:txBody>
      </p:sp>
      <p:sp>
        <p:nvSpPr>
          <p:cNvPr id="335" name="Shape 335"/>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One reason for the development of an early civilization in the Tigris-Euphrates river valleys was that</a:t>
            </a:r>
          </a:p>
          <a:p>
            <a:pPr marL="342900" marR="0" lvl="0" indent="-342900" algn="l" rtl="0">
              <a:spcBef>
                <a:spcPts val="20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	 A) the location protected the people from land invasion </a:t>
            </a:r>
          </a:p>
          <a:p>
            <a:pPr marL="342900" marR="0" lvl="0" indent="-342900" algn="l" rtl="0">
              <a:spcBef>
                <a:spcPts val="20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	 B) periodic flooding left rich soil, which was ideal for farming </a:t>
            </a:r>
          </a:p>
          <a:p>
            <a:pPr marL="342900" marR="0" lvl="0" indent="-342900" algn="l" rtl="0">
              <a:spcBef>
                <a:spcPts val="20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	 C) these rivers provided a direct trade route between Europe and 	Asia</a:t>
            </a:r>
          </a:p>
          <a:p>
            <a:pPr marL="342900" marR="0" lvl="0" indent="-342900" algn="l" rtl="0">
              <a:spcBef>
                <a:spcPts val="2000"/>
              </a:spcBef>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	 D) these rivers flowed into the Mediterranean Sea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Answer is B</a:t>
            </a:r>
          </a:p>
        </p:txBody>
      </p:sp>
      <p:sp>
        <p:nvSpPr>
          <p:cNvPr id="341" name="Shape 341"/>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One reason for the development of an early civilization in the Tigris-Euphrates river valleys was that</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	 A) the location protected the people from land invasion </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B) periodic flooding left rich soil, which was ideal for farming </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	 C) these rivers provided a direct trade route between Europe and 	Asia</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2400" b="0" i="0" u="none" strike="noStrike" cap="none">
                <a:solidFill>
                  <a:schemeClr val="lt1"/>
                </a:solidFill>
                <a:latin typeface="Calibri"/>
                <a:ea typeface="Calibri"/>
                <a:cs typeface="Calibri"/>
                <a:sym typeface="Calibri"/>
              </a:rPr>
              <a:t>	 D) these rivers flowed into the Mediterranean Sea </a:t>
            </a:r>
          </a:p>
          <a:p>
            <a:pPr marL="342900" marR="0" lvl="0" indent="-342900" algn="l" rtl="0">
              <a:lnSpc>
                <a:spcPct val="90000"/>
              </a:lnSpc>
              <a:spcBef>
                <a:spcPts val="2000"/>
              </a:spcBef>
              <a:buClr>
                <a:schemeClr val="accent1"/>
              </a:buClr>
              <a:buSzPct val="90000"/>
              <a:buFont typeface="Noto Sans Symbols"/>
              <a:buNone/>
            </a:pPr>
            <a:endParaRPr sz="2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descr="BL00249_"/>
          <p:cNvPicPr preferRelativeResize="0">
            <a:picLocks noGrp="1"/>
          </p:cNvPicPr>
          <p:nvPr>
            <p:ph type="body" idx="1"/>
          </p:nvPr>
        </p:nvPicPr>
        <p:blipFill rotWithShape="1">
          <a:blip r:embed="rId3">
            <a:alphaModFix/>
          </a:blip>
          <a:srcRect/>
          <a:stretch/>
        </p:blipFill>
        <p:spPr>
          <a:xfrm>
            <a:off x="0" y="1219200"/>
            <a:ext cx="2859088" cy="3657600"/>
          </a:xfrm>
          <a:prstGeom prst="rect">
            <a:avLst/>
          </a:prstGeom>
          <a:noFill/>
          <a:ln>
            <a:noFill/>
          </a:ln>
        </p:spPr>
      </p:pic>
      <p:sp>
        <p:nvSpPr>
          <p:cNvPr id="354" name="Shape 354"/>
          <p:cNvSpPr txBox="1"/>
          <p:nvPr/>
        </p:nvSpPr>
        <p:spPr>
          <a:xfrm>
            <a:off x="2895600" y="1066800"/>
            <a:ext cx="5791200" cy="4216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We begin at about 8,000 BCE</a:t>
            </a:r>
          </a:p>
          <a:p>
            <a:pPr marL="0" marR="0" lvl="0" indent="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when village life began in the New Stone Age. . . Also known as the </a:t>
            </a:r>
          </a:p>
          <a:p>
            <a:pPr marL="0" marR="0" lvl="0" indent="0" algn="l" rtl="0">
              <a:spcBef>
                <a:spcPts val="0"/>
              </a:spcBef>
              <a:spcAft>
                <a:spcPts val="0"/>
              </a:spcAft>
              <a:buClr>
                <a:srgbClr val="FF0000"/>
              </a:buClr>
              <a:buSzPct val="25000"/>
              <a:buFont typeface="Arial Black"/>
              <a:buNone/>
            </a:pPr>
            <a:r>
              <a:rPr lang="en-US" sz="3600" b="0" i="0" u="none" strike="noStrike" cap="none">
                <a:solidFill>
                  <a:srgbClr val="FF0000"/>
                </a:solidFill>
                <a:latin typeface="Arial Black"/>
                <a:ea typeface="Arial Black"/>
                <a:cs typeface="Arial Black"/>
                <a:sym typeface="Arial Black"/>
              </a:rPr>
              <a:t>Neolithic Revolution</a:t>
            </a:r>
            <a:r>
              <a:rPr lang="en-US" sz="2800" b="0" i="0" u="none" strike="noStrike" cap="none">
                <a:solidFill>
                  <a:srgbClr val="FF0000"/>
                </a:solidFill>
                <a:latin typeface="Arial Black"/>
                <a:ea typeface="Arial Black"/>
                <a:cs typeface="Arial Black"/>
                <a:sym typeface="Arial Black"/>
              </a:rPr>
              <a:t>.</a:t>
            </a:r>
            <a:r>
              <a:rPr lang="en-US" sz="2800" b="0" i="0" u="none" strike="noStrike" cap="none">
                <a:solidFill>
                  <a:schemeClr val="lt1"/>
                </a:solidFill>
                <a:latin typeface="Arial Black"/>
                <a:ea typeface="Arial Black"/>
                <a:cs typeface="Arial Black"/>
                <a:sym typeface="Arial Black"/>
              </a:rPr>
              <a:t> </a:t>
            </a:r>
          </a:p>
          <a:p>
            <a:pPr marL="0" marR="0" lvl="0" indent="0" algn="l" rtl="0">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a:t>
            </a:r>
          </a:p>
          <a:p>
            <a:pPr marL="0" marR="0" lvl="0" indent="0" algn="l" rtl="0">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a:t>
            </a:r>
          </a:p>
          <a:p>
            <a:pPr marL="0" marR="0" lvl="0" indent="0" algn="l" rtl="0">
              <a:spcBef>
                <a:spcPts val="0"/>
              </a:spcBef>
              <a:spcAft>
                <a:spcPts val="0"/>
              </a:spcAft>
              <a:buClr>
                <a:schemeClr val="lt1"/>
              </a:buClr>
              <a:buFont typeface="Verdana"/>
              <a:buNone/>
            </a:pPr>
            <a:endParaRPr sz="2400" b="0" i="0" u="none" strike="noStrike" cap="none">
              <a:solidFill>
                <a:schemeClr val="lt1"/>
              </a:solidFill>
              <a:latin typeface="Arial"/>
              <a:ea typeface="Arial"/>
              <a:cs typeface="Arial"/>
              <a:sym typeface="Arial"/>
            </a:endParaRPr>
          </a:p>
          <a:p>
            <a:pPr marL="0" marR="0" lvl="0" indent="0" algn="l" rtl="0">
              <a:spcBef>
                <a:spcPts val="0"/>
              </a:spcBef>
              <a:buClr>
                <a:srgbClr val="FF0000"/>
              </a:buClr>
              <a:buSzPct val="25000"/>
              <a:buFont typeface="Arial Black"/>
              <a:buNone/>
            </a:pPr>
            <a:r>
              <a:rPr lang="en-US" sz="3200" b="0" i="0" u="none" strike="noStrike" cap="none">
                <a:solidFill>
                  <a:srgbClr val="FF0000"/>
                </a:solidFill>
                <a:latin typeface="Arial Black"/>
                <a:ea typeface="Arial Black"/>
                <a:cs typeface="Arial Black"/>
                <a:sym typeface="Arial Black"/>
              </a:rPr>
              <a:t>NEW  STONE AGE</a:t>
            </a:r>
            <a:r>
              <a:rPr lang="en-US" sz="2400" b="0" i="0" u="none" strike="noStrike" cap="none">
                <a:solidFill>
                  <a:schemeClr val="lt1"/>
                </a:solidFill>
                <a:latin typeface="Arial Black"/>
                <a:ea typeface="Arial Black"/>
                <a:cs typeface="Arial Black"/>
                <a:sym typeface="Arial Black"/>
              </a:rPr>
              <a:t> </a:t>
            </a:r>
          </a:p>
        </p:txBody>
      </p:sp>
      <p:sp>
        <p:nvSpPr>
          <p:cNvPr id="355" name="Shape 355"/>
          <p:cNvSpPr/>
          <p:nvPr/>
        </p:nvSpPr>
        <p:spPr>
          <a:xfrm>
            <a:off x="3276600" y="3657600"/>
            <a:ext cx="485775" cy="976312"/>
          </a:xfrm>
          <a:prstGeom prst="downArrow">
            <a:avLst>
              <a:gd name="adj1" fmla="val 50000"/>
              <a:gd name="adj2" fmla="val 50245"/>
            </a:avLst>
          </a:prstGeom>
          <a:solidFill>
            <a:schemeClr val="dk2"/>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Verdana"/>
              <a:buNone/>
            </a:pPr>
            <a:endParaRPr sz="1800" b="0" i="0" u="none" strike="noStrike" cap="none">
              <a:solidFill>
                <a:schemeClr val="lt1"/>
              </a:solidFill>
              <a:latin typeface="Garamond"/>
              <a:ea typeface="Garamond"/>
              <a:cs typeface="Garamond"/>
              <a:sym typeface="Garamond"/>
            </a:endParaRPr>
          </a:p>
        </p:txBody>
      </p:sp>
      <p:sp>
        <p:nvSpPr>
          <p:cNvPr id="356" name="Shape 356"/>
          <p:cNvSpPr/>
          <p:nvPr/>
        </p:nvSpPr>
        <p:spPr>
          <a:xfrm>
            <a:off x="4343400" y="3657600"/>
            <a:ext cx="485775" cy="976312"/>
          </a:xfrm>
          <a:prstGeom prst="downArrow">
            <a:avLst>
              <a:gd name="adj1" fmla="val 50000"/>
              <a:gd name="adj2" fmla="val 50245"/>
            </a:avLst>
          </a:prstGeom>
          <a:solidFill>
            <a:schemeClr val="dk2"/>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Verdana"/>
              <a:buNone/>
            </a:pPr>
            <a:endParaRPr sz="1800" b="0" i="0" u="none" strike="noStrike" cap="none">
              <a:solidFill>
                <a:schemeClr val="lt1"/>
              </a:solidFill>
              <a:latin typeface="Garamond"/>
              <a:ea typeface="Garamond"/>
              <a:cs typeface="Garamond"/>
              <a:sym typeface="Garamond"/>
            </a:endParaRPr>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000" b="1" i="0" u="none" strike="noStrike" cap="none">
                <a:solidFill>
                  <a:schemeClr val="lt1"/>
                </a:solidFill>
                <a:latin typeface="Arial"/>
                <a:ea typeface="Arial"/>
                <a:cs typeface="Arial"/>
                <a:sym typeface="Arial"/>
              </a:rPr>
              <a:t>A </a:t>
            </a:r>
            <a:r>
              <a:rPr lang="en-US" sz="4000" b="1" i="0" u="none" strike="noStrike" cap="none">
                <a:solidFill>
                  <a:srgbClr val="03A512"/>
                </a:solidFill>
                <a:latin typeface="Arial Black"/>
                <a:ea typeface="Arial Black"/>
                <a:cs typeface="Arial Black"/>
                <a:sym typeface="Arial Black"/>
              </a:rPr>
              <a:t>TOTALLY</a:t>
            </a:r>
            <a:r>
              <a:rPr lang="en-US" sz="4000" b="1" i="0" u="none" strike="noStrike" cap="none">
                <a:solidFill>
                  <a:schemeClr val="lt1"/>
                </a:solidFill>
                <a:latin typeface="Arial"/>
                <a:ea typeface="Arial"/>
                <a:cs typeface="Arial"/>
                <a:sym typeface="Arial"/>
              </a:rPr>
              <a:t> new way of living:</a:t>
            </a:r>
            <a:r>
              <a:rPr lang="en-US" sz="4000" b="1" i="0" u="none" strike="noStrike" cap="none">
                <a:solidFill>
                  <a:schemeClr val="lt1"/>
                </a:solidFill>
                <a:latin typeface="Calibri"/>
                <a:ea typeface="Calibri"/>
                <a:cs typeface="Calibri"/>
                <a:sym typeface="Calibri"/>
              </a:rPr>
              <a:t> </a:t>
            </a:r>
          </a:p>
        </p:txBody>
      </p:sp>
      <p:sp>
        <p:nvSpPr>
          <p:cNvPr id="363" name="Shape 363"/>
          <p:cNvSpPr txBox="1">
            <a:spLocks noGrp="1"/>
          </p:cNvSpPr>
          <p:nvPr>
            <p:ph type="body" idx="1"/>
          </p:nvPr>
        </p:nvSpPr>
        <p:spPr>
          <a:xfrm>
            <a:off x="3352800" y="1371600"/>
            <a:ext cx="1828800" cy="533399"/>
          </a:xfrm>
          <a:prstGeom prst="rect">
            <a:avLst/>
          </a:prstGeom>
          <a:noFill/>
          <a:ln>
            <a:noFill/>
          </a:ln>
        </p:spPr>
        <p:txBody>
          <a:bodyPr lIns="91425" tIns="45700" rIns="91425" bIns="45700" anchor="t" anchorCtr="0">
            <a:noAutofit/>
          </a:bodyPr>
          <a:lstStyle/>
          <a:p>
            <a:pPr marL="342900" marR="0" lvl="0" indent="-342900" algn="l" rtl="0">
              <a:lnSpc>
                <a:spcPct val="70000"/>
              </a:lnSpc>
              <a:spcBef>
                <a:spcPts val="0"/>
              </a:spcBef>
              <a:buClr>
                <a:schemeClr val="accent1"/>
              </a:buClr>
              <a:buSzPct val="25000"/>
              <a:buFont typeface="Noto Sans Symbols"/>
              <a:buNone/>
            </a:pPr>
            <a:r>
              <a:rPr lang="en-US" sz="4000" b="1" i="0" u="none" strike="noStrike" cap="none">
                <a:solidFill>
                  <a:schemeClr val="lt1"/>
                </a:solidFill>
                <a:latin typeface="Arial Black"/>
                <a:ea typeface="Arial Black"/>
                <a:cs typeface="Arial Black"/>
                <a:sym typeface="Arial Black"/>
              </a:rPr>
              <a:t>From </a:t>
            </a:r>
          </a:p>
        </p:txBody>
      </p:sp>
      <p:pic>
        <p:nvPicPr>
          <p:cNvPr id="364" name="Shape 364" descr="6a00d4141f3422685e00d09e59af56be2b-200pi"/>
          <p:cNvPicPr preferRelativeResize="0">
            <a:picLocks noGrp="1"/>
          </p:cNvPicPr>
          <p:nvPr>
            <p:ph type="body" idx="2"/>
          </p:nvPr>
        </p:nvPicPr>
        <p:blipFill rotWithShape="1">
          <a:blip r:embed="rId3">
            <a:alphaModFix/>
          </a:blip>
          <a:srcRect/>
          <a:stretch/>
        </p:blipFill>
        <p:spPr>
          <a:xfrm>
            <a:off x="228600" y="2895600"/>
            <a:ext cx="4114800" cy="3081338"/>
          </a:xfrm>
          <a:prstGeom prst="rect">
            <a:avLst/>
          </a:prstGeom>
          <a:noFill/>
          <a:ln>
            <a:noFill/>
          </a:ln>
        </p:spPr>
      </p:pic>
      <p:sp>
        <p:nvSpPr>
          <p:cNvPr id="365" name="Shape 365"/>
          <p:cNvSpPr txBox="1"/>
          <p:nvPr/>
        </p:nvSpPr>
        <p:spPr>
          <a:xfrm>
            <a:off x="228600" y="2133600"/>
            <a:ext cx="4572000" cy="64135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Black"/>
              <a:buNone/>
            </a:pPr>
            <a:r>
              <a:rPr lang="en-US" sz="3600" b="0" i="0" u="none" strike="noStrike" cap="none">
                <a:solidFill>
                  <a:schemeClr val="lt1"/>
                </a:solidFill>
                <a:latin typeface="Arial Black"/>
                <a:ea typeface="Arial Black"/>
                <a:cs typeface="Arial Black"/>
                <a:sym typeface="Arial Black"/>
              </a:rPr>
              <a:t>Hunter-Gatherers</a:t>
            </a:r>
          </a:p>
        </p:txBody>
      </p:sp>
      <p:sp>
        <p:nvSpPr>
          <p:cNvPr id="366" name="Shape 366"/>
          <p:cNvSpPr txBox="1"/>
          <p:nvPr/>
        </p:nvSpPr>
        <p:spPr>
          <a:xfrm>
            <a:off x="5029200" y="2667000"/>
            <a:ext cx="3962399" cy="64135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Black"/>
              <a:buNone/>
            </a:pPr>
            <a:r>
              <a:rPr lang="en-US" sz="3600" b="0" i="0" u="none" strike="noStrike" cap="none">
                <a:solidFill>
                  <a:schemeClr val="lt1"/>
                </a:solidFill>
                <a:latin typeface="Arial Black"/>
                <a:ea typeface="Arial Black"/>
                <a:cs typeface="Arial Black"/>
                <a:sym typeface="Arial Black"/>
              </a:rPr>
              <a:t>to Agriculture</a:t>
            </a:r>
          </a:p>
        </p:txBody>
      </p:sp>
      <p:pic>
        <p:nvPicPr>
          <p:cNvPr id="367" name="Shape 367" descr="ag2"/>
          <p:cNvPicPr preferRelativeResize="0">
            <a:picLocks noGrp="1"/>
          </p:cNvPicPr>
          <p:nvPr>
            <p:ph type="body" idx="3"/>
          </p:nvPr>
        </p:nvPicPr>
        <p:blipFill rotWithShape="1">
          <a:blip r:embed="rId4">
            <a:alphaModFix/>
          </a:blip>
          <a:srcRect l="4027" t="4568" r="3354" b="4204"/>
          <a:stretch/>
        </p:blipFill>
        <p:spPr>
          <a:xfrm>
            <a:off x="4572000" y="3411537"/>
            <a:ext cx="4572000" cy="3446461"/>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ppt_w</p:attrName>
                                        </p:attrNameLst>
                                      </p:cBhvr>
                                      <p:tavLst>
                                        <p:tav tm="0">
                                          <p:val>
                                            <p:strVal val="0"/>
                                          </p:val>
                                        </p:tav>
                                        <p:tav tm="100000">
                                          <p:val>
                                            <p:strVal val="#ppt_w"/>
                                          </p:val>
                                        </p:tav>
                                      </p:tavLst>
                                    </p:anim>
                                    <p:anim calcmode="lin" valueType="num">
                                      <p:cBhvr additive="base">
                                        <p:cTn id="8" dur="500"/>
                                        <p:tgtEl>
                                          <p:spTgt spid="36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64"/>
                                        </p:tgtEl>
                                        <p:attrNameLst>
                                          <p:attrName>style.visibility</p:attrName>
                                        </p:attrNameLst>
                                      </p:cBhvr>
                                      <p:to>
                                        <p:strVal val="visible"/>
                                      </p:to>
                                    </p:set>
                                    <p:anim calcmode="lin" valueType="num">
                                      <p:cBhvr additive="base">
                                        <p:cTn id="12" dur="500"/>
                                        <p:tgtEl>
                                          <p:spTgt spid="364"/>
                                        </p:tgtEl>
                                        <p:attrNameLst>
                                          <p:attrName>ppt_w</p:attrName>
                                        </p:attrNameLst>
                                      </p:cBhvr>
                                      <p:tavLst>
                                        <p:tav tm="0">
                                          <p:val>
                                            <p:strVal val="0"/>
                                          </p:val>
                                        </p:tav>
                                        <p:tav tm="100000">
                                          <p:val>
                                            <p:strVal val="#ppt_w"/>
                                          </p:val>
                                        </p:tav>
                                      </p:tavLst>
                                    </p:anim>
                                    <p:anim calcmode="lin" valueType="num">
                                      <p:cBhvr additive="base">
                                        <p:cTn id="13" dur="500"/>
                                        <p:tgtEl>
                                          <p:spTgt spid="36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66"/>
                                        </p:tgtEl>
                                        <p:attrNameLst>
                                          <p:attrName>style.visibility</p:attrName>
                                        </p:attrNameLst>
                                      </p:cBhvr>
                                      <p:to>
                                        <p:strVal val="visible"/>
                                      </p:to>
                                    </p:set>
                                    <p:anim calcmode="lin" valueType="num">
                                      <p:cBhvr additive="base">
                                        <p:cTn id="18" dur="500"/>
                                        <p:tgtEl>
                                          <p:spTgt spid="366"/>
                                        </p:tgtEl>
                                        <p:attrNameLst>
                                          <p:attrName>ppt_w</p:attrName>
                                        </p:attrNameLst>
                                      </p:cBhvr>
                                      <p:tavLst>
                                        <p:tav tm="0">
                                          <p:val>
                                            <p:strVal val="0"/>
                                          </p:val>
                                        </p:tav>
                                        <p:tav tm="100000">
                                          <p:val>
                                            <p:strVal val="#ppt_w"/>
                                          </p:val>
                                        </p:tav>
                                      </p:tavLst>
                                    </p:anim>
                                    <p:anim calcmode="lin" valueType="num">
                                      <p:cBhvr additive="base">
                                        <p:cTn id="19" dur="500"/>
                                        <p:tgtEl>
                                          <p:spTgt spid="366"/>
                                        </p:tgtEl>
                                        <p:attrNameLst>
                                          <p:attrName>ppt_h</p:attrName>
                                        </p:attrNameLst>
                                      </p:cBhvr>
                                      <p:tavLst>
                                        <p:tav tm="0">
                                          <p:val>
                                            <p:str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0"/>
                                  </p:stCondLst>
                                  <p:childTnLst>
                                    <p:set>
                                      <p:cBhvr>
                                        <p:cTn id="22" dur="1" fill="hold">
                                          <p:stCondLst>
                                            <p:cond delay="0"/>
                                          </p:stCondLst>
                                        </p:cTn>
                                        <p:tgtEl>
                                          <p:spTgt spid="367"/>
                                        </p:tgtEl>
                                        <p:attrNameLst>
                                          <p:attrName>style.visibility</p:attrName>
                                        </p:attrNameLst>
                                      </p:cBhvr>
                                      <p:to>
                                        <p:strVal val="visible"/>
                                      </p:to>
                                    </p:set>
                                    <p:anim calcmode="lin" valueType="num">
                                      <p:cBhvr additive="base">
                                        <p:cTn id="23" dur="500"/>
                                        <p:tgtEl>
                                          <p:spTgt spid="367"/>
                                        </p:tgtEl>
                                        <p:attrNameLst>
                                          <p:attrName>ppt_w</p:attrName>
                                        </p:attrNameLst>
                                      </p:cBhvr>
                                      <p:tavLst>
                                        <p:tav tm="0">
                                          <p:val>
                                            <p:strVal val="0"/>
                                          </p:val>
                                        </p:tav>
                                        <p:tav tm="100000">
                                          <p:val>
                                            <p:strVal val="#ppt_w"/>
                                          </p:val>
                                        </p:tav>
                                      </p:tavLst>
                                    </p:anim>
                                    <p:anim calcmode="lin" valueType="num">
                                      <p:cBhvr additive="base">
                                        <p:cTn id="24" dur="500"/>
                                        <p:tgtEl>
                                          <p:spTgt spid="3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The Neolithic Revolution</a:t>
            </a:r>
          </a:p>
        </p:txBody>
      </p:sp>
      <p:sp>
        <p:nvSpPr>
          <p:cNvPr id="373" name="Shape 373"/>
          <p:cNvSpPr txBox="1">
            <a:spLocks noGrp="1"/>
          </p:cNvSpPr>
          <p:nvPr>
            <p:ph type="body" idx="1"/>
          </p:nvPr>
        </p:nvSpPr>
        <p:spPr>
          <a:xfrm>
            <a:off x="301625" y="1527175"/>
            <a:ext cx="8504237" cy="4572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endParaRPr sz="2400" b="1" i="0" u="none" strike="noStrike" cap="none">
              <a:solidFill>
                <a:schemeClr val="lt1"/>
              </a:solidFill>
              <a:latin typeface="Calibri"/>
              <a:ea typeface="Calibri"/>
              <a:cs typeface="Calibri"/>
              <a:sym typeface="Calibri"/>
            </a:endParaRP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Systematic Agriculture means planting crops and domesticating animals for food, clothing, and work.</a:t>
            </a:r>
          </a:p>
          <a:p>
            <a:pPr marL="342900" marR="0" lvl="0" indent="-342900" algn="l" rtl="0">
              <a:spcBef>
                <a:spcPts val="2000"/>
              </a:spcBef>
              <a:spcAft>
                <a:spcPts val="0"/>
              </a:spcAft>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a:p>
            <a:pPr marL="342900" marR="0" lvl="0" indent="-342900" algn="l" rtl="0">
              <a:spcBef>
                <a:spcPts val="2000"/>
              </a:spcBef>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The ability to acquire food regularly gave humans greater control over their environment and made it possible to give up nomadic ways of life.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000" b="1" i="0" u="none" strike="noStrike" cap="none">
                <a:solidFill>
                  <a:schemeClr val="lt1"/>
                </a:solidFill>
                <a:latin typeface="Calibri"/>
                <a:ea typeface="Calibri"/>
                <a:cs typeface="Calibri"/>
                <a:sym typeface="Calibri"/>
              </a:rPr>
              <a:t>INVENTION OF AGRICULTURE</a:t>
            </a:r>
          </a:p>
        </p:txBody>
      </p:sp>
      <p:sp>
        <p:nvSpPr>
          <p:cNvPr id="379" name="Shape 379"/>
          <p:cNvSpPr txBox="1">
            <a:spLocks noGrp="1"/>
          </p:cNvSpPr>
          <p:nvPr>
            <p:ph type="body" idx="1"/>
          </p:nvPr>
        </p:nvSpPr>
        <p:spPr>
          <a:xfrm>
            <a:off x="152400" y="1371600"/>
            <a:ext cx="8839199" cy="54863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90000"/>
              <a:buFont typeface="Noto Sans Symbols"/>
              <a:buChar char="●"/>
            </a:pPr>
            <a:r>
              <a:rPr lang="en-US" sz="3300" b="1" i="0" u="none" strike="noStrike" cap="none">
                <a:solidFill>
                  <a:schemeClr val="hlink"/>
                </a:solidFill>
                <a:latin typeface="Calibri"/>
                <a:ea typeface="Calibri"/>
                <a:cs typeface="Calibri"/>
                <a:sym typeface="Calibri"/>
              </a:rPr>
              <a:t>Mesopotamians first to engage in agriculture  </a:t>
            </a:r>
          </a:p>
          <a:p>
            <a:pPr marL="685800" marR="0" lvl="1" indent="-342900" algn="l" rtl="0">
              <a:lnSpc>
                <a:spcPct val="80000"/>
              </a:lnSpc>
              <a:spcBef>
                <a:spcPts val="620"/>
              </a:spcBef>
              <a:spcAft>
                <a:spcPts val="0"/>
              </a:spcAft>
              <a:buClr>
                <a:schemeClr val="accent2"/>
              </a:buClr>
              <a:buSzPct val="90000"/>
              <a:buFont typeface="Noto Sans Symbols"/>
              <a:buChar char="●"/>
            </a:pPr>
            <a:r>
              <a:rPr lang="en-US" sz="3100" b="1" i="0" u="none" strike="noStrike" cap="none">
                <a:solidFill>
                  <a:srgbClr val="33CCFF"/>
                </a:solidFill>
                <a:latin typeface="Calibri"/>
                <a:ea typeface="Calibri"/>
                <a:cs typeface="Calibri"/>
                <a:sym typeface="Calibri"/>
              </a:rPr>
              <a:t>Around 8000 BCE</a:t>
            </a:r>
          </a:p>
          <a:p>
            <a:pPr marL="685800" marR="0" lvl="1" indent="-342900" algn="l" rtl="0">
              <a:lnSpc>
                <a:spcPct val="80000"/>
              </a:lnSpc>
              <a:spcBef>
                <a:spcPts val="620"/>
              </a:spcBef>
              <a:spcAft>
                <a:spcPts val="0"/>
              </a:spcAft>
              <a:buClr>
                <a:schemeClr val="accent2"/>
              </a:buClr>
              <a:buSzPct val="90000"/>
              <a:buFont typeface="Noto Sans Symbols"/>
              <a:buChar char="●"/>
            </a:pPr>
            <a:r>
              <a:rPr lang="en-US" sz="3100" b="1" i="0" u="none" strike="noStrike" cap="none">
                <a:solidFill>
                  <a:srgbClr val="99FF99"/>
                </a:solidFill>
                <a:latin typeface="Calibri"/>
                <a:ea typeface="Calibri"/>
                <a:cs typeface="Calibri"/>
                <a:sym typeface="Calibri"/>
              </a:rPr>
              <a:t>Cereal crops</a:t>
            </a:r>
          </a:p>
          <a:p>
            <a:pPr marL="1035050" marR="0" lvl="2" indent="-349250" algn="l" rtl="0">
              <a:lnSpc>
                <a:spcPct val="80000"/>
              </a:lnSpc>
              <a:spcBef>
                <a:spcPts val="520"/>
              </a:spcBef>
              <a:spcAft>
                <a:spcPts val="0"/>
              </a:spcAft>
              <a:buClr>
                <a:schemeClr val="accent1"/>
              </a:buClr>
              <a:buSzPct val="90000"/>
              <a:buFont typeface="Noto Sans Symbols"/>
              <a:buChar char="●"/>
            </a:pPr>
            <a:r>
              <a:rPr lang="en-US" sz="2600" b="1" i="0" u="none" strike="noStrike" cap="none">
                <a:solidFill>
                  <a:srgbClr val="99FF99"/>
                </a:solidFill>
                <a:latin typeface="Calibri"/>
                <a:ea typeface="Calibri"/>
                <a:cs typeface="Calibri"/>
                <a:sym typeface="Calibri"/>
              </a:rPr>
              <a:t>Wheat</a:t>
            </a:r>
          </a:p>
          <a:p>
            <a:pPr marL="1035050" marR="0" lvl="2" indent="-349250" algn="l" rtl="0">
              <a:lnSpc>
                <a:spcPct val="80000"/>
              </a:lnSpc>
              <a:spcBef>
                <a:spcPts val="520"/>
              </a:spcBef>
              <a:spcAft>
                <a:spcPts val="0"/>
              </a:spcAft>
              <a:buClr>
                <a:schemeClr val="accent1"/>
              </a:buClr>
              <a:buSzPct val="90000"/>
              <a:buFont typeface="Noto Sans Symbols"/>
              <a:buChar char="●"/>
            </a:pPr>
            <a:r>
              <a:rPr lang="en-US" sz="2600" b="1" i="0" u="none" strike="noStrike" cap="none">
                <a:solidFill>
                  <a:srgbClr val="99FF99"/>
                </a:solidFill>
                <a:latin typeface="Calibri"/>
                <a:ea typeface="Calibri"/>
                <a:cs typeface="Calibri"/>
                <a:sym typeface="Calibri"/>
              </a:rPr>
              <a:t>Barley </a:t>
            </a:r>
          </a:p>
          <a:p>
            <a:pPr marL="685800" marR="0" lvl="1" indent="-342900" algn="l" rtl="0">
              <a:lnSpc>
                <a:spcPct val="80000"/>
              </a:lnSpc>
              <a:spcBef>
                <a:spcPts val="620"/>
              </a:spcBef>
              <a:spcAft>
                <a:spcPts val="0"/>
              </a:spcAft>
              <a:buClr>
                <a:schemeClr val="accent2"/>
              </a:buClr>
              <a:buSzPct val="90000"/>
              <a:buFont typeface="Noto Sans Symbols"/>
              <a:buChar char="●"/>
            </a:pPr>
            <a:r>
              <a:rPr lang="en-US" sz="3100" b="1" i="0" u="none" strike="noStrike" cap="none">
                <a:solidFill>
                  <a:srgbClr val="33CCFF"/>
                </a:solidFill>
                <a:latin typeface="Calibri"/>
                <a:ea typeface="Calibri"/>
                <a:cs typeface="Calibri"/>
                <a:sym typeface="Calibri"/>
              </a:rPr>
              <a:t>Herd animals</a:t>
            </a:r>
          </a:p>
          <a:p>
            <a:pPr marL="1035050" marR="0" lvl="2" indent="-349250" algn="l" rtl="0">
              <a:lnSpc>
                <a:spcPct val="80000"/>
              </a:lnSpc>
              <a:spcBef>
                <a:spcPts val="520"/>
              </a:spcBef>
              <a:spcAft>
                <a:spcPts val="0"/>
              </a:spcAft>
              <a:buClr>
                <a:schemeClr val="accent1"/>
              </a:buClr>
              <a:buSzPct val="90000"/>
              <a:buFont typeface="Noto Sans Symbols"/>
              <a:buChar char="●"/>
            </a:pPr>
            <a:r>
              <a:rPr lang="en-US" sz="2600" b="1" i="0" u="none" strike="noStrike" cap="none">
                <a:solidFill>
                  <a:srgbClr val="33CCFF"/>
                </a:solidFill>
                <a:latin typeface="Calibri"/>
                <a:ea typeface="Calibri"/>
                <a:cs typeface="Calibri"/>
                <a:sym typeface="Calibri"/>
              </a:rPr>
              <a:t>Sheep</a:t>
            </a:r>
          </a:p>
          <a:p>
            <a:pPr marL="1035050" marR="0" lvl="2" indent="-349250" algn="l" rtl="0">
              <a:lnSpc>
                <a:spcPct val="80000"/>
              </a:lnSpc>
              <a:spcBef>
                <a:spcPts val="520"/>
              </a:spcBef>
              <a:spcAft>
                <a:spcPts val="0"/>
              </a:spcAft>
              <a:buClr>
                <a:schemeClr val="accent1"/>
              </a:buClr>
              <a:buSzPct val="90000"/>
              <a:buFont typeface="Noto Sans Symbols"/>
              <a:buChar char="●"/>
            </a:pPr>
            <a:r>
              <a:rPr lang="en-US" sz="2600" b="1" i="0" u="none" strike="noStrike" cap="none">
                <a:solidFill>
                  <a:srgbClr val="33CCFF"/>
                </a:solidFill>
                <a:latin typeface="Calibri"/>
                <a:ea typeface="Calibri"/>
                <a:cs typeface="Calibri"/>
                <a:sym typeface="Calibri"/>
              </a:rPr>
              <a:t>Goats</a:t>
            </a:r>
          </a:p>
          <a:p>
            <a:pPr marL="342900" marR="0" lvl="0" indent="-342900" algn="l" rtl="0">
              <a:lnSpc>
                <a:spcPct val="80000"/>
              </a:lnSpc>
              <a:spcBef>
                <a:spcPts val="600"/>
              </a:spcBef>
              <a:spcAft>
                <a:spcPts val="0"/>
              </a:spcAft>
              <a:buClr>
                <a:schemeClr val="accent1"/>
              </a:buClr>
              <a:buSzPct val="90000"/>
              <a:buFont typeface="Noto Sans Symbols"/>
              <a:buChar char="●"/>
            </a:pPr>
            <a:r>
              <a:rPr lang="en-US" sz="3000" b="1" i="0" u="none" strike="noStrike" cap="none">
                <a:solidFill>
                  <a:srgbClr val="FFCCFF"/>
                </a:solidFill>
                <a:latin typeface="Calibri"/>
                <a:ea typeface="Calibri"/>
                <a:cs typeface="Calibri"/>
                <a:sym typeface="Calibri"/>
              </a:rPr>
              <a:t>Woman probably first farmer</a:t>
            </a:r>
          </a:p>
          <a:p>
            <a:pPr marL="685800" marR="0" lvl="1" indent="-342899" algn="l" rtl="0">
              <a:lnSpc>
                <a:spcPct val="80000"/>
              </a:lnSpc>
              <a:spcBef>
                <a:spcPts val="540"/>
              </a:spcBef>
              <a:buClr>
                <a:schemeClr val="accent2"/>
              </a:buClr>
              <a:buSzPct val="90000"/>
              <a:buFont typeface="Noto Sans Symbols"/>
              <a:buChar char="●"/>
            </a:pPr>
            <a:r>
              <a:rPr lang="en-US" sz="2700" b="1" i="0" u="none" strike="noStrike" cap="none">
                <a:solidFill>
                  <a:srgbClr val="CCFF99"/>
                </a:solidFill>
                <a:latin typeface="Calibri"/>
                <a:ea typeface="Calibri"/>
                <a:cs typeface="Calibri"/>
                <a:sym typeface="Calibri"/>
              </a:rPr>
              <a:t>Grain-collecting then noticed that stored wild grain could be grown on purpose</a:t>
            </a:r>
          </a:p>
        </p:txBody>
      </p:sp>
      <p:pic>
        <p:nvPicPr>
          <p:cNvPr id="380" name="Shape 380" descr="barley"/>
          <p:cNvPicPr preferRelativeResize="0">
            <a:picLocks noGrp="1"/>
          </p:cNvPicPr>
          <p:nvPr>
            <p:ph type="body" idx="2"/>
          </p:nvPr>
        </p:nvPicPr>
        <p:blipFill rotWithShape="1">
          <a:blip r:embed="rId3">
            <a:alphaModFix/>
          </a:blip>
          <a:srcRect/>
          <a:stretch/>
        </p:blipFill>
        <p:spPr>
          <a:xfrm>
            <a:off x="5105400" y="2286000"/>
            <a:ext cx="3657600" cy="2743199"/>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 calcmode="lin" valueType="num">
                                      <p:cBhvr additive="base">
                                        <p:cTn id="7" dur="500"/>
                                        <p:tgtEl>
                                          <p:spTgt spid="37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79">
                                            <p:txEl>
                                              <p:pRg st="1" end="1"/>
                                            </p:txEl>
                                          </p:spTgt>
                                        </p:tgtEl>
                                        <p:attrNameLst>
                                          <p:attrName>style.visibility</p:attrName>
                                        </p:attrNameLst>
                                      </p:cBhvr>
                                      <p:to>
                                        <p:strVal val="visible"/>
                                      </p:to>
                                    </p:set>
                                    <p:anim calcmode="lin" valueType="num">
                                      <p:cBhvr additive="base">
                                        <p:cTn id="12" dur="500"/>
                                        <p:tgtEl>
                                          <p:spTgt spid="37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79">
                                            <p:txEl>
                                              <p:pRg st="2" end="2"/>
                                            </p:txEl>
                                          </p:spTgt>
                                        </p:tgtEl>
                                        <p:attrNameLst>
                                          <p:attrName>style.visibility</p:attrName>
                                        </p:attrNameLst>
                                      </p:cBhvr>
                                      <p:to>
                                        <p:strVal val="visible"/>
                                      </p:to>
                                    </p:set>
                                    <p:anim calcmode="lin" valueType="num">
                                      <p:cBhvr additive="base">
                                        <p:cTn id="17" dur="500"/>
                                        <p:tgtEl>
                                          <p:spTgt spid="37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79">
                                            <p:txEl>
                                              <p:pRg st="3" end="3"/>
                                            </p:txEl>
                                          </p:spTgt>
                                        </p:tgtEl>
                                        <p:attrNameLst>
                                          <p:attrName>style.visibility</p:attrName>
                                        </p:attrNameLst>
                                      </p:cBhvr>
                                      <p:to>
                                        <p:strVal val="visible"/>
                                      </p:to>
                                    </p:set>
                                    <p:anim calcmode="lin" valueType="num">
                                      <p:cBhvr additive="base">
                                        <p:cTn id="22" dur="500"/>
                                        <p:tgtEl>
                                          <p:spTgt spid="37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79">
                                            <p:txEl>
                                              <p:pRg st="4" end="4"/>
                                            </p:txEl>
                                          </p:spTgt>
                                        </p:tgtEl>
                                        <p:attrNameLst>
                                          <p:attrName>style.visibility</p:attrName>
                                        </p:attrNameLst>
                                      </p:cBhvr>
                                      <p:to>
                                        <p:strVal val="visible"/>
                                      </p:to>
                                    </p:set>
                                    <p:anim calcmode="lin" valueType="num">
                                      <p:cBhvr additive="base">
                                        <p:cTn id="27" dur="500"/>
                                        <p:tgtEl>
                                          <p:spTgt spid="37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79">
                                            <p:txEl>
                                              <p:pRg st="5" end="5"/>
                                            </p:txEl>
                                          </p:spTgt>
                                        </p:tgtEl>
                                        <p:attrNameLst>
                                          <p:attrName>style.visibility</p:attrName>
                                        </p:attrNameLst>
                                      </p:cBhvr>
                                      <p:to>
                                        <p:strVal val="visible"/>
                                      </p:to>
                                    </p:set>
                                    <p:anim calcmode="lin" valueType="num">
                                      <p:cBhvr additive="base">
                                        <p:cTn id="32" dur="500"/>
                                        <p:tgtEl>
                                          <p:spTgt spid="37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79">
                                            <p:txEl>
                                              <p:pRg st="6" end="6"/>
                                            </p:txEl>
                                          </p:spTgt>
                                        </p:tgtEl>
                                        <p:attrNameLst>
                                          <p:attrName>style.visibility</p:attrName>
                                        </p:attrNameLst>
                                      </p:cBhvr>
                                      <p:to>
                                        <p:strVal val="visible"/>
                                      </p:to>
                                    </p:set>
                                    <p:anim calcmode="lin" valueType="num">
                                      <p:cBhvr additive="base">
                                        <p:cTn id="37" dur="500"/>
                                        <p:tgtEl>
                                          <p:spTgt spid="379">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379">
                                            <p:txEl>
                                              <p:pRg st="7" end="7"/>
                                            </p:txEl>
                                          </p:spTgt>
                                        </p:tgtEl>
                                        <p:attrNameLst>
                                          <p:attrName>style.visibility</p:attrName>
                                        </p:attrNameLst>
                                      </p:cBhvr>
                                      <p:to>
                                        <p:strVal val="visible"/>
                                      </p:to>
                                    </p:set>
                                    <p:anim calcmode="lin" valueType="num">
                                      <p:cBhvr additive="base">
                                        <p:cTn id="42" dur="500"/>
                                        <p:tgtEl>
                                          <p:spTgt spid="379">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79">
                                            <p:txEl>
                                              <p:pRg st="8" end="8"/>
                                            </p:txEl>
                                          </p:spTgt>
                                        </p:tgtEl>
                                        <p:attrNameLst>
                                          <p:attrName>style.visibility</p:attrName>
                                        </p:attrNameLst>
                                      </p:cBhvr>
                                      <p:to>
                                        <p:strVal val="visible"/>
                                      </p:to>
                                    </p:set>
                                    <p:anim calcmode="lin" valueType="num">
                                      <p:cBhvr additive="base">
                                        <p:cTn id="47" dur="500"/>
                                        <p:tgtEl>
                                          <p:spTgt spid="379">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379">
                                            <p:txEl>
                                              <p:pRg st="9" end="9"/>
                                            </p:txEl>
                                          </p:spTgt>
                                        </p:tgtEl>
                                        <p:attrNameLst>
                                          <p:attrName>style.visibility</p:attrName>
                                        </p:attrNameLst>
                                      </p:cBhvr>
                                      <p:to>
                                        <p:strVal val="visible"/>
                                      </p:to>
                                    </p:set>
                                    <p:anim calcmode="lin" valueType="num">
                                      <p:cBhvr additive="base">
                                        <p:cTn id="52" dur="500"/>
                                        <p:tgtEl>
                                          <p:spTgt spid="379">
                                            <p:txEl>
                                              <p:pRg st="9" end="9"/>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320" b="1" i="0" u="none" strike="noStrike" cap="none" dirty="0" err="1">
                <a:solidFill>
                  <a:schemeClr val="lt1"/>
                </a:solidFill>
                <a:latin typeface="Calibri"/>
                <a:ea typeface="Calibri"/>
                <a:cs typeface="Calibri"/>
                <a:sym typeface="Calibri"/>
                <a:hlinkClick r:id="rId3"/>
              </a:rPr>
              <a:t>Catal</a:t>
            </a:r>
            <a:r>
              <a:rPr lang="en-US" sz="4320" b="1" i="0" u="none" strike="noStrike" cap="none" dirty="0">
                <a:solidFill>
                  <a:schemeClr val="lt1"/>
                </a:solidFill>
                <a:latin typeface="Calibri"/>
                <a:ea typeface="Calibri"/>
                <a:cs typeface="Calibri"/>
                <a:sym typeface="Calibri"/>
                <a:hlinkClick r:id="rId3"/>
              </a:rPr>
              <a:t> </a:t>
            </a:r>
            <a:r>
              <a:rPr lang="en-US" sz="4320" b="1" i="0" u="none" strike="noStrike" cap="none" dirty="0" err="1">
                <a:solidFill>
                  <a:schemeClr val="lt1"/>
                </a:solidFill>
                <a:latin typeface="Calibri"/>
                <a:ea typeface="Calibri"/>
                <a:cs typeface="Calibri"/>
                <a:sym typeface="Calibri"/>
                <a:hlinkClick r:id="rId3"/>
              </a:rPr>
              <a:t>Huyuk</a:t>
            </a:r>
            <a:r>
              <a:rPr lang="en-US" sz="4320" b="1" i="0" u="none" strike="noStrike" cap="none" dirty="0">
                <a:solidFill>
                  <a:schemeClr val="lt1"/>
                </a:solidFill>
                <a:latin typeface="Calibri"/>
                <a:ea typeface="Calibri"/>
                <a:cs typeface="Calibri"/>
                <a:sym typeface="Calibri"/>
                <a:hlinkClick r:id="rId3"/>
              </a:rPr>
              <a:t> </a:t>
            </a:r>
            <a:r>
              <a:rPr lang="en-US" sz="4320" b="1" i="0" u="none" strike="noStrike" cap="none" dirty="0">
                <a:solidFill>
                  <a:schemeClr val="lt1"/>
                </a:solidFill>
                <a:latin typeface="Calibri"/>
                <a:ea typeface="Calibri"/>
                <a:cs typeface="Calibri"/>
                <a:sym typeface="Calibri"/>
              </a:rPr>
              <a:t>(artistic rendering)</a:t>
            </a:r>
          </a:p>
        </p:txBody>
      </p:sp>
      <p:pic>
        <p:nvPicPr>
          <p:cNvPr id="386" name="Shape 386"/>
          <p:cNvPicPr preferRelativeResize="0">
            <a:picLocks noGrp="1"/>
          </p:cNvPicPr>
          <p:nvPr>
            <p:ph type="body" idx="1"/>
          </p:nvPr>
        </p:nvPicPr>
        <p:blipFill rotWithShape="1">
          <a:blip r:embed="rId4">
            <a:alphaModFix/>
          </a:blip>
          <a:srcRect/>
          <a:stretch/>
        </p:blipFill>
        <p:spPr>
          <a:xfrm>
            <a:off x="457200" y="2057400"/>
            <a:ext cx="8229600" cy="3962399"/>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Important Neolithic Changes</a:t>
            </a:r>
          </a:p>
        </p:txBody>
      </p:sp>
      <p:sp>
        <p:nvSpPr>
          <p:cNvPr id="392" name="Shape 392"/>
          <p:cNvSpPr txBox="1">
            <a:spLocks noGrp="1"/>
          </p:cNvSpPr>
          <p:nvPr>
            <p:ph type="body" idx="1"/>
          </p:nvPr>
        </p:nvSpPr>
        <p:spPr>
          <a:xfrm>
            <a:off x="301625" y="1527175"/>
            <a:ext cx="8504237" cy="457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More Complex Communities</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Trade caused people to specialize and a division of labor developed.</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Basic crops were first cultivated, and cloth was woven.</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Men became more active in farming and herding, taking them away from home.</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Women began to do more domestic tasks</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Men began to take on a more dominant role</a:t>
            </a:r>
          </a:p>
          <a:p>
            <a:pPr marL="342900" marR="0" lvl="0" indent="-342900" algn="l" rtl="0">
              <a:spcBef>
                <a:spcPts val="2000"/>
              </a:spcBef>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anim calcmode="lin" valueType="num">
                                      <p:cBhvr additive="base">
                                        <p:cTn id="7" dur="500"/>
                                        <p:tgtEl>
                                          <p:spTgt spid="3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2">
                                            <p:txEl>
                                              <p:pRg st="1" end="1"/>
                                            </p:txEl>
                                          </p:spTgt>
                                        </p:tgtEl>
                                        <p:attrNameLst>
                                          <p:attrName>style.visibility</p:attrName>
                                        </p:attrNameLst>
                                      </p:cBhvr>
                                      <p:to>
                                        <p:strVal val="visible"/>
                                      </p:to>
                                    </p:set>
                                    <p:anim calcmode="lin" valueType="num">
                                      <p:cBhvr additive="base">
                                        <p:cTn id="12" dur="500"/>
                                        <p:tgtEl>
                                          <p:spTgt spid="3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2">
                                            <p:txEl>
                                              <p:pRg st="2" end="2"/>
                                            </p:txEl>
                                          </p:spTgt>
                                        </p:tgtEl>
                                        <p:attrNameLst>
                                          <p:attrName>style.visibility</p:attrName>
                                        </p:attrNameLst>
                                      </p:cBhvr>
                                      <p:to>
                                        <p:strVal val="visible"/>
                                      </p:to>
                                    </p:set>
                                    <p:anim calcmode="lin" valueType="num">
                                      <p:cBhvr additive="base">
                                        <p:cTn id="17" dur="500"/>
                                        <p:tgtEl>
                                          <p:spTgt spid="3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2">
                                            <p:txEl>
                                              <p:pRg st="3" end="3"/>
                                            </p:txEl>
                                          </p:spTgt>
                                        </p:tgtEl>
                                        <p:attrNameLst>
                                          <p:attrName>style.visibility</p:attrName>
                                        </p:attrNameLst>
                                      </p:cBhvr>
                                      <p:to>
                                        <p:strVal val="visible"/>
                                      </p:to>
                                    </p:set>
                                    <p:anim calcmode="lin" valueType="num">
                                      <p:cBhvr additive="base">
                                        <p:cTn id="22" dur="500"/>
                                        <p:tgtEl>
                                          <p:spTgt spid="3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2">
                                            <p:txEl>
                                              <p:pRg st="4" end="4"/>
                                            </p:txEl>
                                          </p:spTgt>
                                        </p:tgtEl>
                                        <p:attrNameLst>
                                          <p:attrName>style.visibility</p:attrName>
                                        </p:attrNameLst>
                                      </p:cBhvr>
                                      <p:to>
                                        <p:strVal val="visible"/>
                                      </p:to>
                                    </p:set>
                                    <p:anim calcmode="lin" valueType="num">
                                      <p:cBhvr additive="base">
                                        <p:cTn id="27" dur="500"/>
                                        <p:tgtEl>
                                          <p:spTgt spid="3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92">
                                            <p:txEl>
                                              <p:pRg st="5" end="5"/>
                                            </p:txEl>
                                          </p:spTgt>
                                        </p:tgtEl>
                                        <p:attrNameLst>
                                          <p:attrName>style.visibility</p:attrName>
                                        </p:attrNameLst>
                                      </p:cBhvr>
                                      <p:to>
                                        <p:strVal val="visible"/>
                                      </p:to>
                                    </p:set>
                                    <p:anim calcmode="lin" valueType="num">
                                      <p:cBhvr additive="base">
                                        <p:cTn id="32" dur="500"/>
                                        <p:tgtEl>
                                          <p:spTgt spid="39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92">
                                            <p:txEl>
                                              <p:pRg st="6" end="6"/>
                                            </p:txEl>
                                          </p:spTgt>
                                        </p:tgtEl>
                                        <p:attrNameLst>
                                          <p:attrName>style.visibility</p:attrName>
                                        </p:attrNameLst>
                                      </p:cBhvr>
                                      <p:to>
                                        <p:strVal val="visible"/>
                                      </p:to>
                                    </p:set>
                                    <p:anim calcmode="lin" valueType="num">
                                      <p:cBhvr additive="base">
                                        <p:cTn id="37" dur="500"/>
                                        <p:tgtEl>
                                          <p:spTgt spid="39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dirty="0">
                <a:solidFill>
                  <a:schemeClr val="lt1"/>
                </a:solidFill>
                <a:latin typeface="Calibri"/>
                <a:ea typeface="Calibri"/>
                <a:cs typeface="Calibri"/>
                <a:sym typeface="Calibri"/>
                <a:hlinkClick r:id="rId3"/>
              </a:rPr>
              <a:t>Complete the Venn Diagram</a:t>
            </a:r>
            <a:endParaRPr lang="en-US" sz="4800" b="1" i="0" u="none" strike="noStrike" cap="none" dirty="0">
              <a:solidFill>
                <a:schemeClr val="lt1"/>
              </a:solidFill>
              <a:latin typeface="Calibri"/>
              <a:ea typeface="Calibri"/>
              <a:cs typeface="Calibri"/>
              <a:sym typeface="Calibri"/>
            </a:endParaRPr>
          </a:p>
        </p:txBody>
      </p:sp>
      <p:grpSp>
        <p:nvGrpSpPr>
          <p:cNvPr id="398" name="Shape 398"/>
          <p:cNvGrpSpPr/>
          <p:nvPr/>
        </p:nvGrpSpPr>
        <p:grpSpPr>
          <a:xfrm>
            <a:off x="641575" y="1539609"/>
            <a:ext cx="7824336" cy="4547127"/>
            <a:chOff x="339950" y="12434"/>
            <a:chExt cx="7824336" cy="4547127"/>
          </a:xfrm>
        </p:grpSpPr>
        <p:sp>
          <p:nvSpPr>
            <p:cNvPr id="399" name="Shape 399"/>
            <p:cNvSpPr/>
            <p:nvPr/>
          </p:nvSpPr>
          <p:spPr>
            <a:xfrm>
              <a:off x="339950" y="12434"/>
              <a:ext cx="4547127" cy="4547127"/>
            </a:xfrm>
            <a:prstGeom prst="ellipse">
              <a:avLst/>
            </a:prstGeom>
            <a:solidFill>
              <a:schemeClr val="accent1">
                <a:alpha val="49803"/>
              </a:schemeClr>
            </a:solidFill>
            <a:ln w="381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0" name="Shape 400"/>
            <p:cNvSpPr txBox="1"/>
            <p:nvPr/>
          </p:nvSpPr>
          <p:spPr>
            <a:xfrm>
              <a:off x="974908" y="548639"/>
              <a:ext cx="2621767" cy="347471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4700" b="0" i="0" u="none" strike="noStrike" cap="none">
                  <a:solidFill>
                    <a:schemeClr val="lt1"/>
                  </a:solidFill>
                  <a:latin typeface="Calibri"/>
                  <a:ea typeface="Calibri"/>
                  <a:cs typeface="Calibri"/>
                  <a:sym typeface="Calibri"/>
                </a:rPr>
                <a:t>Paleolithic</a:t>
              </a:r>
            </a:p>
          </p:txBody>
        </p:sp>
        <p:sp>
          <p:nvSpPr>
            <p:cNvPr id="401" name="Shape 401"/>
            <p:cNvSpPr/>
            <p:nvPr/>
          </p:nvSpPr>
          <p:spPr>
            <a:xfrm>
              <a:off x="3617158" y="12434"/>
              <a:ext cx="4547127" cy="4547127"/>
            </a:xfrm>
            <a:prstGeom prst="ellipse">
              <a:avLst/>
            </a:prstGeom>
            <a:solidFill>
              <a:schemeClr val="accent1">
                <a:alpha val="49803"/>
              </a:schemeClr>
            </a:solidFill>
            <a:ln w="381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2" name="Shape 402"/>
            <p:cNvSpPr txBox="1"/>
            <p:nvPr/>
          </p:nvSpPr>
          <p:spPr>
            <a:xfrm>
              <a:off x="4907560" y="548639"/>
              <a:ext cx="2621767" cy="3474719"/>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4700" b="0" i="0" u="none" strike="noStrike" cap="none">
                  <a:solidFill>
                    <a:schemeClr val="lt1"/>
                  </a:solidFill>
                  <a:latin typeface="Calibri"/>
                  <a:ea typeface="Calibri"/>
                  <a:cs typeface="Calibri"/>
                  <a:sym typeface="Calibri"/>
                </a:rPr>
                <a:t>Neolithic</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Answer</a:t>
            </a:r>
          </a:p>
        </p:txBody>
      </p:sp>
      <p:sp>
        <p:nvSpPr>
          <p:cNvPr id="180" name="Shape 180"/>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90818"/>
              <a:buFont typeface="Noto Sans Symbols"/>
              <a:buChar char="●"/>
            </a:pPr>
            <a:r>
              <a:rPr lang="en-US" sz="2220" b="1" i="0" u="none" strike="noStrike" cap="none">
                <a:solidFill>
                  <a:schemeClr val="lt1"/>
                </a:solidFill>
                <a:latin typeface="Calibri"/>
                <a:ea typeface="Calibri"/>
                <a:cs typeface="Calibri"/>
                <a:sym typeface="Calibri"/>
              </a:rPr>
              <a:t>Chapter 1: First Peoples; First Farmers: Most of History in a Single Chapter, to 4000 B.C.E.</a:t>
            </a:r>
          </a:p>
          <a:p>
            <a:pPr marL="342900" marR="0" lvl="0" indent="-342900" algn="l" rtl="0">
              <a:lnSpc>
                <a:spcPct val="80000"/>
              </a:lnSpc>
              <a:spcBef>
                <a:spcPts val="2000"/>
              </a:spcBef>
              <a:spcAft>
                <a:spcPts val="0"/>
              </a:spcAft>
              <a:buClr>
                <a:schemeClr val="accent1"/>
              </a:buClr>
              <a:buSzPct val="90818"/>
              <a:buFont typeface="Noto Sans Symbols"/>
              <a:buChar char="●"/>
            </a:pPr>
            <a:r>
              <a:rPr lang="en-US" sz="2220" b="1" i="0" u="none" strike="noStrike" cap="none">
                <a:solidFill>
                  <a:schemeClr val="lt1"/>
                </a:solidFill>
                <a:latin typeface="Calibri"/>
                <a:ea typeface="Calibri"/>
                <a:cs typeface="Calibri"/>
                <a:sym typeface="Calibri"/>
              </a:rPr>
              <a:t> </a:t>
            </a:r>
          </a:p>
          <a:p>
            <a:pPr marL="342900" marR="0" lvl="0" indent="-342900" algn="l" rtl="0">
              <a:lnSpc>
                <a:spcPct val="80000"/>
              </a:lnSpc>
              <a:spcBef>
                <a:spcPts val="2000"/>
              </a:spcBef>
              <a:spcAft>
                <a:spcPts val="0"/>
              </a:spcAft>
              <a:buClr>
                <a:schemeClr val="accent1"/>
              </a:buClr>
              <a:buSzPct val="90818"/>
              <a:buFont typeface="Noto Sans Symbols"/>
              <a:buChar char="●"/>
            </a:pPr>
            <a:r>
              <a:rPr lang="en-US" sz="2220" b="0" i="0" u="none" strike="noStrike" cap="none">
                <a:solidFill>
                  <a:schemeClr val="lt1"/>
                </a:solidFill>
                <a:latin typeface="Calibri"/>
                <a:ea typeface="Calibri"/>
                <a:cs typeface="Calibri"/>
                <a:sym typeface="Calibri"/>
              </a:rPr>
              <a:t>1. About how long ago did </a:t>
            </a:r>
            <a:r>
              <a:rPr lang="en-US" sz="2220" b="0" i="1" u="none" strike="noStrike" cap="none">
                <a:solidFill>
                  <a:schemeClr val="lt1"/>
                </a:solidFill>
                <a:latin typeface="Calibri"/>
                <a:ea typeface="Calibri"/>
                <a:cs typeface="Calibri"/>
                <a:sym typeface="Calibri"/>
              </a:rPr>
              <a:t>Homo sapiens</a:t>
            </a:r>
            <a:r>
              <a:rPr lang="en-US" sz="2220" b="0" i="0" u="none" strike="noStrike" cap="none">
                <a:solidFill>
                  <a:schemeClr val="lt1"/>
                </a:solidFill>
                <a:latin typeface="Calibri"/>
                <a:ea typeface="Calibri"/>
                <a:cs typeface="Calibri"/>
                <a:sym typeface="Calibri"/>
              </a:rPr>
              <a:t> appear?</a:t>
            </a:r>
          </a:p>
          <a:p>
            <a:pPr marL="342900" marR="0" lvl="0" indent="-342900" algn="l" rtl="0">
              <a:lnSpc>
                <a:spcPct val="80000"/>
              </a:lnSpc>
              <a:spcBef>
                <a:spcPts val="2000"/>
              </a:spcBef>
              <a:spcAft>
                <a:spcPts val="0"/>
              </a:spcAft>
              <a:buClr>
                <a:schemeClr val="accent1"/>
              </a:buClr>
              <a:buSzPct val="90818"/>
              <a:buFont typeface="Noto Sans Symbols"/>
              <a:buChar char="●"/>
            </a:pPr>
            <a:r>
              <a:rPr lang="en-US" sz="2220" b="0" i="0" u="none" strike="noStrike" cap="none">
                <a:solidFill>
                  <a:schemeClr val="lt1"/>
                </a:solidFill>
                <a:latin typeface="Calibri"/>
                <a:ea typeface="Calibri"/>
                <a:cs typeface="Calibri"/>
                <a:sym typeface="Calibri"/>
              </a:rPr>
              <a:t>a. About 25,000 years ago. </a:t>
            </a:r>
          </a:p>
          <a:p>
            <a:pPr marL="342900" marR="0" lvl="0" indent="-342900" algn="l" rtl="0">
              <a:lnSpc>
                <a:spcPct val="80000"/>
              </a:lnSpc>
              <a:spcBef>
                <a:spcPts val="2000"/>
              </a:spcBef>
              <a:spcAft>
                <a:spcPts val="0"/>
              </a:spcAft>
              <a:buClr>
                <a:schemeClr val="accent1"/>
              </a:buClr>
              <a:buSzPct val="90818"/>
              <a:buFont typeface="Noto Sans Symbols"/>
              <a:buChar char="●"/>
            </a:pPr>
            <a:r>
              <a:rPr lang="en-US" sz="2220" b="0" i="0" u="none" strike="noStrike" cap="none">
                <a:solidFill>
                  <a:schemeClr val="lt1"/>
                </a:solidFill>
                <a:latin typeface="Calibri"/>
                <a:ea typeface="Calibri"/>
                <a:cs typeface="Calibri"/>
                <a:sym typeface="Calibri"/>
              </a:rPr>
              <a:t>b. About 100,000 years ago.</a:t>
            </a:r>
          </a:p>
          <a:p>
            <a:pPr marL="342900" marR="0" lvl="0" indent="-342900" algn="l" rtl="0">
              <a:lnSpc>
                <a:spcPct val="80000"/>
              </a:lnSpc>
              <a:spcBef>
                <a:spcPts val="2000"/>
              </a:spcBef>
              <a:spcAft>
                <a:spcPts val="0"/>
              </a:spcAft>
              <a:buClr>
                <a:schemeClr val="accent1"/>
              </a:buClr>
              <a:buSzPct val="90818"/>
              <a:buFont typeface="Noto Sans Symbols"/>
              <a:buChar char="●"/>
            </a:pPr>
            <a:r>
              <a:rPr lang="en-US" sz="2220" b="1" i="0" u="none" strike="noStrike" cap="none">
                <a:solidFill>
                  <a:schemeClr val="lt1"/>
                </a:solidFill>
                <a:latin typeface="Calibri"/>
                <a:ea typeface="Calibri"/>
                <a:cs typeface="Calibri"/>
                <a:sym typeface="Calibri"/>
              </a:rPr>
              <a:t>c. About 250,000 years ago.  </a:t>
            </a:r>
          </a:p>
          <a:p>
            <a:pPr marL="342900" marR="0" lvl="0" indent="-342900" algn="l" rtl="0">
              <a:lnSpc>
                <a:spcPct val="80000"/>
              </a:lnSpc>
              <a:spcBef>
                <a:spcPts val="2000"/>
              </a:spcBef>
              <a:spcAft>
                <a:spcPts val="0"/>
              </a:spcAft>
              <a:buClr>
                <a:schemeClr val="accent1"/>
              </a:buClr>
              <a:buSzPct val="90818"/>
              <a:buFont typeface="Noto Sans Symbols"/>
              <a:buChar char="●"/>
            </a:pPr>
            <a:r>
              <a:rPr lang="en-US" sz="2220" b="0" i="0" u="none" strike="noStrike" cap="none">
                <a:solidFill>
                  <a:schemeClr val="lt1"/>
                </a:solidFill>
                <a:latin typeface="Calibri"/>
                <a:ea typeface="Calibri"/>
                <a:cs typeface="Calibri"/>
                <a:sym typeface="Calibri"/>
              </a:rPr>
              <a:t>d. About 45,000 years ago.</a:t>
            </a:r>
          </a:p>
          <a:p>
            <a:pPr marL="342900" marR="0" lvl="0" indent="-342900" algn="l" rtl="0">
              <a:lnSpc>
                <a:spcPct val="80000"/>
              </a:lnSpc>
              <a:spcBef>
                <a:spcPts val="2000"/>
              </a:spcBef>
              <a:buClr>
                <a:schemeClr val="accent1"/>
              </a:buClr>
              <a:buSzPct val="90818"/>
              <a:buFont typeface="Noto Sans Symbols"/>
              <a:buNone/>
            </a:pPr>
            <a:endParaRPr sz="222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Quick Trip</a:t>
            </a:r>
          </a:p>
        </p:txBody>
      </p:sp>
      <p:sp>
        <p:nvSpPr>
          <p:cNvPr id="408" name="Shape 408"/>
          <p:cNvSpPr txBox="1">
            <a:spLocks noGrp="1"/>
          </p:cNvSpPr>
          <p:nvPr>
            <p:ph type="body" idx="1"/>
          </p:nvPr>
        </p:nvSpPr>
        <p:spPr>
          <a:xfrm>
            <a:off x="45720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sng" strike="noStrike" cap="none" dirty="0">
                <a:solidFill>
                  <a:schemeClr val="hlink"/>
                </a:solidFill>
                <a:latin typeface="Calibri"/>
                <a:ea typeface="Calibri"/>
                <a:cs typeface="Calibri"/>
                <a:sym typeface="Calibri"/>
                <a:hlinkClick r:id="rId3"/>
              </a:rPr>
              <a:t>http://archive.archaeology.org/0403/abstracts/time.html</a:t>
            </a:r>
          </a:p>
          <a:p>
            <a:pPr marL="342900" marR="0" lvl="0" indent="-342900" algn="l" rtl="0">
              <a:spcBef>
                <a:spcPts val="400"/>
              </a:spcBef>
              <a:spcAft>
                <a:spcPts val="0"/>
              </a:spcAft>
              <a:buClr>
                <a:schemeClr val="accent1"/>
              </a:buClr>
              <a:buSzPct val="90000"/>
              <a:buFont typeface="Noto Sans Symbols"/>
              <a:buNone/>
            </a:pPr>
            <a:endParaRPr sz="2000" b="1" i="0" u="none" strike="noStrike" cap="none" dirty="0">
              <a:solidFill>
                <a:schemeClr val="lt1"/>
              </a:solidFill>
              <a:latin typeface="Calibri"/>
              <a:ea typeface="Calibri"/>
              <a:cs typeface="Calibri"/>
              <a:sym typeface="Calibri"/>
            </a:endParaRPr>
          </a:p>
          <a:p>
            <a:pPr marL="342900" marR="0" lvl="0" indent="-342900" algn="l" rtl="0">
              <a:spcBef>
                <a:spcPts val="400"/>
              </a:spcBef>
              <a:spcAft>
                <a:spcPts val="0"/>
              </a:spcAft>
              <a:buClr>
                <a:schemeClr val="accent1"/>
              </a:buClr>
              <a:buSzPct val="90000"/>
              <a:buFont typeface="Noto Sans Symbols"/>
              <a:buChar char="●"/>
            </a:pPr>
            <a:r>
              <a:rPr lang="en-US" sz="2000" b="1" i="0" u="none" strike="noStrike" cap="none" dirty="0">
                <a:solidFill>
                  <a:schemeClr val="lt1"/>
                </a:solidFill>
                <a:latin typeface="Calibri"/>
                <a:ea typeface="Calibri"/>
                <a:cs typeface="Calibri"/>
                <a:sym typeface="Calibri"/>
              </a:rPr>
              <a:t>Link is available on </a:t>
            </a:r>
            <a:r>
              <a:rPr lang="en-US" sz="2000" b="1" i="0" u="none" strike="noStrike" cap="none" dirty="0" err="1">
                <a:solidFill>
                  <a:schemeClr val="lt1"/>
                </a:solidFill>
                <a:latin typeface="Calibri"/>
                <a:ea typeface="Calibri"/>
                <a:cs typeface="Calibri"/>
                <a:sym typeface="Calibri"/>
              </a:rPr>
              <a:t>edmodo</a:t>
            </a:r>
            <a:r>
              <a:rPr lang="en-US" sz="2000" b="1" i="0" u="none" strike="noStrike" cap="none" dirty="0">
                <a:solidFill>
                  <a:schemeClr val="lt1"/>
                </a:solidFill>
                <a:latin typeface="Calibri"/>
                <a:ea typeface="Calibri"/>
                <a:cs typeface="Calibri"/>
                <a:sym typeface="Calibri"/>
              </a:rPr>
              <a:t> as well </a:t>
            </a:r>
          </a:p>
          <a:p>
            <a:pPr marL="342900" marR="0" lvl="0" indent="-342900" algn="l" rtl="0">
              <a:spcBef>
                <a:spcPts val="400"/>
              </a:spcBef>
              <a:buClr>
                <a:schemeClr val="accent1"/>
              </a:buClr>
              <a:buSzPct val="90000"/>
              <a:buFont typeface="Noto Sans Symbols"/>
              <a:buNone/>
            </a:pPr>
            <a:endParaRPr sz="2000" b="1" i="0" u="none" strike="noStrike" cap="none" dirty="0">
              <a:solidFill>
                <a:schemeClr val="lt1"/>
              </a:solidFill>
              <a:latin typeface="Calibri"/>
              <a:ea typeface="Calibri"/>
              <a:cs typeface="Calibri"/>
              <a:sym typeface="Calibri"/>
            </a:endParaRPr>
          </a:p>
        </p:txBody>
      </p:sp>
      <p:sp>
        <p:nvSpPr>
          <p:cNvPr id="409" name="Shape 409"/>
          <p:cNvSpPr txBox="1">
            <a:spLocks noGrp="1"/>
          </p:cNvSpPr>
          <p:nvPr>
            <p:ph type="body" idx="2"/>
          </p:nvPr>
        </p:nvSpPr>
        <p:spPr>
          <a:xfrm>
            <a:off x="475488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Investigate the similarities and differences in how civilizations have viewed time.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Systematic Agriculture	</a:t>
            </a:r>
          </a:p>
        </p:txBody>
      </p:sp>
      <p:sp>
        <p:nvSpPr>
          <p:cNvPr id="415" name="Shape 415"/>
          <p:cNvSpPr txBox="1">
            <a:spLocks noGrp="1"/>
          </p:cNvSpPr>
          <p:nvPr>
            <p:ph type="body" idx="1"/>
          </p:nvPr>
        </p:nvSpPr>
        <p:spPr>
          <a:xfrm>
            <a:off x="301625" y="1527175"/>
            <a:ext cx="8504237" cy="457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Developed all over the world between 8000 and 5000 B.C.</a:t>
            </a:r>
          </a:p>
          <a:p>
            <a:pPr marL="342900" marR="0" lvl="0" indent="-342900" algn="l" rtl="0">
              <a:spcBef>
                <a:spcPts val="2000"/>
              </a:spcBef>
              <a:spcAft>
                <a:spcPts val="0"/>
              </a:spcAft>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Slash and Burn Farming: cut trees or grasses and burned them to clear a field. The remaining ashes acted as fertilizer.</a:t>
            </a:r>
          </a:p>
          <a:p>
            <a:pPr marL="342900" marR="0" lvl="0" indent="-342900" algn="l" rtl="0">
              <a:spcBef>
                <a:spcPts val="2000"/>
              </a:spcBef>
              <a:spcAft>
                <a:spcPts val="0"/>
              </a:spcAft>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Systematic Agriculture gave rise to permanent settlements, called Neolithic Farming Villages.</a:t>
            </a:r>
          </a:p>
          <a:p>
            <a:pPr marL="685800" marR="0" lvl="1" indent="-342899" algn="l" rtl="0">
              <a:spcBef>
                <a:spcPts val="600"/>
              </a:spcBef>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Examples are Jericho in Palestine and Catal Huyuk in Turkey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 calcmode="lin" valueType="num">
                                      <p:cBhvr additive="base">
                                        <p:cTn id="7" dur="500"/>
                                        <p:tgtEl>
                                          <p:spTgt spid="4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5">
                                            <p:txEl>
                                              <p:pRg st="1" end="1"/>
                                            </p:txEl>
                                          </p:spTgt>
                                        </p:tgtEl>
                                        <p:attrNameLst>
                                          <p:attrName>style.visibility</p:attrName>
                                        </p:attrNameLst>
                                      </p:cBhvr>
                                      <p:to>
                                        <p:strVal val="visible"/>
                                      </p:to>
                                    </p:set>
                                    <p:anim calcmode="lin" valueType="num">
                                      <p:cBhvr additive="base">
                                        <p:cTn id="12" dur="500"/>
                                        <p:tgtEl>
                                          <p:spTgt spid="4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5">
                                            <p:txEl>
                                              <p:pRg st="2" end="2"/>
                                            </p:txEl>
                                          </p:spTgt>
                                        </p:tgtEl>
                                        <p:attrNameLst>
                                          <p:attrName>style.visibility</p:attrName>
                                        </p:attrNameLst>
                                      </p:cBhvr>
                                      <p:to>
                                        <p:strVal val="visible"/>
                                      </p:to>
                                    </p:set>
                                    <p:anim calcmode="lin" valueType="num">
                                      <p:cBhvr additive="base">
                                        <p:cTn id="17" dur="500"/>
                                        <p:tgtEl>
                                          <p:spTgt spid="4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5">
                                            <p:txEl>
                                              <p:pRg st="3" end="3"/>
                                            </p:txEl>
                                          </p:spTgt>
                                        </p:tgtEl>
                                        <p:attrNameLst>
                                          <p:attrName>style.visibility</p:attrName>
                                        </p:attrNameLst>
                                      </p:cBhvr>
                                      <p:to>
                                        <p:strVal val="visible"/>
                                      </p:to>
                                    </p:set>
                                    <p:anim calcmode="lin" valueType="num">
                                      <p:cBhvr additive="base">
                                        <p:cTn id="22" dur="500"/>
                                        <p:tgtEl>
                                          <p:spTgt spid="4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5">
                                            <p:txEl>
                                              <p:pRg st="4" end="4"/>
                                            </p:txEl>
                                          </p:spTgt>
                                        </p:tgtEl>
                                        <p:attrNameLst>
                                          <p:attrName>style.visibility</p:attrName>
                                        </p:attrNameLst>
                                      </p:cBhvr>
                                      <p:to>
                                        <p:strVal val="visible"/>
                                      </p:to>
                                    </p:set>
                                    <p:anim calcmode="lin" valueType="num">
                                      <p:cBhvr additive="base">
                                        <p:cTn id="27" dur="500"/>
                                        <p:tgtEl>
                                          <p:spTgt spid="4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5">
                                            <p:txEl>
                                              <p:pRg st="5" end="5"/>
                                            </p:txEl>
                                          </p:spTgt>
                                        </p:tgtEl>
                                        <p:attrNameLst>
                                          <p:attrName>style.visibility</p:attrName>
                                        </p:attrNameLst>
                                      </p:cBhvr>
                                      <p:to>
                                        <p:strVal val="visible"/>
                                      </p:to>
                                    </p:set>
                                    <p:anim calcmode="lin" valueType="num">
                                      <p:cBhvr additive="base">
                                        <p:cTn id="32" dur="500"/>
                                        <p:tgtEl>
                                          <p:spTgt spid="4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POV Practice</a:t>
            </a:r>
          </a:p>
        </p:txBody>
      </p:sp>
      <p:sp>
        <p:nvSpPr>
          <p:cNvPr id="421" name="Shape 421"/>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sng" strike="noStrike" cap="none">
                <a:solidFill>
                  <a:schemeClr val="hlink"/>
                </a:solidFill>
                <a:latin typeface="Calibri"/>
                <a:ea typeface="Calibri"/>
                <a:cs typeface="Calibri"/>
                <a:sym typeface="Calibri"/>
                <a:hlinkClick r:id="rId3"/>
              </a:rPr>
              <a:t>http://thecaveonline.com/APEH/footballdbq.html</a:t>
            </a:r>
          </a:p>
          <a:p>
            <a:pPr marL="342900" marR="0" lvl="0" indent="-342900" algn="l" rtl="0">
              <a:spcBef>
                <a:spcPts val="2000"/>
              </a:spcBef>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Interpreting Chauvet</a:t>
            </a:r>
          </a:p>
        </p:txBody>
      </p:sp>
      <p:sp>
        <p:nvSpPr>
          <p:cNvPr id="427" name="Shape 427"/>
          <p:cNvSpPr txBox="1">
            <a:spLocks noGrp="1"/>
          </p:cNvSpPr>
          <p:nvPr>
            <p:ph type="body" idx="1"/>
          </p:nvPr>
        </p:nvSpPr>
        <p:spPr>
          <a:xfrm>
            <a:off x="457200" y="2057400"/>
            <a:ext cx="3931919" cy="398032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87631"/>
              <a:buFont typeface="Noto Sans Symbols"/>
              <a:buChar char="●"/>
            </a:pPr>
            <a:r>
              <a:rPr lang="en-US" sz="1850" b="1" i="0" u="none" strike="noStrike" cap="none">
                <a:solidFill>
                  <a:schemeClr val="lt1"/>
                </a:solidFill>
                <a:latin typeface="Calibri"/>
                <a:ea typeface="Calibri"/>
                <a:cs typeface="Calibri"/>
                <a:sym typeface="Calibri"/>
              </a:rPr>
              <a:t>How do locations of the artwork influence how we interpret it?</a:t>
            </a:r>
          </a:p>
          <a:p>
            <a:pPr marL="342900" marR="0" lvl="0" indent="-342900" algn="l" rtl="0">
              <a:lnSpc>
                <a:spcPct val="80000"/>
              </a:lnSpc>
              <a:spcBef>
                <a:spcPts val="370"/>
              </a:spcBef>
              <a:spcAft>
                <a:spcPts val="0"/>
              </a:spcAft>
              <a:buClr>
                <a:schemeClr val="accent1"/>
              </a:buClr>
              <a:buSzPct val="87631"/>
              <a:buFont typeface="Noto Sans Symbols"/>
              <a:buChar char="●"/>
            </a:pPr>
            <a:r>
              <a:rPr lang="en-US" sz="1850" b="1" i="0" u="none" strike="noStrike" cap="none">
                <a:solidFill>
                  <a:schemeClr val="lt1"/>
                </a:solidFill>
                <a:latin typeface="Calibri"/>
                <a:ea typeface="Calibri"/>
                <a:cs typeface="Calibri"/>
                <a:sym typeface="Calibri"/>
              </a:rPr>
              <a:t>What does the location imply about their purposes?</a:t>
            </a:r>
          </a:p>
          <a:p>
            <a:pPr marL="342900" marR="0" lvl="0" indent="-342900" algn="l" rtl="0">
              <a:lnSpc>
                <a:spcPct val="80000"/>
              </a:lnSpc>
              <a:spcBef>
                <a:spcPts val="370"/>
              </a:spcBef>
              <a:spcAft>
                <a:spcPts val="0"/>
              </a:spcAft>
              <a:buClr>
                <a:schemeClr val="accent1"/>
              </a:buClr>
              <a:buSzPct val="87631"/>
              <a:buFont typeface="Noto Sans Symbols"/>
              <a:buChar char="●"/>
            </a:pPr>
            <a:r>
              <a:rPr lang="en-US" sz="1850" b="1" i="0" u="none" strike="noStrike" cap="none">
                <a:solidFill>
                  <a:schemeClr val="lt1"/>
                </a:solidFill>
                <a:latin typeface="Calibri"/>
                <a:ea typeface="Calibri"/>
                <a:cs typeface="Calibri"/>
                <a:sym typeface="Calibri"/>
              </a:rPr>
              <a:t>Do these images imply a set of beliefs similar to the Dreamtime of Australia?</a:t>
            </a:r>
          </a:p>
          <a:p>
            <a:pPr marL="342900" marR="0" lvl="0" indent="-342900" algn="l" rtl="0">
              <a:lnSpc>
                <a:spcPct val="80000"/>
              </a:lnSpc>
              <a:spcBef>
                <a:spcPts val="370"/>
              </a:spcBef>
              <a:spcAft>
                <a:spcPts val="0"/>
              </a:spcAft>
              <a:buClr>
                <a:schemeClr val="accent1"/>
              </a:buClr>
              <a:buSzPct val="87631"/>
              <a:buFont typeface="Noto Sans Symbols"/>
              <a:buChar char="●"/>
            </a:pPr>
            <a:r>
              <a:rPr lang="en-US" sz="1850" b="1" i="0" u="none" strike="noStrike" cap="none">
                <a:solidFill>
                  <a:schemeClr val="lt1"/>
                </a:solidFill>
                <a:latin typeface="Calibri"/>
                <a:ea typeface="Calibri"/>
                <a:cs typeface="Calibri"/>
                <a:sym typeface="Calibri"/>
              </a:rPr>
              <a:t>What types of figures are missing?</a:t>
            </a:r>
          </a:p>
          <a:p>
            <a:pPr marL="342900" marR="0" lvl="0" indent="-342900" algn="l" rtl="0">
              <a:lnSpc>
                <a:spcPct val="80000"/>
              </a:lnSpc>
              <a:spcBef>
                <a:spcPts val="370"/>
              </a:spcBef>
              <a:spcAft>
                <a:spcPts val="0"/>
              </a:spcAft>
              <a:buClr>
                <a:schemeClr val="accent1"/>
              </a:buClr>
              <a:buSzPct val="87631"/>
              <a:buFont typeface="Noto Sans Symbols"/>
              <a:buChar char="●"/>
            </a:pPr>
            <a:r>
              <a:rPr lang="en-US" sz="1850" b="1" i="0" u="none" strike="noStrike" cap="none">
                <a:solidFill>
                  <a:schemeClr val="lt1"/>
                </a:solidFill>
                <a:latin typeface="Calibri"/>
                <a:ea typeface="Calibri"/>
                <a:cs typeface="Calibri"/>
                <a:sym typeface="Calibri"/>
              </a:rPr>
              <a:t>What can be inferred from the differences?</a:t>
            </a:r>
          </a:p>
          <a:p>
            <a:pPr marL="342900" marR="0" lvl="0" indent="-342900" algn="l" rtl="0">
              <a:lnSpc>
                <a:spcPct val="80000"/>
              </a:lnSpc>
              <a:spcBef>
                <a:spcPts val="370"/>
              </a:spcBef>
              <a:buClr>
                <a:schemeClr val="accent1"/>
              </a:buClr>
              <a:buSzPct val="87631"/>
              <a:buFont typeface="Noto Sans Symbols"/>
              <a:buChar char="●"/>
            </a:pPr>
            <a:r>
              <a:rPr lang="en-US" sz="1850" b="1" i="0" u="none" strike="noStrike" cap="none">
                <a:solidFill>
                  <a:schemeClr val="lt1"/>
                </a:solidFill>
                <a:latin typeface="Calibri"/>
                <a:ea typeface="Calibri"/>
                <a:cs typeface="Calibri"/>
                <a:sym typeface="Calibri"/>
              </a:rPr>
              <a:t>What might the emphasis on animals tell us about the purpose?</a:t>
            </a:r>
          </a:p>
        </p:txBody>
      </p:sp>
      <p:sp>
        <p:nvSpPr>
          <p:cNvPr id="428" name="Shape 428"/>
          <p:cNvSpPr txBox="1">
            <a:spLocks noGrp="1"/>
          </p:cNvSpPr>
          <p:nvPr>
            <p:ph type="body" idx="2"/>
          </p:nvPr>
        </p:nvSpPr>
        <p:spPr>
          <a:xfrm>
            <a:off x="4754880" y="2057400"/>
            <a:ext cx="3931919" cy="398032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87631"/>
              <a:buFont typeface="Noto Sans Symbols"/>
              <a:buChar char="●"/>
            </a:pPr>
            <a:r>
              <a:rPr lang="en-US" sz="1850" b="1" i="0" u="sng" strike="noStrike" cap="none">
                <a:solidFill>
                  <a:schemeClr val="hlink"/>
                </a:solidFill>
                <a:latin typeface="Calibri"/>
                <a:ea typeface="Calibri"/>
                <a:cs typeface="Calibri"/>
                <a:sym typeface="Calibri"/>
                <a:hlinkClick r:id="rId3"/>
              </a:rPr>
              <a:t>http://archeologie.culture.fr/chauvet/en/</a:t>
            </a:r>
          </a:p>
          <a:p>
            <a:pPr marL="342900" marR="0" lvl="0" indent="-342900" algn="l" rtl="0">
              <a:lnSpc>
                <a:spcPct val="80000"/>
              </a:lnSpc>
              <a:spcBef>
                <a:spcPts val="370"/>
              </a:spcBef>
              <a:buClr>
                <a:schemeClr val="accent1"/>
              </a:buClr>
              <a:buSzPct val="87631"/>
              <a:buFont typeface="Noto Sans Symbols"/>
              <a:buNone/>
            </a:pPr>
            <a:endParaRPr sz="185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143000"/>
          </a:xfrm>
          <a:prstGeom prst="rect">
            <a:avLst/>
          </a:prstGeom>
          <a:solidFill>
            <a:schemeClr val="dk2"/>
          </a:solidFill>
          <a:ln>
            <a:noFill/>
          </a:ln>
          <a:effectLst>
            <a:outerShdw dist="107763" dir="2700000" algn="ctr" rotWithShape="0">
              <a:srgbClr val="000000"/>
            </a:outerShdw>
          </a:effectLst>
        </p:spPr>
        <p:txBody>
          <a:bodyPr lIns="90475" tIns="44450" rIns="90475" bIns="44450" anchor="ctr" anchorCtr="0">
            <a:noAutofit/>
          </a:bodyPr>
          <a:lstStyle/>
          <a:p>
            <a:pPr marL="0" marR="0" lvl="0" indent="0" algn="ctr" rtl="0">
              <a:spcBef>
                <a:spcPts val="0"/>
              </a:spcBef>
              <a:buClr>
                <a:schemeClr val="lt1"/>
              </a:buClr>
              <a:buSzPct val="25000"/>
              <a:buFont typeface="Arial"/>
              <a:buNone/>
            </a:pPr>
            <a:r>
              <a:rPr lang="en-US" sz="4800" b="1" i="0" u="none" strike="noStrike" cap="none">
                <a:solidFill>
                  <a:schemeClr val="lt1"/>
                </a:solidFill>
                <a:latin typeface="Arial"/>
                <a:ea typeface="Arial"/>
                <a:cs typeface="Arial"/>
                <a:sym typeface="Arial"/>
              </a:rPr>
              <a:t>Civilization:  Whose Definition?</a:t>
            </a:r>
          </a:p>
        </p:txBody>
      </p:sp>
      <p:sp>
        <p:nvSpPr>
          <p:cNvPr id="435" name="Shape 435"/>
          <p:cNvSpPr txBox="1">
            <a:spLocks noGrp="1"/>
          </p:cNvSpPr>
          <p:nvPr>
            <p:ph type="body" idx="1"/>
          </p:nvPr>
        </p:nvSpPr>
        <p:spPr>
          <a:xfrm>
            <a:off x="457200" y="2057400"/>
            <a:ext cx="3931919" cy="3980328"/>
          </a:xfrm>
          <a:prstGeom prst="rect">
            <a:avLst/>
          </a:prstGeom>
          <a:noFill/>
          <a:ln>
            <a:noFill/>
          </a:ln>
        </p:spPr>
        <p:txBody>
          <a:bodyPr lIns="90475" tIns="44450" rIns="90475" bIns="44450" anchor="t" anchorCtr="0">
            <a:noAutofit/>
          </a:bodyPr>
          <a:lstStyle/>
          <a:p>
            <a:pPr marL="342900" marR="0" lvl="0" indent="-342900" algn="l" rtl="0">
              <a:spcBef>
                <a:spcPts val="0"/>
              </a:spcBef>
              <a:buClr>
                <a:schemeClr val="accent1"/>
              </a:buClr>
              <a:buSzPct val="25000"/>
              <a:buFont typeface="Noto Sans Symbols"/>
              <a:buNone/>
            </a:pPr>
            <a:r>
              <a:rPr lang="en-US" sz="2000" b="1" i="0" u="none" strike="noStrike" cap="none">
                <a:solidFill>
                  <a:schemeClr val="lt1"/>
                </a:solidFill>
                <a:latin typeface="Calibri"/>
                <a:ea typeface="Calibri"/>
                <a:cs typeface="Calibri"/>
                <a:sym typeface="Calibri"/>
              </a:rPr>
              <a:t>Are you civilized or just a barbarian? </a:t>
            </a:r>
          </a:p>
        </p:txBody>
      </p:sp>
      <p:sp>
        <p:nvSpPr>
          <p:cNvPr id="436" name="Shape 436"/>
          <p:cNvSpPr txBox="1">
            <a:spLocks noGrp="1"/>
          </p:cNvSpPr>
          <p:nvPr>
            <p:ph type="body" idx="2"/>
          </p:nvPr>
        </p:nvSpPr>
        <p:spPr>
          <a:xfrm>
            <a:off x="475488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18th Century European</a:t>
            </a:r>
          </a:p>
          <a:p>
            <a:pPr marL="342900" marR="0" lvl="0" indent="-342900" algn="l" rtl="0">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Civilized vs. primitive</a:t>
            </a:r>
          </a:p>
          <a:p>
            <a:pPr marL="342900" marR="0" lvl="0" indent="-342900" algn="l" rtl="0">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White vs. everyone else</a:t>
            </a:r>
          </a:p>
          <a:p>
            <a:pPr marL="342900" marR="0" lvl="0" indent="-342900" algn="l" rtl="0">
              <a:spcBef>
                <a:spcPts val="400"/>
              </a:spcBef>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p:txBody>
      </p:sp>
    </p:spTree>
  </p:cSld>
  <p:clrMapOvr>
    <a:masterClrMapping/>
  </p:clrMapOvr>
  <p:transition>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000" b="1" i="0" u="none" strike="noStrike" cap="none">
                <a:solidFill>
                  <a:schemeClr val="lt1"/>
                </a:solidFill>
                <a:latin typeface="Calibri"/>
                <a:ea typeface="Calibri"/>
                <a:cs typeface="Calibri"/>
                <a:sym typeface="Calibri"/>
              </a:rPr>
              <a:t>What does it mean to be civilized?</a:t>
            </a:r>
          </a:p>
        </p:txBody>
      </p:sp>
      <p:sp>
        <p:nvSpPr>
          <p:cNvPr id="443" name="Shape 443"/>
          <p:cNvSpPr txBox="1">
            <a:spLocks noGrp="1"/>
          </p:cNvSpPr>
          <p:nvPr>
            <p:ph type="body" idx="1"/>
          </p:nvPr>
        </p:nvSpPr>
        <p:spPr>
          <a:xfrm>
            <a:off x="228600" y="1828800"/>
            <a:ext cx="8915400"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Historians have determined </a:t>
            </a:r>
            <a:r>
              <a:rPr lang="en-US" sz="2400" b="1" i="0" u="sng" strike="noStrike" cap="none">
                <a:solidFill>
                  <a:schemeClr val="lt1"/>
                </a:solidFill>
                <a:latin typeface="Calibri"/>
                <a:ea typeface="Calibri"/>
                <a:cs typeface="Calibri"/>
                <a:sym typeface="Calibri"/>
              </a:rPr>
              <a:t>6 </a:t>
            </a:r>
            <a:r>
              <a:rPr lang="en-US" sz="2400" b="1" i="0" u="none" strike="noStrike" cap="none">
                <a:solidFill>
                  <a:schemeClr val="lt1"/>
                </a:solidFill>
                <a:latin typeface="Calibri"/>
                <a:ea typeface="Calibri"/>
                <a:cs typeface="Calibri"/>
                <a:sym typeface="Calibri"/>
              </a:rPr>
              <a:t>characteristics of civilization:</a:t>
            </a:r>
          </a:p>
          <a:p>
            <a:pPr marL="1720850" marR="0" lvl="4" indent="-34925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Calibri"/>
                <a:ea typeface="Calibri"/>
                <a:cs typeface="Calibri"/>
                <a:sym typeface="Calibri"/>
              </a:rPr>
              <a:t>Cities</a:t>
            </a:r>
          </a:p>
          <a:p>
            <a:pPr marL="1720850" marR="0" lvl="4" indent="-34925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Calibri"/>
                <a:ea typeface="Calibri"/>
                <a:cs typeface="Calibri"/>
                <a:sym typeface="Calibri"/>
              </a:rPr>
              <a:t>Organized central governments</a:t>
            </a:r>
          </a:p>
          <a:p>
            <a:pPr marL="1720850" marR="0" lvl="4" indent="-34925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Calibri"/>
                <a:ea typeface="Calibri"/>
                <a:cs typeface="Calibri"/>
                <a:sym typeface="Calibri"/>
              </a:rPr>
              <a:t>Complex religions</a:t>
            </a:r>
          </a:p>
          <a:p>
            <a:pPr marL="1720850" marR="0" lvl="4" indent="-34925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Calibri"/>
                <a:ea typeface="Calibri"/>
                <a:cs typeface="Calibri"/>
                <a:sym typeface="Calibri"/>
              </a:rPr>
              <a:t>Social classes</a:t>
            </a:r>
          </a:p>
          <a:p>
            <a:pPr marL="1720850" marR="0" lvl="4" indent="-34925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Calibri"/>
                <a:ea typeface="Calibri"/>
                <a:cs typeface="Calibri"/>
                <a:sym typeface="Calibri"/>
              </a:rPr>
              <a:t>Job specialization and the arts</a:t>
            </a:r>
          </a:p>
          <a:p>
            <a:pPr marL="1720850" marR="0" lvl="4" indent="-349250" algn="l" rtl="0">
              <a:spcBef>
                <a:spcPts val="560"/>
              </a:spcBef>
              <a:buClr>
                <a:schemeClr val="accent1"/>
              </a:buClr>
              <a:buSzPct val="90000"/>
              <a:buFont typeface="Noto Sans Symbols"/>
              <a:buChar char="●"/>
            </a:pPr>
            <a:r>
              <a:rPr lang="en-US" sz="2800" b="1" i="0" u="none" strike="noStrike" cap="none">
                <a:solidFill>
                  <a:schemeClr val="lt1"/>
                </a:solidFill>
                <a:latin typeface="Calibri"/>
                <a:ea typeface="Calibri"/>
                <a:cs typeface="Calibri"/>
                <a:sym typeface="Calibri"/>
              </a:rPr>
              <a:t>Writing</a:t>
            </a:r>
          </a:p>
        </p:txBody>
      </p:sp>
      <p:pic>
        <p:nvPicPr>
          <p:cNvPr id="444" name="Shape 444" descr="zcavemn"/>
          <p:cNvPicPr preferRelativeResize="0">
            <a:picLocks noGrp="1"/>
          </p:cNvPicPr>
          <p:nvPr>
            <p:ph type="body" idx="2"/>
          </p:nvPr>
        </p:nvPicPr>
        <p:blipFill rotWithShape="1">
          <a:blip r:embed="rId3">
            <a:alphaModFix/>
          </a:blip>
          <a:srcRect/>
          <a:stretch/>
        </p:blipFill>
        <p:spPr>
          <a:xfrm>
            <a:off x="0" y="4876800"/>
            <a:ext cx="1904999" cy="1981199"/>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 calcmode="lin" valueType="num">
                                      <p:cBhvr additive="base">
                                        <p:cTn id="7" dur="500"/>
                                        <p:tgtEl>
                                          <p:spTgt spid="44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 calcmode="lin" valueType="num">
                                      <p:cBhvr additive="base">
                                        <p:cTn id="12" dur="500"/>
                                        <p:tgtEl>
                                          <p:spTgt spid="44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 calcmode="lin" valueType="num">
                                      <p:cBhvr additive="base">
                                        <p:cTn id="17" dur="500"/>
                                        <p:tgtEl>
                                          <p:spTgt spid="44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43">
                                            <p:txEl>
                                              <p:pRg st="3" end="3"/>
                                            </p:txEl>
                                          </p:spTgt>
                                        </p:tgtEl>
                                        <p:attrNameLst>
                                          <p:attrName>style.visibility</p:attrName>
                                        </p:attrNameLst>
                                      </p:cBhvr>
                                      <p:to>
                                        <p:strVal val="visible"/>
                                      </p:to>
                                    </p:set>
                                    <p:anim calcmode="lin" valueType="num">
                                      <p:cBhvr additive="base">
                                        <p:cTn id="22" dur="500"/>
                                        <p:tgtEl>
                                          <p:spTgt spid="44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43">
                                            <p:txEl>
                                              <p:pRg st="4" end="4"/>
                                            </p:txEl>
                                          </p:spTgt>
                                        </p:tgtEl>
                                        <p:attrNameLst>
                                          <p:attrName>style.visibility</p:attrName>
                                        </p:attrNameLst>
                                      </p:cBhvr>
                                      <p:to>
                                        <p:strVal val="visible"/>
                                      </p:to>
                                    </p:set>
                                    <p:anim calcmode="lin" valueType="num">
                                      <p:cBhvr additive="base">
                                        <p:cTn id="27" dur="500"/>
                                        <p:tgtEl>
                                          <p:spTgt spid="44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43">
                                            <p:txEl>
                                              <p:pRg st="5" end="5"/>
                                            </p:txEl>
                                          </p:spTgt>
                                        </p:tgtEl>
                                        <p:attrNameLst>
                                          <p:attrName>style.visibility</p:attrName>
                                        </p:attrNameLst>
                                      </p:cBhvr>
                                      <p:to>
                                        <p:strVal val="visible"/>
                                      </p:to>
                                    </p:set>
                                    <p:anim calcmode="lin" valueType="num">
                                      <p:cBhvr additive="base">
                                        <p:cTn id="32" dur="500"/>
                                        <p:tgtEl>
                                          <p:spTgt spid="443">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43">
                                            <p:txEl>
                                              <p:pRg st="6" end="6"/>
                                            </p:txEl>
                                          </p:spTgt>
                                        </p:tgtEl>
                                        <p:attrNameLst>
                                          <p:attrName>style.visibility</p:attrName>
                                        </p:attrNameLst>
                                      </p:cBhvr>
                                      <p:to>
                                        <p:strVal val="visible"/>
                                      </p:to>
                                    </p:set>
                                    <p:anim calcmode="lin" valueType="num">
                                      <p:cBhvr additive="base">
                                        <p:cTn id="37" dur="500"/>
                                        <p:tgtEl>
                                          <p:spTgt spid="443">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600" b="1" i="0" u="none" strike="noStrike" cap="none">
                <a:solidFill>
                  <a:schemeClr val="lt1"/>
                </a:solidFill>
                <a:latin typeface="Calibri"/>
                <a:ea typeface="Calibri"/>
                <a:cs typeface="Calibri"/>
                <a:sym typeface="Calibri"/>
              </a:rPr>
              <a:t>UNIQUENESS OF CIVILIZATION</a:t>
            </a:r>
          </a:p>
        </p:txBody>
      </p:sp>
      <p:sp>
        <p:nvSpPr>
          <p:cNvPr id="450" name="Shape 450"/>
          <p:cNvSpPr txBox="1">
            <a:spLocks noGrp="1"/>
          </p:cNvSpPr>
          <p:nvPr>
            <p:ph type="body" idx="1"/>
          </p:nvPr>
        </p:nvSpPr>
        <p:spPr>
          <a:xfrm>
            <a:off x="228600" y="1371600"/>
            <a:ext cx="8686800" cy="5257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US" sz="3300" b="1" i="0" u="none" strike="noStrike" cap="none">
                <a:solidFill>
                  <a:srgbClr val="99FF99"/>
                </a:solidFill>
                <a:latin typeface="Calibri"/>
                <a:ea typeface="Calibri"/>
                <a:cs typeface="Calibri"/>
                <a:sym typeface="Calibri"/>
              </a:rPr>
              <a:t>Civilization was not simply next inevitable step from Neolithic Age</a:t>
            </a:r>
          </a:p>
          <a:p>
            <a:pPr marL="685800" marR="0" lvl="1" indent="-342900" algn="l" rtl="0">
              <a:lnSpc>
                <a:spcPct val="90000"/>
              </a:lnSpc>
              <a:spcBef>
                <a:spcPts val="480"/>
              </a:spcBef>
              <a:spcAft>
                <a:spcPts val="0"/>
              </a:spcAft>
              <a:buClr>
                <a:schemeClr val="accent2"/>
              </a:buClr>
              <a:buSzPct val="90000"/>
              <a:buFont typeface="Noto Sans Symbols"/>
              <a:buChar char="●"/>
            </a:pPr>
            <a:r>
              <a:rPr lang="en-US" sz="2400" b="1" i="0" u="none" strike="noStrike" cap="none">
                <a:solidFill>
                  <a:srgbClr val="FFFF00"/>
                </a:solidFill>
                <a:latin typeface="Calibri"/>
                <a:ea typeface="Calibri"/>
                <a:cs typeface="Calibri"/>
                <a:sym typeface="Calibri"/>
              </a:rPr>
              <a:t>Many peoples remained at  simple food-raising stage for thousands of years—without developing any sort of civilization</a:t>
            </a:r>
          </a:p>
          <a:p>
            <a:pPr marL="342900" marR="0" lvl="0" indent="-342900" algn="l" rtl="0">
              <a:lnSpc>
                <a:spcPct val="90000"/>
              </a:lnSpc>
              <a:spcBef>
                <a:spcPts val="660"/>
              </a:spcBef>
              <a:spcAft>
                <a:spcPts val="0"/>
              </a:spcAft>
              <a:buClr>
                <a:schemeClr val="accent1"/>
              </a:buClr>
              <a:buSzPct val="90000"/>
              <a:buFont typeface="Noto Sans Symbols"/>
              <a:buChar char="●"/>
            </a:pPr>
            <a:r>
              <a:rPr lang="en-US" sz="3300" b="1" i="0" u="none" strike="noStrike" cap="none">
                <a:solidFill>
                  <a:srgbClr val="FFCCFF"/>
                </a:solidFill>
                <a:latin typeface="Calibri"/>
                <a:ea typeface="Calibri"/>
                <a:cs typeface="Calibri"/>
                <a:sym typeface="Calibri"/>
              </a:rPr>
              <a:t>Only four locations developed civilizations entirely on their own</a:t>
            </a:r>
          </a:p>
          <a:p>
            <a:pPr marL="685800" marR="0" lvl="1" indent="-342900" algn="l" rtl="0">
              <a:lnSpc>
                <a:spcPct val="90000"/>
              </a:lnSpc>
              <a:spcBef>
                <a:spcPts val="480"/>
              </a:spcBef>
              <a:spcAft>
                <a:spcPts val="0"/>
              </a:spcAft>
              <a:buClr>
                <a:schemeClr val="accent2"/>
              </a:buClr>
              <a:buSzPct val="90000"/>
              <a:buFont typeface="Noto Sans Symbols"/>
              <a:buChar char="●"/>
            </a:pPr>
            <a:r>
              <a:rPr lang="en-US" sz="2400" b="1" i="0" u="none" strike="noStrike" cap="none">
                <a:solidFill>
                  <a:srgbClr val="99CCFF"/>
                </a:solidFill>
                <a:latin typeface="Calibri"/>
                <a:ea typeface="Calibri"/>
                <a:cs typeface="Calibri"/>
                <a:sym typeface="Calibri"/>
              </a:rPr>
              <a:t>China</a:t>
            </a:r>
          </a:p>
          <a:p>
            <a:pPr marL="685800" marR="0" lvl="1" indent="-342900" algn="l" rtl="0">
              <a:lnSpc>
                <a:spcPct val="90000"/>
              </a:lnSpc>
              <a:spcBef>
                <a:spcPts val="480"/>
              </a:spcBef>
              <a:spcAft>
                <a:spcPts val="0"/>
              </a:spcAft>
              <a:buClr>
                <a:schemeClr val="accent2"/>
              </a:buClr>
              <a:buSzPct val="90000"/>
              <a:buFont typeface="Noto Sans Symbols"/>
              <a:buChar char="●"/>
            </a:pPr>
            <a:r>
              <a:rPr lang="en-US" sz="2400" b="1" i="0" u="none" strike="noStrike" cap="none">
                <a:solidFill>
                  <a:srgbClr val="99CCFF"/>
                </a:solidFill>
                <a:latin typeface="Calibri"/>
                <a:ea typeface="Calibri"/>
                <a:cs typeface="Calibri"/>
                <a:sym typeface="Calibri"/>
              </a:rPr>
              <a:t>Indus River Valley</a:t>
            </a:r>
          </a:p>
          <a:p>
            <a:pPr marL="685800" marR="0" lvl="1" indent="-342900" algn="l" rtl="0">
              <a:lnSpc>
                <a:spcPct val="90000"/>
              </a:lnSpc>
              <a:spcBef>
                <a:spcPts val="480"/>
              </a:spcBef>
              <a:spcAft>
                <a:spcPts val="0"/>
              </a:spcAft>
              <a:buClr>
                <a:schemeClr val="accent2"/>
              </a:buClr>
              <a:buSzPct val="90000"/>
              <a:buFont typeface="Noto Sans Symbols"/>
              <a:buChar char="●"/>
            </a:pPr>
            <a:r>
              <a:rPr lang="en-US" sz="2400" b="1" i="0" u="none" strike="noStrike" cap="none">
                <a:solidFill>
                  <a:srgbClr val="99CCFF"/>
                </a:solidFill>
                <a:latin typeface="Calibri"/>
                <a:ea typeface="Calibri"/>
                <a:cs typeface="Calibri"/>
                <a:sym typeface="Calibri"/>
              </a:rPr>
              <a:t>Mesopotamia/Egypt</a:t>
            </a:r>
          </a:p>
          <a:p>
            <a:pPr marL="685800" marR="0" lvl="1" indent="-342900" algn="l" rtl="0">
              <a:lnSpc>
                <a:spcPct val="90000"/>
              </a:lnSpc>
              <a:spcBef>
                <a:spcPts val="480"/>
              </a:spcBef>
              <a:buClr>
                <a:schemeClr val="accent2"/>
              </a:buClr>
              <a:buSzPct val="90000"/>
              <a:buFont typeface="Noto Sans Symbols"/>
              <a:buChar char="●"/>
            </a:pPr>
            <a:r>
              <a:rPr lang="en-US" sz="2400" b="1" i="0" u="none" strike="noStrike" cap="none">
                <a:solidFill>
                  <a:srgbClr val="99CCFF"/>
                </a:solidFill>
                <a:latin typeface="Calibri"/>
                <a:ea typeface="Calibri"/>
                <a:cs typeface="Calibri"/>
                <a:sym typeface="Calibri"/>
              </a:rPr>
              <a:t>Central America and Peru</a:t>
            </a:r>
          </a:p>
        </p:txBody>
      </p:sp>
      <p:pic>
        <p:nvPicPr>
          <p:cNvPr id="451" name="Shape 451" descr="mayan ruins"/>
          <p:cNvPicPr preferRelativeResize="0">
            <a:picLocks noGrp="1"/>
          </p:cNvPicPr>
          <p:nvPr>
            <p:ph type="body" idx="2"/>
          </p:nvPr>
        </p:nvPicPr>
        <p:blipFill rotWithShape="1">
          <a:blip r:embed="rId3">
            <a:alphaModFix/>
          </a:blip>
          <a:srcRect/>
          <a:stretch/>
        </p:blipFill>
        <p:spPr>
          <a:xfrm>
            <a:off x="5943600" y="4457700"/>
            <a:ext cx="3200399" cy="2400300"/>
          </a:xfrm>
          <a:prstGeom prst="rect">
            <a:avLst/>
          </a:prstGeom>
          <a:noFill/>
          <a:ln>
            <a:noFill/>
          </a:ln>
        </p:spPr>
      </p:pic>
    </p:spTree>
  </p:cSld>
  <p:clrMapOvr>
    <a:masterClrMapping/>
  </p:clrMapOvr>
  <p:transition>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0" y="466725"/>
            <a:ext cx="9144000" cy="758825"/>
          </a:xfrm>
          <a:prstGeom prst="rect">
            <a:avLst/>
          </a:prstGeom>
          <a:noFill/>
          <a:ln>
            <a:noFill/>
          </a:ln>
          <a:effectLst>
            <a:outerShdw dist="107763" dir="2700000" algn="ctr" rotWithShape="0">
              <a:srgbClr val="000000"/>
            </a:outerShdw>
          </a:effectLst>
        </p:spPr>
        <p:txBody>
          <a:bodyPr lIns="90475" tIns="44450" rIns="90475" bIns="44450" anchor="ctr" anchorCtr="0">
            <a:noAutofit/>
          </a:bodyPr>
          <a:lstStyle/>
          <a:p>
            <a:pPr marL="0" marR="0" lvl="0" indent="0" algn="ctr" rtl="0">
              <a:spcBef>
                <a:spcPts val="0"/>
              </a:spcBef>
              <a:buClr>
                <a:schemeClr val="lt1"/>
              </a:buClr>
              <a:buSzPct val="25000"/>
              <a:buFont typeface="Arial"/>
              <a:buNone/>
            </a:pPr>
            <a:r>
              <a:rPr lang="en-US" sz="4800" b="1" i="0" u="none" strike="noStrike" cap="none">
                <a:solidFill>
                  <a:schemeClr val="lt1"/>
                </a:solidFill>
                <a:latin typeface="Arial"/>
                <a:ea typeface="Arial"/>
                <a:cs typeface="Arial"/>
                <a:sym typeface="Arial"/>
              </a:rPr>
              <a:t>Common Characteristics ??</a:t>
            </a:r>
          </a:p>
        </p:txBody>
      </p:sp>
      <p:sp>
        <p:nvSpPr>
          <p:cNvPr id="458" name="Shape 458"/>
          <p:cNvSpPr txBox="1">
            <a:spLocks noGrp="1"/>
          </p:cNvSpPr>
          <p:nvPr>
            <p:ph type="body" idx="1"/>
          </p:nvPr>
        </p:nvSpPr>
        <p:spPr>
          <a:xfrm>
            <a:off x="381000" y="1600200"/>
            <a:ext cx="8610599" cy="5257799"/>
          </a:xfrm>
          <a:prstGeom prst="rect">
            <a:avLst/>
          </a:prstGeom>
          <a:noFill/>
          <a:ln>
            <a:noFill/>
          </a:ln>
        </p:spPr>
        <p:txBody>
          <a:bodyPr lIns="90475" tIns="44450" rIns="90475" bIns="4445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US" sz="3400" b="1" i="0" u="none" strike="noStrike" cap="none">
                <a:solidFill>
                  <a:schemeClr val="lt1"/>
                </a:solidFill>
                <a:latin typeface="Calibri"/>
                <a:ea typeface="Calibri"/>
                <a:cs typeface="Calibri"/>
                <a:sym typeface="Calibri"/>
              </a:rPr>
              <a:t>Water!!</a:t>
            </a:r>
          </a:p>
          <a:p>
            <a:pPr marL="685800" marR="0" lvl="1" indent="-342899" algn="l" rtl="0">
              <a:lnSpc>
                <a:spcPct val="90000"/>
              </a:lnSpc>
              <a:spcBef>
                <a:spcPts val="600"/>
              </a:spcBef>
              <a:spcAft>
                <a:spcPts val="0"/>
              </a:spcAft>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Deserts of river cultures short on resources</a:t>
            </a:r>
          </a:p>
          <a:p>
            <a:pPr marL="685800" marR="0" lvl="1" indent="-342899" algn="l" rtl="0">
              <a:lnSpc>
                <a:spcPct val="90000"/>
              </a:lnSpc>
              <a:spcBef>
                <a:spcPts val="600"/>
              </a:spcBef>
              <a:spcAft>
                <a:spcPts val="0"/>
              </a:spcAft>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River Valley Civilizations</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3400" b="1" i="0" u="none" strike="noStrike" cap="none">
                <a:solidFill>
                  <a:schemeClr val="lt1"/>
                </a:solidFill>
                <a:latin typeface="Calibri"/>
                <a:ea typeface="Calibri"/>
                <a:cs typeface="Calibri"/>
                <a:sym typeface="Calibri"/>
              </a:rPr>
              <a:t>Opportunity to adapt environment</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3400" b="1" i="0" u="none" strike="noStrike" cap="none">
                <a:solidFill>
                  <a:schemeClr val="lt1"/>
                </a:solidFill>
                <a:latin typeface="Calibri"/>
                <a:ea typeface="Calibri"/>
                <a:cs typeface="Calibri"/>
                <a:sym typeface="Calibri"/>
              </a:rPr>
              <a:t>Suitable for domesticated plants/animals</a:t>
            </a:r>
          </a:p>
          <a:p>
            <a:pPr marL="342900" marR="0" lvl="0" indent="-342900" algn="l" rtl="0">
              <a:lnSpc>
                <a:spcPct val="90000"/>
              </a:lnSpc>
              <a:spcBef>
                <a:spcPts val="2000"/>
              </a:spcBef>
              <a:buClr>
                <a:schemeClr val="accent1"/>
              </a:buClr>
              <a:buSzPct val="90000"/>
              <a:buFont typeface="Noto Sans Symbols"/>
              <a:buChar char="●"/>
            </a:pPr>
            <a:r>
              <a:rPr lang="en-US" sz="3400" b="1" i="0" u="none" strike="noStrike" cap="none">
                <a:solidFill>
                  <a:schemeClr val="lt1"/>
                </a:solidFill>
                <a:latin typeface="Calibri"/>
                <a:ea typeface="Calibri"/>
                <a:cs typeface="Calibri"/>
                <a:sym typeface="Calibri"/>
              </a:rPr>
              <a:t>Relatively stable (a bit hot) climate</a:t>
            </a:r>
          </a:p>
        </p:txBody>
      </p:sp>
    </p:spTree>
  </p:cSld>
  <p:clrMapOvr>
    <a:masterClrMapping/>
  </p:clrMapOvr>
  <p:transition>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274637"/>
            <a:ext cx="8686800" cy="1554162"/>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Arial Black"/>
              <a:buNone/>
            </a:pPr>
            <a:r>
              <a:rPr lang="en-US" sz="3600" b="1" i="0" u="none" strike="noStrike" cap="none">
                <a:solidFill>
                  <a:srgbClr val="FF0000"/>
                </a:solidFill>
                <a:latin typeface="Arial Black"/>
                <a:ea typeface="Arial Black"/>
                <a:cs typeface="Arial Black"/>
                <a:sym typeface="Arial Black"/>
              </a:rPr>
              <a:t>GEOGRAPHY</a:t>
            </a:r>
            <a:r>
              <a:rPr lang="en-US" sz="3600" b="1" i="0" u="none" strike="noStrike" cap="none">
                <a:solidFill>
                  <a:schemeClr val="lt1"/>
                </a:solidFill>
                <a:latin typeface="Arial"/>
                <a:ea typeface="Arial"/>
                <a:cs typeface="Arial"/>
                <a:sym typeface="Arial"/>
              </a:rPr>
              <a:t> influenced the development of river valley civilizations.</a:t>
            </a:r>
            <a:r>
              <a:rPr lang="en-US" sz="3600" b="1" i="0" u="none" strike="noStrike" cap="none">
                <a:solidFill>
                  <a:schemeClr val="lt1"/>
                </a:solidFill>
                <a:latin typeface="Calibri"/>
                <a:ea typeface="Calibri"/>
                <a:cs typeface="Calibri"/>
                <a:sym typeface="Calibri"/>
              </a:rPr>
              <a:t> </a:t>
            </a:r>
          </a:p>
        </p:txBody>
      </p:sp>
      <p:pic>
        <p:nvPicPr>
          <p:cNvPr id="465" name="Shape 465" descr="4 Rivers map"/>
          <p:cNvPicPr preferRelativeResize="0">
            <a:picLocks noGrp="1"/>
          </p:cNvPicPr>
          <p:nvPr>
            <p:ph type="body" idx="1"/>
          </p:nvPr>
        </p:nvPicPr>
        <p:blipFill rotWithShape="1">
          <a:blip r:embed="rId3">
            <a:alphaModFix/>
          </a:blip>
          <a:srcRect/>
          <a:stretch/>
        </p:blipFill>
        <p:spPr>
          <a:xfrm>
            <a:off x="1752600" y="2246313"/>
            <a:ext cx="5791200" cy="4611686"/>
          </a:xfrm>
          <a:prstGeom prst="rect">
            <a:avLst/>
          </a:prstGeom>
          <a:noFill/>
          <a:ln>
            <a:noFill/>
          </a:ln>
        </p:spPr>
      </p:pic>
    </p:spTree>
  </p:cSld>
  <p:clrMapOvr>
    <a:masterClrMapping/>
  </p:clrMapOvr>
  <p:transition>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p:nvPr/>
        </p:nvSpPr>
        <p:spPr>
          <a:xfrm>
            <a:off x="685800" y="304800"/>
            <a:ext cx="7696199" cy="457200"/>
          </a:xfrm>
          <a:prstGeom prst="rect">
            <a:avLst/>
          </a:prstGeom>
          <a:solidFill>
            <a:srgbClr val="333399"/>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000" b="0" i="0" u="none" strike="noStrike" cap="none">
                <a:solidFill>
                  <a:schemeClr val="lt1"/>
                </a:solidFill>
                <a:latin typeface="Calibri"/>
                <a:ea typeface="Calibri"/>
                <a:cs typeface="Calibri"/>
                <a:sym typeface="Calibri"/>
              </a:rPr>
              <a:t>Early River Valley Civilizations</a:t>
            </a:r>
          </a:p>
        </p:txBody>
      </p:sp>
      <p:sp>
        <p:nvSpPr>
          <p:cNvPr id="472" name="Shape 472"/>
          <p:cNvSpPr/>
          <p:nvPr/>
        </p:nvSpPr>
        <p:spPr>
          <a:xfrm>
            <a:off x="2133600" y="1905000"/>
            <a:ext cx="5943599" cy="41148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p:txBody>
      </p:sp>
      <p:sp>
        <p:nvSpPr>
          <p:cNvPr id="473" name="Shape 473"/>
          <p:cNvSpPr txBox="1"/>
          <p:nvPr/>
        </p:nvSpPr>
        <p:spPr>
          <a:xfrm>
            <a:off x="2209800" y="1676400"/>
            <a:ext cx="6934199" cy="1016000"/>
          </a:xfrm>
          <a:prstGeom prst="rect">
            <a:avLst/>
          </a:prstGeom>
          <a:noFill/>
          <a:ln w="9525" cap="flat" cmpd="sng">
            <a:solidFill>
              <a:schemeClr val="hlink"/>
            </a:solidFill>
            <a:prstDash val="solid"/>
            <a:miter/>
            <a:headEnd type="none" w="med" len="med"/>
            <a:tailEnd type="none" w="med" len="med"/>
          </a:ln>
        </p:spPr>
        <p:txBody>
          <a:bodyPr lIns="91425" tIns="45700" rIns="91425" bIns="45700" anchor="t" anchorCtr="0">
            <a:noAutofit/>
          </a:bodyPr>
          <a:lstStyle/>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Flooding of Tigris and Euphrates unpredictable</a:t>
            </a:r>
          </a:p>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No natural barriers</a:t>
            </a:r>
          </a:p>
          <a:p>
            <a:pPr marL="120650" marR="0" lvl="0" indent="-120650" algn="l" rtl="0">
              <a:spcBef>
                <a:spcPts val="0"/>
              </a:spcBef>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Limited natural resources for making tools or buildings</a:t>
            </a:r>
          </a:p>
        </p:txBody>
      </p:sp>
      <p:sp>
        <p:nvSpPr>
          <p:cNvPr id="474" name="Shape 474"/>
          <p:cNvSpPr/>
          <p:nvPr/>
        </p:nvSpPr>
        <p:spPr>
          <a:xfrm>
            <a:off x="1676400" y="990600"/>
            <a:ext cx="5943599" cy="400049"/>
          </a:xfrm>
          <a:prstGeom prst="rect">
            <a:avLst/>
          </a:prstGeom>
          <a:solidFill>
            <a:schemeClr val="hlink"/>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Environment</a:t>
            </a:r>
          </a:p>
        </p:txBody>
      </p:sp>
      <p:sp>
        <p:nvSpPr>
          <p:cNvPr id="475" name="Shape 475"/>
          <p:cNvSpPr txBox="1"/>
          <p:nvPr/>
        </p:nvSpPr>
        <p:spPr>
          <a:xfrm>
            <a:off x="0" y="2057400"/>
            <a:ext cx="2209799"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Calibri"/>
              <a:buNone/>
            </a:pPr>
            <a:r>
              <a:rPr lang="en-US" sz="2400" b="0" i="0" u="none" strike="noStrike" cap="none">
                <a:solidFill>
                  <a:schemeClr val="lt1"/>
                </a:solidFill>
                <a:latin typeface="Calibri"/>
                <a:ea typeface="Calibri"/>
                <a:cs typeface="Calibri"/>
                <a:sym typeface="Calibri"/>
              </a:rPr>
              <a:t>Mesopotamia</a:t>
            </a:r>
          </a:p>
        </p:txBody>
      </p:sp>
      <p:sp>
        <p:nvSpPr>
          <p:cNvPr id="476" name="Shape 476"/>
          <p:cNvSpPr txBox="1"/>
          <p:nvPr/>
        </p:nvSpPr>
        <p:spPr>
          <a:xfrm>
            <a:off x="838200" y="2971800"/>
            <a:ext cx="1143000" cy="457200"/>
          </a:xfrm>
          <a:prstGeom prst="rect">
            <a:avLst/>
          </a:prstGeom>
          <a:noFill/>
          <a:ln>
            <a:noFill/>
          </a:ln>
        </p:spPr>
        <p:txBody>
          <a:bodyPr lIns="91425" tIns="45700" rIns="91425" bIns="45700" anchor="t" anchorCtr="0">
            <a:noAutofit/>
          </a:bodyPr>
          <a:lstStyle/>
          <a:p>
            <a:pPr marL="0" marR="0" lvl="0" indent="0" algn="r" rtl="0">
              <a:spcBef>
                <a:spcPts val="0"/>
              </a:spcBef>
              <a:buClr>
                <a:schemeClr val="lt1"/>
              </a:buClr>
              <a:buSzPct val="25000"/>
              <a:buFont typeface="Calibri"/>
              <a:buNone/>
            </a:pPr>
            <a:r>
              <a:rPr lang="en-US" sz="2400" b="0" i="0" u="none" strike="noStrike" cap="none">
                <a:solidFill>
                  <a:schemeClr val="lt1"/>
                </a:solidFill>
                <a:latin typeface="Calibri"/>
                <a:ea typeface="Calibri"/>
                <a:cs typeface="Calibri"/>
                <a:sym typeface="Calibri"/>
              </a:rPr>
              <a:t>Egypt</a:t>
            </a:r>
          </a:p>
        </p:txBody>
      </p:sp>
      <p:sp>
        <p:nvSpPr>
          <p:cNvPr id="477" name="Shape 477"/>
          <p:cNvSpPr txBox="1"/>
          <p:nvPr/>
        </p:nvSpPr>
        <p:spPr>
          <a:xfrm>
            <a:off x="0" y="3810000"/>
            <a:ext cx="2057400" cy="822324"/>
          </a:xfrm>
          <a:prstGeom prst="rect">
            <a:avLst/>
          </a:prstGeom>
          <a:noFill/>
          <a:ln>
            <a:noFill/>
          </a:ln>
        </p:spPr>
        <p:txBody>
          <a:bodyPr lIns="91425" tIns="45700" rIns="91425" bIns="45700" anchor="t" anchorCtr="0">
            <a:noAutofit/>
          </a:bodyPr>
          <a:lstStyle/>
          <a:p>
            <a:pPr marL="0" marR="0" lvl="0" indent="0" algn="r" rtl="0">
              <a:spcBef>
                <a:spcPts val="0"/>
              </a:spcBef>
              <a:buClr>
                <a:schemeClr val="lt1"/>
              </a:buClr>
              <a:buSzPct val="25000"/>
              <a:buFont typeface="Calibri"/>
              <a:buNone/>
            </a:pPr>
            <a:r>
              <a:rPr lang="en-US" sz="2400" b="0" i="0" u="none" strike="noStrike" cap="none">
                <a:solidFill>
                  <a:schemeClr val="lt1"/>
                </a:solidFill>
                <a:latin typeface="Calibri"/>
                <a:ea typeface="Calibri"/>
                <a:cs typeface="Calibri"/>
                <a:sym typeface="Calibri"/>
              </a:rPr>
              <a:t>Indus River Valley</a:t>
            </a:r>
          </a:p>
        </p:txBody>
      </p:sp>
      <p:sp>
        <p:nvSpPr>
          <p:cNvPr id="478" name="Shape 478"/>
          <p:cNvSpPr txBox="1"/>
          <p:nvPr/>
        </p:nvSpPr>
        <p:spPr>
          <a:xfrm>
            <a:off x="990600" y="4953000"/>
            <a:ext cx="114300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Calibri"/>
              <a:buNone/>
            </a:pPr>
            <a:r>
              <a:rPr lang="en-US" sz="2400" b="0" i="0" u="none" strike="noStrike" cap="none">
                <a:solidFill>
                  <a:schemeClr val="lt1"/>
                </a:solidFill>
                <a:latin typeface="Calibri"/>
                <a:ea typeface="Calibri"/>
                <a:cs typeface="Calibri"/>
                <a:sym typeface="Calibri"/>
              </a:rPr>
              <a:t>China</a:t>
            </a:r>
          </a:p>
        </p:txBody>
      </p:sp>
      <p:sp>
        <p:nvSpPr>
          <p:cNvPr id="479" name="Shape 479"/>
          <p:cNvSpPr txBox="1"/>
          <p:nvPr/>
        </p:nvSpPr>
        <p:spPr>
          <a:xfrm>
            <a:off x="2209800" y="2667000"/>
            <a:ext cx="6934199" cy="1016000"/>
          </a:xfrm>
          <a:prstGeom prst="rect">
            <a:avLst/>
          </a:prstGeom>
          <a:noFill/>
          <a:ln w="9525" cap="flat" cmpd="sng">
            <a:solidFill>
              <a:schemeClr val="hlink"/>
            </a:solidFill>
            <a:prstDash val="solid"/>
            <a:miter/>
            <a:headEnd type="none" w="med" len="med"/>
            <a:tailEnd type="none" w="med" len="med"/>
          </a:ln>
        </p:spPr>
        <p:txBody>
          <a:bodyPr lIns="91425" tIns="45700" rIns="91425" bIns="45700" anchor="t" anchorCtr="0">
            <a:noAutofit/>
          </a:bodyPr>
          <a:lstStyle/>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Flooding of the Nile predictable</a:t>
            </a:r>
          </a:p>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Nile an easy transportation link between Egypt’s villages</a:t>
            </a:r>
          </a:p>
          <a:p>
            <a:pPr marL="120650" marR="0" lvl="0" indent="-120650" algn="l" rtl="0">
              <a:spcBef>
                <a:spcPts val="0"/>
              </a:spcBef>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Deserts were natural barriers</a:t>
            </a:r>
          </a:p>
        </p:txBody>
      </p:sp>
      <p:sp>
        <p:nvSpPr>
          <p:cNvPr id="480" name="Shape 480"/>
          <p:cNvSpPr txBox="1"/>
          <p:nvPr/>
        </p:nvSpPr>
        <p:spPr>
          <a:xfrm>
            <a:off x="2209800" y="3657600"/>
            <a:ext cx="6934199" cy="1016000"/>
          </a:xfrm>
          <a:prstGeom prst="rect">
            <a:avLst/>
          </a:prstGeom>
          <a:noFill/>
          <a:ln w="9525" cap="flat" cmpd="sng">
            <a:solidFill>
              <a:schemeClr val="hlink"/>
            </a:solidFill>
            <a:prstDash val="solid"/>
            <a:miter/>
            <a:headEnd type="none" w="med" len="med"/>
            <a:tailEnd type="none" w="med" len="med"/>
          </a:ln>
        </p:spPr>
        <p:txBody>
          <a:bodyPr lIns="91425" tIns="45700" rIns="91425" bIns="45700" anchor="t" anchorCtr="0">
            <a:noAutofit/>
          </a:bodyPr>
          <a:lstStyle/>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Indus flooding unpredictable</a:t>
            </a:r>
          </a:p>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Monsoon winds</a:t>
            </a:r>
          </a:p>
          <a:p>
            <a:pPr marL="120650" marR="0" lvl="0" indent="-120650" algn="l" rtl="0">
              <a:spcBef>
                <a:spcPts val="0"/>
              </a:spcBef>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Mountains, deserts were natural barriers</a:t>
            </a:r>
          </a:p>
        </p:txBody>
      </p:sp>
      <p:sp>
        <p:nvSpPr>
          <p:cNvPr id="481" name="Shape 481"/>
          <p:cNvSpPr txBox="1"/>
          <p:nvPr/>
        </p:nvSpPr>
        <p:spPr>
          <a:xfrm>
            <a:off x="2209800" y="4648200"/>
            <a:ext cx="6934199" cy="1016000"/>
          </a:xfrm>
          <a:prstGeom prst="rect">
            <a:avLst/>
          </a:prstGeom>
          <a:noFill/>
          <a:ln w="9525" cap="flat" cmpd="sng">
            <a:solidFill>
              <a:schemeClr val="hlink"/>
            </a:solidFill>
            <a:prstDash val="solid"/>
            <a:miter/>
            <a:headEnd type="none" w="med" len="med"/>
            <a:tailEnd type="none" w="med" len="med"/>
          </a:ln>
        </p:spPr>
        <p:txBody>
          <a:bodyPr lIns="91425" tIns="45700" rIns="91425" bIns="45700" anchor="t" anchorCtr="0">
            <a:noAutofit/>
          </a:bodyPr>
          <a:lstStyle/>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Huang He flooding unpredictable</a:t>
            </a:r>
          </a:p>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Mountains, deserts natural barriers</a:t>
            </a:r>
          </a:p>
          <a:p>
            <a:pPr marL="120650" marR="0" lvl="0" indent="-120650" algn="l" rtl="0">
              <a:spcBef>
                <a:spcPts val="0"/>
              </a:spcBef>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Geographically isolated from other ancient civilizations</a:t>
            </a:r>
          </a:p>
        </p:txBody>
      </p:sp>
      <p:cxnSp>
        <p:nvCxnSpPr>
          <p:cNvPr id="482" name="Shape 482"/>
          <p:cNvCxnSpPr/>
          <p:nvPr/>
        </p:nvCxnSpPr>
        <p:spPr>
          <a:xfrm>
            <a:off x="933450" y="2819400"/>
            <a:ext cx="7143749" cy="0"/>
          </a:xfrm>
          <a:prstGeom prst="straightConnector1">
            <a:avLst/>
          </a:prstGeom>
          <a:noFill/>
          <a:ln w="9525" cap="flat" cmpd="sng">
            <a:solidFill>
              <a:srgbClr val="003366"/>
            </a:solidFill>
            <a:prstDash val="dot"/>
            <a:round/>
            <a:headEnd type="none" w="med" len="med"/>
            <a:tailEnd type="none" w="med" len="med"/>
          </a:ln>
        </p:spPr>
      </p:cxnSp>
      <p:cxnSp>
        <p:nvCxnSpPr>
          <p:cNvPr id="483" name="Shape 483"/>
          <p:cNvCxnSpPr/>
          <p:nvPr/>
        </p:nvCxnSpPr>
        <p:spPr>
          <a:xfrm>
            <a:off x="762000" y="3581400"/>
            <a:ext cx="7143749" cy="0"/>
          </a:xfrm>
          <a:prstGeom prst="straightConnector1">
            <a:avLst/>
          </a:prstGeom>
          <a:noFill/>
          <a:ln w="9525" cap="flat" cmpd="sng">
            <a:solidFill>
              <a:srgbClr val="003366"/>
            </a:solidFill>
            <a:prstDash val="dot"/>
            <a:round/>
            <a:headEnd type="none" w="med" len="med"/>
            <a:tailEnd type="none" w="med" len="med"/>
          </a:ln>
        </p:spPr>
      </p:cxnSp>
      <p:cxnSp>
        <p:nvCxnSpPr>
          <p:cNvPr id="484" name="Shape 484"/>
          <p:cNvCxnSpPr/>
          <p:nvPr/>
        </p:nvCxnSpPr>
        <p:spPr>
          <a:xfrm>
            <a:off x="914400" y="5029200"/>
            <a:ext cx="7181849" cy="0"/>
          </a:xfrm>
          <a:prstGeom prst="straightConnector1">
            <a:avLst/>
          </a:prstGeom>
          <a:noFill/>
          <a:ln w="9525" cap="flat" cmpd="sng">
            <a:solidFill>
              <a:srgbClr val="003366"/>
            </a:solidFill>
            <a:prstDash val="dot"/>
            <a:round/>
            <a:headEnd type="none" w="med" len="med"/>
            <a:tailEnd type="none" w="med" len="med"/>
          </a:ln>
        </p:spPr>
      </p:cxnSp>
      <p:sp>
        <p:nvSpPr>
          <p:cNvPr id="485" name="Shape 485"/>
          <p:cNvSpPr txBox="1"/>
          <p:nvPr/>
        </p:nvSpPr>
        <p:spPr>
          <a:xfrm>
            <a:off x="2209800" y="5638800"/>
            <a:ext cx="6934199" cy="1016000"/>
          </a:xfrm>
          <a:prstGeom prst="rect">
            <a:avLst/>
          </a:prstGeom>
          <a:noFill/>
          <a:ln w="9525" cap="flat" cmpd="sng">
            <a:solidFill>
              <a:schemeClr val="hlink"/>
            </a:solidFill>
            <a:prstDash val="solid"/>
            <a:miter/>
            <a:headEnd type="none" w="med" len="med"/>
            <a:tailEnd type="none" w="med" len="med"/>
          </a:ln>
        </p:spPr>
        <p:txBody>
          <a:bodyPr lIns="91425" tIns="45700" rIns="91425" bIns="45700" anchor="t" anchorCtr="0">
            <a:noAutofit/>
          </a:bodyPr>
          <a:lstStyle/>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Mountains and ocean natural barriers</a:t>
            </a:r>
          </a:p>
          <a:p>
            <a:pPr marL="120650" marR="0" lvl="0" indent="-120650" algn="l" rtl="0">
              <a:spcBef>
                <a:spcPts val="0"/>
              </a:spcBef>
              <a:spcAft>
                <a:spcPts val="0"/>
              </a:spcAft>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Warm temperatures and moderate rainfall</a:t>
            </a:r>
          </a:p>
          <a:p>
            <a:pPr marL="120650" marR="0" lvl="0" indent="-120650" algn="l" rtl="0">
              <a:spcBef>
                <a:spcPts val="0"/>
              </a:spcBef>
              <a:buClr>
                <a:schemeClr val="lt1"/>
              </a:buClr>
              <a:buSzPct val="100000"/>
              <a:buFont typeface="Times New Roman"/>
              <a:buChar char="•"/>
            </a:pPr>
            <a:r>
              <a:rPr lang="en-US" sz="2000" b="0" i="0" u="none" strike="noStrike" cap="none">
                <a:solidFill>
                  <a:schemeClr val="lt1"/>
                </a:solidFill>
                <a:latin typeface="Times New Roman"/>
                <a:ea typeface="Times New Roman"/>
                <a:cs typeface="Times New Roman"/>
                <a:sym typeface="Times New Roman"/>
              </a:rPr>
              <a:t>Geographically isolated from other ancient civilizations</a:t>
            </a:r>
          </a:p>
        </p:txBody>
      </p:sp>
      <p:sp>
        <p:nvSpPr>
          <p:cNvPr id="486" name="Shape 486"/>
          <p:cNvSpPr txBox="1"/>
          <p:nvPr/>
        </p:nvSpPr>
        <p:spPr>
          <a:xfrm>
            <a:off x="0" y="5715000"/>
            <a:ext cx="2209799" cy="822324"/>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Calibri"/>
              <a:buNone/>
            </a:pPr>
            <a:r>
              <a:rPr lang="en-US" sz="2400" b="0" i="0" u="none" strike="noStrike" cap="none">
                <a:solidFill>
                  <a:schemeClr val="lt1"/>
                </a:solidFill>
                <a:latin typeface="Calibri"/>
                <a:ea typeface="Calibri"/>
                <a:cs typeface="Calibri"/>
                <a:sym typeface="Calibri"/>
              </a:rPr>
              <a:t>Mesoamerica &amp; Andes</a:t>
            </a: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2800" b="1" i="0" u="none" strike="noStrike" cap="none">
                <a:solidFill>
                  <a:schemeClr val="lt1"/>
                </a:solidFill>
                <a:latin typeface="Calibri"/>
                <a:ea typeface="Calibri"/>
                <a:cs typeface="Calibri"/>
                <a:sym typeface="Calibri"/>
              </a:rPr>
              <a:t/>
            </a:r>
            <a:br>
              <a:rPr lang="en-US" sz="2800" b="1" i="0" u="none" strike="noStrike" cap="none">
                <a:solidFill>
                  <a:schemeClr val="lt1"/>
                </a:solidFill>
                <a:latin typeface="Calibri"/>
                <a:ea typeface="Calibri"/>
                <a:cs typeface="Calibri"/>
                <a:sym typeface="Calibri"/>
              </a:rPr>
            </a:br>
            <a:r>
              <a:rPr lang="en-US" sz="2800" b="1" i="0" u="none" strike="noStrike" cap="none">
                <a:solidFill>
                  <a:schemeClr val="lt1"/>
                </a:solidFill>
                <a:latin typeface="Calibri"/>
                <a:ea typeface="Calibri"/>
                <a:cs typeface="Calibri"/>
                <a:sym typeface="Calibri"/>
              </a:rPr>
              <a:t>Lets learn and practice a strategy for analyzing images</a:t>
            </a:r>
          </a:p>
        </p:txBody>
      </p:sp>
      <p:pic>
        <p:nvPicPr>
          <p:cNvPr id="186" name="Shape 186"/>
          <p:cNvPicPr preferRelativeResize="0">
            <a:picLocks noGrp="1"/>
          </p:cNvPicPr>
          <p:nvPr>
            <p:ph type="body" idx="1"/>
          </p:nvPr>
        </p:nvPicPr>
        <p:blipFill rotWithShape="1">
          <a:blip r:embed="rId3">
            <a:alphaModFix/>
          </a:blip>
          <a:srcRect/>
          <a:stretch/>
        </p:blipFill>
        <p:spPr>
          <a:xfrm>
            <a:off x="1286495" y="2057400"/>
            <a:ext cx="6571007" cy="3962399"/>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0" y="274637"/>
            <a:ext cx="9144000"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320" b="1" i="0" u="none" strike="noStrike" cap="none">
                <a:solidFill>
                  <a:schemeClr val="lt1"/>
                </a:solidFill>
                <a:latin typeface="Arial"/>
                <a:ea typeface="Arial"/>
                <a:cs typeface="Arial"/>
                <a:sym typeface="Arial"/>
              </a:rPr>
              <a:t>Mesopotamia – Fertile Crescent</a:t>
            </a:r>
          </a:p>
        </p:txBody>
      </p:sp>
      <p:sp>
        <p:nvSpPr>
          <p:cNvPr id="493" name="Shape 493"/>
          <p:cNvSpPr txBox="1">
            <a:spLocks noGrp="1"/>
          </p:cNvSpPr>
          <p:nvPr>
            <p:ph type="body" idx="1"/>
          </p:nvPr>
        </p:nvSpPr>
        <p:spPr>
          <a:xfrm>
            <a:off x="0" y="15240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Sumer – The Earliest of the River Valley Civilizations</a:t>
            </a:r>
          </a:p>
          <a:p>
            <a:pPr marL="342900" marR="0" lvl="0" indent="-342900" algn="l" rtl="0">
              <a:spcBef>
                <a:spcPts val="560"/>
              </a:spcBef>
              <a:spcAft>
                <a:spcPts val="0"/>
              </a:spcAft>
              <a:buClr>
                <a:schemeClr val="accent1"/>
              </a:buClr>
              <a:buSzPct val="25000"/>
              <a:buFont typeface="Noto Sans Symbols"/>
              <a:buNone/>
            </a:pPr>
            <a:endParaRPr sz="2800" b="1" i="0" u="none" strike="noStrike" cap="none">
              <a:solidFill>
                <a:schemeClr val="lt1"/>
              </a:solidFill>
              <a:latin typeface="Arial"/>
              <a:ea typeface="Arial"/>
              <a:cs typeface="Arial"/>
              <a:sym typeface="Arial"/>
            </a:endParaRPr>
          </a:p>
          <a:p>
            <a:pPr marL="342900" marR="0" lvl="0" indent="-34290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Sumerian Civilization grew up along the Tigris and Euphrates Rivers in what is now </a:t>
            </a:r>
            <a:r>
              <a:rPr lang="en-US" sz="2800" b="1" i="0" u="none" strike="noStrike" cap="none">
                <a:solidFill>
                  <a:srgbClr val="FF0000"/>
                </a:solidFill>
                <a:latin typeface="Arial"/>
                <a:ea typeface="Arial"/>
                <a:cs typeface="Arial"/>
                <a:sym typeface="Arial"/>
              </a:rPr>
              <a:t>Kuwait.</a:t>
            </a:r>
          </a:p>
          <a:p>
            <a:pPr marL="342900" marR="0" lvl="0" indent="-342900" algn="l" rtl="0">
              <a:spcBef>
                <a:spcPts val="560"/>
              </a:spcBef>
              <a:buClr>
                <a:schemeClr val="accent1"/>
              </a:buClr>
              <a:buSzPct val="25000"/>
              <a:buFont typeface="Noto Sans Symbols"/>
              <a:buNone/>
            </a:pPr>
            <a:endParaRPr sz="2800" b="1" i="0" u="none" strike="noStrike" cap="none">
              <a:solidFill>
                <a:schemeClr val="lt1"/>
              </a:solidFill>
              <a:latin typeface="Arial"/>
              <a:ea typeface="Arial"/>
              <a:cs typeface="Arial"/>
              <a:sym typeface="Arial"/>
            </a:endParaRPr>
          </a:p>
        </p:txBody>
      </p:sp>
      <p:pic>
        <p:nvPicPr>
          <p:cNvPr id="494" name="Shape 494" descr="Sumer"/>
          <p:cNvPicPr preferRelativeResize="0">
            <a:picLocks noGrp="1"/>
          </p:cNvPicPr>
          <p:nvPr>
            <p:ph type="body" idx="2"/>
          </p:nvPr>
        </p:nvPicPr>
        <p:blipFill rotWithShape="1">
          <a:blip r:embed="rId3">
            <a:alphaModFix/>
          </a:blip>
          <a:srcRect/>
          <a:stretch/>
        </p:blipFill>
        <p:spPr>
          <a:xfrm>
            <a:off x="4038600" y="1447800"/>
            <a:ext cx="4724400" cy="4302124"/>
          </a:xfrm>
          <a:prstGeom prst="rect">
            <a:avLst/>
          </a:prstGeom>
          <a:noFill/>
          <a:ln>
            <a:noFill/>
          </a:ln>
        </p:spPr>
      </p:pic>
    </p:spTree>
  </p:cSld>
  <p:clrMapOvr>
    <a:masterClrMapping/>
  </p:clrMapOvr>
  <p:transition>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320" b="1" i="0" u="none" strike="noStrike" cap="none">
                <a:solidFill>
                  <a:schemeClr val="lt1"/>
                </a:solidFill>
                <a:latin typeface="Arial"/>
                <a:ea typeface="Arial"/>
                <a:cs typeface="Arial"/>
                <a:sym typeface="Arial"/>
              </a:rPr>
              <a:t>Sumerian Writing:  cuneiform</a:t>
            </a:r>
            <a:r>
              <a:rPr lang="en-US" sz="4320" b="1" i="0" u="none" strike="noStrike" cap="none">
                <a:solidFill>
                  <a:schemeClr val="lt1"/>
                </a:solidFill>
                <a:latin typeface="Calibri"/>
                <a:ea typeface="Calibri"/>
                <a:cs typeface="Calibri"/>
                <a:sym typeface="Calibri"/>
              </a:rPr>
              <a:t> </a:t>
            </a:r>
          </a:p>
        </p:txBody>
      </p:sp>
      <p:pic>
        <p:nvPicPr>
          <p:cNvPr id="501" name="Shape 501" descr="cuneiform"/>
          <p:cNvPicPr preferRelativeResize="0">
            <a:picLocks noGrp="1"/>
          </p:cNvPicPr>
          <p:nvPr>
            <p:ph type="body" idx="1"/>
          </p:nvPr>
        </p:nvPicPr>
        <p:blipFill rotWithShape="1">
          <a:blip r:embed="rId3">
            <a:alphaModFix/>
          </a:blip>
          <a:srcRect/>
          <a:stretch/>
        </p:blipFill>
        <p:spPr>
          <a:xfrm>
            <a:off x="1447800" y="1295400"/>
            <a:ext cx="5922963" cy="3933825"/>
          </a:xfrm>
          <a:prstGeom prst="rect">
            <a:avLst/>
          </a:prstGeom>
          <a:noFill/>
          <a:ln>
            <a:noFill/>
          </a:ln>
        </p:spPr>
      </p:pic>
      <p:sp>
        <p:nvSpPr>
          <p:cNvPr id="502" name="Shape 502"/>
          <p:cNvSpPr txBox="1"/>
          <p:nvPr/>
        </p:nvSpPr>
        <p:spPr>
          <a:xfrm>
            <a:off x="838200" y="5410200"/>
            <a:ext cx="7315200" cy="10667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3200" b="0" i="0" u="none" strike="noStrike" cap="none">
                <a:solidFill>
                  <a:schemeClr val="lt1"/>
                </a:solidFill>
                <a:latin typeface="Arial"/>
                <a:ea typeface="Arial"/>
                <a:cs typeface="Arial"/>
                <a:sym typeface="Arial"/>
              </a:rPr>
              <a:t>Cuneiform is created by pressing a pointed stylus into a clay tablet.</a:t>
            </a:r>
          </a:p>
        </p:txBody>
      </p:sp>
    </p:spTree>
  </p:cSld>
  <p:clrMapOvr>
    <a:masterClrMapping/>
  </p:clrMapOvr>
  <p:transition>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800" b="1" i="0" u="none" strike="noStrike" cap="none">
                <a:solidFill>
                  <a:schemeClr val="lt1"/>
                </a:solidFill>
                <a:latin typeface="Arial"/>
                <a:ea typeface="Arial"/>
                <a:cs typeface="Arial"/>
                <a:sym typeface="Arial"/>
              </a:rPr>
              <a:t>Sumerians invented:</a:t>
            </a:r>
          </a:p>
        </p:txBody>
      </p:sp>
      <p:sp>
        <p:nvSpPr>
          <p:cNvPr id="509" name="Shape 509"/>
          <p:cNvSpPr txBox="1">
            <a:spLocks noGrp="1"/>
          </p:cNvSpPr>
          <p:nvPr>
            <p:ph type="body" idx="1"/>
          </p:nvPr>
        </p:nvSpPr>
        <p:spPr>
          <a:xfrm>
            <a:off x="457200" y="1600200"/>
            <a:ext cx="8229600"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Brick technology</a:t>
            </a:r>
          </a:p>
          <a:p>
            <a:pPr marL="342900" marR="0" lvl="0" indent="-34290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Wheel</a:t>
            </a:r>
          </a:p>
          <a:p>
            <a:pPr marL="342900" marR="0" lvl="0" indent="-34290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Base 60 – using the circle . . . 360 degrees</a:t>
            </a:r>
          </a:p>
          <a:p>
            <a:pPr marL="342900" marR="0" lvl="0" indent="-34290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Time – 60 minutes in an hour, 60 seconds in a minute</a:t>
            </a:r>
          </a:p>
          <a:p>
            <a:pPr marL="342900" marR="0" lvl="0" indent="-34290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12 month lunar calendar</a:t>
            </a:r>
          </a:p>
          <a:p>
            <a:pPr marL="342900" marR="0" lvl="0" indent="-34290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arch</a:t>
            </a:r>
          </a:p>
          <a:p>
            <a:pPr marL="342900" marR="0" lvl="0" indent="-342900" algn="l" rtl="0">
              <a:spcBef>
                <a:spcPts val="560"/>
              </a:spcBef>
              <a:spcAft>
                <a:spcPts val="0"/>
              </a:spcAft>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ramp</a:t>
            </a:r>
          </a:p>
          <a:p>
            <a:pPr marL="342900" marR="0" lvl="0" indent="-342900" algn="l" rtl="0">
              <a:spcBef>
                <a:spcPts val="560"/>
              </a:spcBef>
              <a:buClr>
                <a:schemeClr val="accent1"/>
              </a:buClr>
              <a:buSzPct val="90000"/>
              <a:buFont typeface="Noto Sans Symbols"/>
              <a:buChar char="●"/>
            </a:pPr>
            <a:r>
              <a:rPr lang="en-US" sz="2800" b="1" i="0" u="none" strike="noStrike" cap="none">
                <a:solidFill>
                  <a:schemeClr val="lt1"/>
                </a:solidFill>
                <a:latin typeface="Arial"/>
                <a:ea typeface="Arial"/>
                <a:cs typeface="Arial"/>
                <a:sym typeface="Arial"/>
              </a:rPr>
              <a:t>ziggurat</a:t>
            </a:r>
          </a:p>
        </p:txBody>
      </p:sp>
    </p:spTree>
  </p:cSld>
  <p:clrMapOvr>
    <a:masterClrMapping/>
  </p:clrMapOvr>
  <p:transition>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Black"/>
              <a:buNone/>
            </a:pPr>
            <a:r>
              <a:rPr lang="en-US" sz="4800" b="1" i="0" u="none" strike="noStrike" cap="none">
                <a:solidFill>
                  <a:schemeClr val="lt1"/>
                </a:solidFill>
                <a:latin typeface="Arial Black"/>
                <a:ea typeface="Arial Black"/>
                <a:cs typeface="Arial Black"/>
                <a:sym typeface="Arial Black"/>
              </a:rPr>
              <a:t>Ziggurat – Holy Mountain</a:t>
            </a:r>
          </a:p>
        </p:txBody>
      </p:sp>
      <p:pic>
        <p:nvPicPr>
          <p:cNvPr id="516" name="Shape 516" descr="ziggurat 5"/>
          <p:cNvPicPr preferRelativeResize="0">
            <a:picLocks noGrp="1"/>
          </p:cNvPicPr>
          <p:nvPr>
            <p:ph type="body" idx="1"/>
          </p:nvPr>
        </p:nvPicPr>
        <p:blipFill rotWithShape="1">
          <a:blip r:embed="rId3">
            <a:alphaModFix/>
          </a:blip>
          <a:srcRect/>
          <a:stretch/>
        </p:blipFill>
        <p:spPr>
          <a:xfrm>
            <a:off x="838200" y="1447800"/>
            <a:ext cx="3214687" cy="4525963"/>
          </a:xfrm>
          <a:prstGeom prst="rect">
            <a:avLst/>
          </a:prstGeom>
          <a:noFill/>
          <a:ln>
            <a:noFill/>
          </a:ln>
        </p:spPr>
      </p:pic>
      <p:pic>
        <p:nvPicPr>
          <p:cNvPr id="517" name="Shape 517" descr="ziggurat 7"/>
          <p:cNvPicPr preferRelativeResize="0">
            <a:picLocks noGrp="1"/>
          </p:cNvPicPr>
          <p:nvPr>
            <p:ph type="body" idx="2"/>
          </p:nvPr>
        </p:nvPicPr>
        <p:blipFill rotWithShape="1">
          <a:blip r:embed="rId4">
            <a:alphaModFix/>
          </a:blip>
          <a:srcRect/>
          <a:stretch/>
        </p:blipFill>
        <p:spPr>
          <a:xfrm>
            <a:off x="4953000" y="1295400"/>
            <a:ext cx="3284538" cy="2185988"/>
          </a:xfrm>
          <a:prstGeom prst="rect">
            <a:avLst/>
          </a:prstGeom>
          <a:noFill/>
          <a:ln>
            <a:noFill/>
          </a:ln>
        </p:spPr>
      </p:pic>
      <p:pic>
        <p:nvPicPr>
          <p:cNvPr id="518" name="Shape 518" descr="ziggurat 8"/>
          <p:cNvPicPr preferRelativeResize="0">
            <a:picLocks noGrp="1"/>
          </p:cNvPicPr>
          <p:nvPr>
            <p:ph type="body" idx="3"/>
          </p:nvPr>
        </p:nvPicPr>
        <p:blipFill rotWithShape="1">
          <a:blip r:embed="rId5">
            <a:alphaModFix/>
          </a:blip>
          <a:srcRect/>
          <a:stretch/>
        </p:blipFill>
        <p:spPr>
          <a:xfrm>
            <a:off x="5340350" y="3581400"/>
            <a:ext cx="2311400" cy="2187574"/>
          </a:xfrm>
          <a:prstGeom prst="rect">
            <a:avLst/>
          </a:prstGeom>
          <a:noFill/>
          <a:ln>
            <a:noFill/>
          </a:ln>
        </p:spPr>
      </p:pic>
      <p:sp>
        <p:nvSpPr>
          <p:cNvPr id="519" name="Shape 519"/>
          <p:cNvSpPr txBox="1"/>
          <p:nvPr/>
        </p:nvSpPr>
        <p:spPr>
          <a:xfrm>
            <a:off x="1219200" y="6338887"/>
            <a:ext cx="5257799" cy="519112"/>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800" b="0" i="0" u="none" strike="noStrike" cap="none">
              <a:solidFill>
                <a:schemeClr val="lt1"/>
              </a:solidFill>
              <a:latin typeface="Calibri"/>
              <a:ea typeface="Calibri"/>
              <a:cs typeface="Calibri"/>
              <a:sym typeface="Calibri"/>
            </a:endParaRPr>
          </a:p>
        </p:txBody>
      </p:sp>
      <p:sp>
        <p:nvSpPr>
          <p:cNvPr id="520" name="Shape 520"/>
          <p:cNvSpPr txBox="1"/>
          <p:nvPr/>
        </p:nvSpPr>
        <p:spPr>
          <a:xfrm>
            <a:off x="685800" y="6156325"/>
            <a:ext cx="7619999" cy="396874"/>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2000" b="0" i="0" u="none" strike="noStrike" cap="none">
                <a:solidFill>
                  <a:schemeClr val="lt1"/>
                </a:solidFill>
                <a:latin typeface="Calibri"/>
                <a:ea typeface="Calibri"/>
                <a:cs typeface="Calibri"/>
                <a:sym typeface="Calibri"/>
              </a:rPr>
              <a:t>Click on the pictures for more information on ziggurats.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3A512"/>
              </a:buClr>
              <a:buSzPct val="25000"/>
              <a:buFont typeface="Arial Black"/>
              <a:buNone/>
            </a:pPr>
            <a:r>
              <a:rPr lang="en-US" sz="4800" b="1" i="0" u="none" strike="noStrike" cap="none">
                <a:solidFill>
                  <a:srgbClr val="03A512"/>
                </a:solidFill>
                <a:latin typeface="Arial Black"/>
                <a:ea typeface="Arial Black"/>
                <a:cs typeface="Arial Black"/>
                <a:sym typeface="Arial Black"/>
              </a:rPr>
              <a:t>Babylon</a:t>
            </a:r>
          </a:p>
        </p:txBody>
      </p:sp>
      <p:sp>
        <p:nvSpPr>
          <p:cNvPr id="527" name="Shape 527"/>
          <p:cNvSpPr/>
          <p:nvPr/>
        </p:nvSpPr>
        <p:spPr>
          <a:xfrm>
            <a:off x="457200" y="1600200"/>
            <a:ext cx="8229600" cy="4648199"/>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None/>
            </a:pPr>
            <a:r>
              <a:rPr lang="en-US" sz="3200" b="0" i="0" u="none" strike="noStrike" cap="none">
                <a:solidFill>
                  <a:schemeClr val="lt1"/>
                </a:solidFill>
                <a:latin typeface="Calibri"/>
                <a:ea typeface="Calibri"/>
                <a:cs typeface="Calibri"/>
                <a:sym typeface="Calibri"/>
              </a:rPr>
              <a:t>First know written law code </a:t>
            </a:r>
          </a:p>
          <a:p>
            <a:pPr marL="742950" marR="0" lvl="1" indent="-285750" algn="l" rtl="0">
              <a:spcBef>
                <a:spcPts val="0"/>
              </a:spcBef>
              <a:buSzPct val="25000"/>
              <a:buNone/>
            </a:pPr>
            <a:r>
              <a:rPr lang="en-US" sz="3200" b="0" i="0" u="none" strike="noStrike" cap="none">
                <a:solidFill>
                  <a:schemeClr val="lt1"/>
                </a:solidFill>
                <a:latin typeface="Calibri"/>
                <a:ea typeface="Calibri"/>
                <a:cs typeface="Calibri"/>
                <a:sym typeface="Calibri"/>
              </a:rPr>
              <a:t>“Rule of Law”</a:t>
            </a:r>
          </a:p>
          <a:p>
            <a:pPr marL="342900" marR="0" lvl="0" indent="-342900" algn="l" rtl="0">
              <a:spcBef>
                <a:spcPts val="0"/>
              </a:spcBef>
              <a:buSzPct val="25000"/>
              <a:buNone/>
            </a:pPr>
            <a:r>
              <a:rPr lang="en-US" sz="3200" b="0" i="0" u="none" strike="noStrike" cap="none">
                <a:solidFill>
                  <a:schemeClr val="lt1"/>
                </a:solidFill>
                <a:latin typeface="Calibri"/>
                <a:ea typeface="Calibri"/>
                <a:cs typeface="Calibri"/>
                <a:sym typeface="Calibri"/>
              </a:rPr>
              <a:t>Hammurabi’s Code - 1792 BC</a:t>
            </a:r>
            <a:r>
              <a:rPr lang="en-US" sz="1800" b="0" i="0" u="none" strike="noStrike" cap="none">
                <a:solidFill>
                  <a:schemeClr val="lt1"/>
                </a:solidFill>
                <a:latin typeface="Calibri"/>
                <a:ea typeface="Calibri"/>
                <a:cs typeface="Calibri"/>
                <a:sym typeface="Calibri"/>
              </a:rPr>
              <a:t> </a:t>
            </a:r>
          </a:p>
        </p:txBody>
      </p:sp>
      <p:pic>
        <p:nvPicPr>
          <p:cNvPr id="528" name="Shape 528" descr="hammurabi"/>
          <p:cNvPicPr preferRelativeResize="0">
            <a:picLocks noGrp="1"/>
          </p:cNvPicPr>
          <p:nvPr>
            <p:ph type="body" idx="1"/>
          </p:nvPr>
        </p:nvPicPr>
        <p:blipFill rotWithShape="1">
          <a:blip r:embed="rId3">
            <a:alphaModFix/>
          </a:blip>
          <a:srcRect/>
          <a:stretch/>
        </p:blipFill>
        <p:spPr>
          <a:xfrm>
            <a:off x="6450012" y="3429000"/>
            <a:ext cx="2465386" cy="3184524"/>
          </a:xfrm>
          <a:prstGeom prst="rect">
            <a:avLst/>
          </a:prstGeom>
          <a:noFill/>
          <a:ln>
            <a:noFill/>
          </a:ln>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Now lets practice OPTIC:</a:t>
            </a:r>
          </a:p>
        </p:txBody>
      </p:sp>
      <p:sp>
        <p:nvSpPr>
          <p:cNvPr id="192" name="Shape 192"/>
          <p:cNvSpPr txBox="1">
            <a:spLocks noGrp="1"/>
          </p:cNvSpPr>
          <p:nvPr>
            <p:ph type="body" idx="1"/>
          </p:nvPr>
        </p:nvSpPr>
        <p:spPr>
          <a:xfrm>
            <a:off x="457200" y="2057400"/>
            <a:ext cx="3931919" cy="398032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Everyone needs a OPTIC Neolithic populations worksheet</a:t>
            </a:r>
          </a:p>
          <a:p>
            <a:pPr marL="342900" marR="0" lvl="0" indent="-342900" algn="l" rtl="0">
              <a:spcBef>
                <a:spcPts val="400"/>
              </a:spcBef>
              <a:spcAft>
                <a:spcPts val="0"/>
              </a:spcAft>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a:p>
            <a:pPr marL="342900" marR="0" lvl="0" indent="-342900" algn="l" rtl="0">
              <a:spcBef>
                <a:spcPts val="400"/>
              </a:spcBef>
              <a:spcAft>
                <a:spcPts val="0"/>
              </a:spcAft>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You have 5 minutes to fill in the OPTIC</a:t>
            </a:r>
          </a:p>
          <a:p>
            <a:pPr marL="342900" marR="0" lvl="0" indent="-342900" algn="l" rtl="0">
              <a:spcBef>
                <a:spcPts val="400"/>
              </a:spcBef>
              <a:spcAft>
                <a:spcPts val="0"/>
              </a:spcAft>
              <a:buClr>
                <a:schemeClr val="accent1"/>
              </a:buClr>
              <a:buSzPct val="90000"/>
              <a:buFont typeface="Noto Sans Symbols"/>
              <a:buNone/>
            </a:pPr>
            <a:endParaRPr sz="2000" b="1" i="0" u="none" strike="noStrike" cap="none">
              <a:solidFill>
                <a:schemeClr val="lt1"/>
              </a:solidFill>
              <a:latin typeface="Calibri"/>
              <a:ea typeface="Calibri"/>
              <a:cs typeface="Calibri"/>
              <a:sym typeface="Calibri"/>
            </a:endParaRPr>
          </a:p>
          <a:p>
            <a:pPr marL="342900" marR="0" lvl="0" indent="-342900" algn="l" rtl="0">
              <a:spcBef>
                <a:spcPts val="400"/>
              </a:spcBef>
              <a:buClr>
                <a:schemeClr val="accent1"/>
              </a:buClr>
              <a:buSzPct val="90000"/>
              <a:buFont typeface="Noto Sans Symbols"/>
              <a:buChar char="●"/>
            </a:pPr>
            <a:r>
              <a:rPr lang="en-US" sz="2000" b="1" i="0" u="none" strike="noStrike" cap="none">
                <a:solidFill>
                  <a:schemeClr val="lt1"/>
                </a:solidFill>
                <a:latin typeface="Calibri"/>
                <a:ea typeface="Calibri"/>
                <a:cs typeface="Calibri"/>
                <a:sym typeface="Calibri"/>
              </a:rPr>
              <a:t>Be prepared to share</a:t>
            </a:r>
          </a:p>
        </p:txBody>
      </p:sp>
      <p:pic>
        <p:nvPicPr>
          <p:cNvPr id="193" name="Shape 193"/>
          <p:cNvPicPr preferRelativeResize="0">
            <a:picLocks noGrp="1"/>
          </p:cNvPicPr>
          <p:nvPr>
            <p:ph type="body" idx="2"/>
          </p:nvPr>
        </p:nvPicPr>
        <p:blipFill rotWithShape="1">
          <a:blip r:embed="rId3">
            <a:alphaModFix/>
          </a:blip>
          <a:srcRect/>
          <a:stretch/>
        </p:blipFill>
        <p:spPr>
          <a:xfrm>
            <a:off x="1064525" y="0"/>
            <a:ext cx="7397087" cy="675564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Big Picture History</a:t>
            </a:r>
          </a:p>
        </p:txBody>
      </p:sp>
      <p:sp>
        <p:nvSpPr>
          <p:cNvPr id="199" name="Shape 199"/>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dirty="0">
                <a:solidFill>
                  <a:schemeClr val="lt1"/>
                </a:solidFill>
                <a:latin typeface="Calibri"/>
                <a:ea typeface="Calibri"/>
                <a:cs typeface="Calibri"/>
                <a:sym typeface="Calibri"/>
              </a:rPr>
              <a:t>Helps focus on the must know events </a:t>
            </a:r>
            <a:r>
              <a:rPr lang="en-US" sz="2400" b="1" i="0" u="none" strike="noStrike" cap="none" dirty="0" smtClean="0">
                <a:solidFill>
                  <a:schemeClr val="lt1"/>
                </a:solidFill>
                <a:latin typeface="Calibri"/>
                <a:ea typeface="Calibri"/>
                <a:cs typeface="Calibri"/>
                <a:sym typeface="Calibri"/>
              </a:rPr>
              <a:t>in World </a:t>
            </a:r>
            <a:r>
              <a:rPr lang="en-US" sz="2400" b="1" i="0" u="none" strike="noStrike" cap="none" dirty="0">
                <a:solidFill>
                  <a:schemeClr val="lt1"/>
                </a:solidFill>
                <a:latin typeface="Calibri"/>
                <a:ea typeface="Calibri"/>
                <a:cs typeface="Calibri"/>
                <a:sym typeface="Calibri"/>
              </a:rPr>
              <a:t>History</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dirty="0">
                <a:solidFill>
                  <a:schemeClr val="lt1"/>
                </a:solidFill>
                <a:latin typeface="Calibri"/>
                <a:ea typeface="Calibri"/>
                <a:cs typeface="Calibri"/>
                <a:sym typeface="Calibri"/>
              </a:rPr>
              <a:t>Period 1: Technological and Environmental Transformations, to 600 B.C.E</a:t>
            </a:r>
            <a:r>
              <a:rPr lang="en-US" sz="2400" b="1" i="0" u="none" strike="noStrike" cap="none" dirty="0" smtClean="0">
                <a:solidFill>
                  <a:schemeClr val="lt1"/>
                </a:solidFill>
                <a:latin typeface="Calibri"/>
                <a:ea typeface="Calibri"/>
                <a:cs typeface="Calibri"/>
                <a:sym typeface="Calibri"/>
              </a:rPr>
              <a:t>.</a:t>
            </a:r>
            <a:endParaRPr lang="en-US" sz="24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4114800" y="1572767"/>
            <a:ext cx="4910327" cy="1525143"/>
          </a:xfrm>
          <a:prstGeom prst="rect">
            <a:avLst/>
          </a:prstGeom>
          <a:noFill/>
          <a:ln>
            <a:noFill/>
          </a:ln>
        </p:spPr>
        <p:txBody>
          <a:bodyPr lIns="91425" tIns="45700" rIns="91425" bIns="45700" anchor="b" anchorCtr="0">
            <a:noAutofit/>
          </a:bodyPr>
          <a:lstStyle/>
          <a:p>
            <a:pPr marL="0" marR="0" lvl="0" indent="0" algn="r" rtl="0">
              <a:spcBef>
                <a:spcPts val="0"/>
              </a:spcBef>
              <a:buClr>
                <a:schemeClr val="lt1"/>
              </a:buClr>
              <a:buSzPct val="25000"/>
              <a:buFont typeface="Calibri"/>
              <a:buNone/>
            </a:pPr>
            <a:r>
              <a:rPr lang="en-US" sz="4320" b="1" i="0" u="none" strike="noStrike" cap="none">
                <a:solidFill>
                  <a:schemeClr val="lt1"/>
                </a:solidFill>
                <a:latin typeface="Calibri"/>
                <a:ea typeface="Calibri"/>
                <a:cs typeface="Calibri"/>
                <a:sym typeface="Calibri"/>
              </a:rPr>
              <a:t>Paleolithic Era vs. Neolithic Era</a:t>
            </a:r>
          </a:p>
        </p:txBody>
      </p:sp>
      <p:sp>
        <p:nvSpPr>
          <p:cNvPr id="205" name="Shape 205"/>
          <p:cNvSpPr txBox="1">
            <a:spLocks noGrp="1"/>
          </p:cNvSpPr>
          <p:nvPr>
            <p:ph type="subTitle" idx="1"/>
          </p:nvPr>
        </p:nvSpPr>
        <p:spPr>
          <a:xfrm>
            <a:off x="4114800" y="3314764"/>
            <a:ext cx="5029199" cy="1641891"/>
          </a:xfrm>
          <a:prstGeom prst="rect">
            <a:avLst/>
          </a:prstGeom>
          <a:noFill/>
          <a:ln>
            <a:noFill/>
          </a:ln>
        </p:spPr>
        <p:txBody>
          <a:bodyPr lIns="91425" tIns="45700" rIns="91425" bIns="45700" anchor="t" anchorCtr="0">
            <a:noAutofit/>
          </a:bodyPr>
          <a:lstStyle/>
          <a:p>
            <a:pPr marL="0" marR="0" lvl="0" indent="0" algn="r" rtl="0">
              <a:spcBef>
                <a:spcPts val="0"/>
              </a:spcBef>
              <a:buClr>
                <a:schemeClr val="accent1"/>
              </a:buClr>
              <a:buSzPct val="25000"/>
              <a:buFont typeface="Noto Sans Symbols"/>
              <a:buNone/>
            </a:pPr>
            <a:r>
              <a:rPr lang="en-US" sz="1600" b="1" i="0" u="none" strike="noStrike" cap="none">
                <a:solidFill>
                  <a:schemeClr val="lt1"/>
                </a:solidFill>
                <a:latin typeface="Calibri"/>
                <a:ea typeface="Calibri"/>
                <a:cs typeface="Calibri"/>
                <a:sym typeface="Calibri"/>
              </a:rPr>
              <a:t>The Paleolithic and Neolithic Eras, from 2.6 million to 12,000 BCE and 12,000 to 3,500 BCE respectively, vary greatly when it comes to their relative economies and social organization, but continue to show similarities in their religious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2000"/>
                                        <p:tgtEl>
                                          <p:spTgt spid="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320" b="1" i="0" u="none" strike="noStrike" cap="none">
                <a:solidFill>
                  <a:schemeClr val="lt1"/>
                </a:solidFill>
                <a:latin typeface="Calibri"/>
                <a:ea typeface="Calibri"/>
                <a:cs typeface="Calibri"/>
                <a:sym typeface="Calibri"/>
              </a:rPr>
              <a:t>What are the Paleolithic and Neolithic Periods?</a:t>
            </a:r>
          </a:p>
        </p:txBody>
      </p:sp>
      <p:sp>
        <p:nvSpPr>
          <p:cNvPr id="211" name="Shape 211"/>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US" sz="2400" b="1" i="0" u="none" strike="noStrike" cap="none" dirty="0">
                <a:solidFill>
                  <a:schemeClr val="lt1"/>
                </a:solidFill>
                <a:latin typeface="Calibri"/>
                <a:ea typeface="Calibri"/>
                <a:cs typeface="Calibri"/>
                <a:sym typeface="Calibri"/>
              </a:rPr>
              <a:t>Paleolithic</a:t>
            </a:r>
          </a:p>
          <a:p>
            <a:pPr marL="685800" marR="0" lvl="1" indent="-342899" algn="l" rtl="0">
              <a:lnSpc>
                <a:spcPct val="90000"/>
              </a:lnSpc>
              <a:spcBef>
                <a:spcPts val="600"/>
              </a:spcBef>
              <a:spcAft>
                <a:spcPts val="0"/>
              </a:spcAft>
              <a:buClr>
                <a:schemeClr val="accent2"/>
              </a:buClr>
              <a:buSzPct val="90000"/>
              <a:buFont typeface="Noto Sans Symbols"/>
              <a:buChar char="●"/>
            </a:pPr>
            <a:r>
              <a:rPr lang="en-US" sz="2200" b="1" i="0" u="none" strike="noStrike" cap="none" dirty="0">
                <a:solidFill>
                  <a:schemeClr val="lt1"/>
                </a:solidFill>
                <a:latin typeface="Calibri"/>
                <a:ea typeface="Calibri"/>
                <a:cs typeface="Calibri"/>
                <a:sym typeface="Calibri"/>
              </a:rPr>
              <a:t>Derives from the Greek </a:t>
            </a:r>
            <a:r>
              <a:rPr lang="en-US" sz="2200" b="1" i="1" u="none" strike="noStrike" cap="none" dirty="0" err="1">
                <a:solidFill>
                  <a:schemeClr val="lt1"/>
                </a:solidFill>
                <a:latin typeface="Calibri"/>
                <a:ea typeface="Calibri"/>
                <a:cs typeface="Calibri"/>
                <a:sym typeface="Calibri"/>
              </a:rPr>
              <a:t>palaios</a:t>
            </a:r>
            <a:r>
              <a:rPr lang="en-US" sz="2200" b="1" i="0" u="none" strike="noStrike" cap="none" dirty="0">
                <a:solidFill>
                  <a:schemeClr val="lt1"/>
                </a:solidFill>
                <a:latin typeface="Calibri"/>
                <a:ea typeface="Calibri"/>
                <a:cs typeface="Calibri"/>
                <a:sym typeface="Calibri"/>
              </a:rPr>
              <a:t> meaning "old” and  </a:t>
            </a:r>
            <a:r>
              <a:rPr lang="en-US" sz="2200" b="1" i="1" u="none" strike="noStrike" cap="none" dirty="0" err="1">
                <a:solidFill>
                  <a:schemeClr val="lt1"/>
                </a:solidFill>
                <a:latin typeface="Calibri"/>
                <a:ea typeface="Calibri"/>
                <a:cs typeface="Calibri"/>
                <a:sym typeface="Calibri"/>
              </a:rPr>
              <a:t>lithos</a:t>
            </a:r>
            <a:r>
              <a:rPr lang="en-US" sz="2200" b="1" i="0" u="none" strike="noStrike" cap="none" dirty="0">
                <a:solidFill>
                  <a:schemeClr val="lt1"/>
                </a:solidFill>
                <a:latin typeface="Calibri"/>
                <a:ea typeface="Calibri"/>
                <a:cs typeface="Calibri"/>
                <a:sym typeface="Calibri"/>
              </a:rPr>
              <a:t> meaning "stone", literally meaning "old age of the stone" or "Old Stone Age.”</a:t>
            </a:r>
          </a:p>
          <a:p>
            <a:pPr marL="342900" marR="0" lvl="0" indent="-342900" algn="l" rtl="0">
              <a:lnSpc>
                <a:spcPct val="90000"/>
              </a:lnSpc>
              <a:spcBef>
                <a:spcPts val="2000"/>
              </a:spcBef>
              <a:spcAft>
                <a:spcPts val="0"/>
              </a:spcAft>
              <a:buClr>
                <a:schemeClr val="accent1"/>
              </a:buClr>
              <a:buSzPct val="90000"/>
              <a:buFont typeface="Noto Sans Symbols"/>
              <a:buChar char="●"/>
            </a:pPr>
            <a:r>
              <a:rPr lang="en-US" sz="2400" b="1" i="0" u="none" strike="noStrike" cap="none" dirty="0">
                <a:solidFill>
                  <a:schemeClr val="lt1"/>
                </a:solidFill>
                <a:latin typeface="Calibri"/>
                <a:ea typeface="Calibri"/>
                <a:cs typeface="Calibri"/>
                <a:sym typeface="Calibri"/>
              </a:rPr>
              <a:t>Neolithic</a:t>
            </a:r>
          </a:p>
          <a:p>
            <a:pPr marL="685800" marR="0" lvl="1" indent="-342899" algn="l" rtl="0">
              <a:lnSpc>
                <a:spcPct val="90000"/>
              </a:lnSpc>
              <a:spcBef>
                <a:spcPts val="600"/>
              </a:spcBef>
              <a:spcAft>
                <a:spcPts val="0"/>
              </a:spcAft>
              <a:buClr>
                <a:schemeClr val="accent2"/>
              </a:buClr>
              <a:buSzPct val="90000"/>
              <a:buFont typeface="Noto Sans Symbols"/>
              <a:buChar char="●"/>
            </a:pPr>
            <a:r>
              <a:rPr lang="en-US" sz="2200" b="1" i="0" u="none" strike="noStrike" cap="none" dirty="0">
                <a:solidFill>
                  <a:schemeClr val="lt1"/>
                </a:solidFill>
                <a:latin typeface="Calibri"/>
                <a:ea typeface="Calibri"/>
                <a:cs typeface="Calibri"/>
                <a:sym typeface="Calibri"/>
              </a:rPr>
              <a:t>The term </a:t>
            </a:r>
            <a:r>
              <a:rPr lang="en-US" sz="2200" b="1" i="1" u="none" strike="noStrike" cap="none" dirty="0">
                <a:solidFill>
                  <a:schemeClr val="lt1"/>
                </a:solidFill>
                <a:latin typeface="Calibri"/>
                <a:ea typeface="Calibri"/>
                <a:cs typeface="Calibri"/>
                <a:sym typeface="Calibri"/>
              </a:rPr>
              <a:t>Neolithic</a:t>
            </a:r>
            <a:r>
              <a:rPr lang="en-US" sz="2200" b="1" i="0" u="none" strike="noStrike" cap="none" dirty="0">
                <a:solidFill>
                  <a:schemeClr val="lt1"/>
                </a:solidFill>
                <a:latin typeface="Calibri"/>
                <a:ea typeface="Calibri"/>
                <a:cs typeface="Calibri"/>
                <a:sym typeface="Calibri"/>
              </a:rPr>
              <a:t> derives from the Greek </a:t>
            </a:r>
            <a:r>
              <a:rPr lang="en-US" sz="2200" b="1" i="1" u="none" strike="noStrike" cap="none" dirty="0" err="1">
                <a:solidFill>
                  <a:schemeClr val="lt1"/>
                </a:solidFill>
                <a:latin typeface="Calibri"/>
                <a:ea typeface="Calibri"/>
                <a:cs typeface="Calibri"/>
                <a:sym typeface="Calibri"/>
              </a:rPr>
              <a:t>neolithikos</a:t>
            </a:r>
            <a:r>
              <a:rPr lang="en-US" sz="2200" b="1" i="0" u="none" strike="noStrike" cap="none" dirty="0">
                <a:solidFill>
                  <a:schemeClr val="lt1"/>
                </a:solidFill>
                <a:latin typeface="Calibri"/>
                <a:ea typeface="Calibri"/>
                <a:cs typeface="Calibri"/>
                <a:sym typeface="Calibri"/>
              </a:rPr>
              <a:t> meaning "new” and </a:t>
            </a:r>
            <a:r>
              <a:rPr lang="en-US" sz="2200" b="1" i="1" u="none" strike="noStrike" cap="none" dirty="0" err="1">
                <a:solidFill>
                  <a:schemeClr val="lt1"/>
                </a:solidFill>
                <a:latin typeface="Calibri"/>
                <a:ea typeface="Calibri"/>
                <a:cs typeface="Calibri"/>
                <a:sym typeface="Calibri"/>
              </a:rPr>
              <a:t>lithos</a:t>
            </a:r>
            <a:r>
              <a:rPr lang="en-US" sz="2200" b="1" i="0" u="none" strike="noStrike" cap="none" dirty="0">
                <a:solidFill>
                  <a:schemeClr val="lt1"/>
                </a:solidFill>
                <a:latin typeface="Calibri"/>
                <a:ea typeface="Calibri"/>
                <a:cs typeface="Calibri"/>
                <a:sym typeface="Calibri"/>
              </a:rPr>
              <a:t> meaning "stone", literally meaning "New Stone Age.”</a:t>
            </a:r>
          </a:p>
          <a:p>
            <a:pPr marL="342900" marR="0" lvl="0" indent="-342900" algn="l" rtl="0">
              <a:lnSpc>
                <a:spcPct val="90000"/>
              </a:lnSpc>
              <a:spcBef>
                <a:spcPts val="2000"/>
              </a:spcBef>
              <a:buClr>
                <a:schemeClr val="accent1"/>
              </a:buClr>
              <a:buSzPct val="90000"/>
              <a:buFont typeface="Noto Sans Symbols"/>
              <a:buChar char="●"/>
            </a:pPr>
            <a:r>
              <a:rPr lang="en-US" sz="2400" b="1" i="0" u="none" strike="noStrike" cap="none" dirty="0">
                <a:solidFill>
                  <a:schemeClr val="lt1"/>
                </a:solidFill>
                <a:latin typeface="Calibri"/>
                <a:ea typeface="Calibri"/>
                <a:cs typeface="Calibri"/>
                <a:sym typeface="Calibri"/>
              </a:rPr>
              <a:t>How were stones used in the Old Stone Age versus the New Stone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50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xEl>
                                              <p:pRg st="1" end="1"/>
                                            </p:txEl>
                                          </p:spTgt>
                                        </p:tgtEl>
                                        <p:attrNameLst>
                                          <p:attrName>style.visibility</p:attrName>
                                        </p:attrNameLst>
                                      </p:cBhvr>
                                      <p:to>
                                        <p:strVal val="visible"/>
                                      </p:to>
                                    </p:set>
                                    <p:animEffect transition="in" filter="fade">
                                      <p:cBhvr>
                                        <p:cTn id="12" dur="500"/>
                                        <p:tgtEl>
                                          <p:spTgt spid="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xEl>
                                              <p:pRg st="2" end="2"/>
                                            </p:txEl>
                                          </p:spTgt>
                                        </p:tgtEl>
                                        <p:attrNameLst>
                                          <p:attrName>style.visibility</p:attrName>
                                        </p:attrNameLst>
                                      </p:cBhvr>
                                      <p:to>
                                        <p:strVal val="visible"/>
                                      </p:to>
                                    </p:set>
                                    <p:animEffect transition="in" filter="fade">
                                      <p:cBhvr>
                                        <p:cTn id="17" dur="500"/>
                                        <p:tgtEl>
                                          <p:spTgt spid="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xEl>
                                              <p:pRg st="3" end="3"/>
                                            </p:txEl>
                                          </p:spTgt>
                                        </p:tgtEl>
                                        <p:attrNameLst>
                                          <p:attrName>style.visibility</p:attrName>
                                        </p:attrNameLst>
                                      </p:cBhvr>
                                      <p:to>
                                        <p:strVal val="visible"/>
                                      </p:to>
                                    </p:set>
                                    <p:animEffect transition="in" filter="fade">
                                      <p:cBhvr>
                                        <p:cTn id="22" dur="500"/>
                                        <p:tgtEl>
                                          <p:spTgt spid="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xEl>
                                              <p:pRg st="4" end="4"/>
                                            </p:txEl>
                                          </p:spTgt>
                                        </p:tgtEl>
                                        <p:attrNameLst>
                                          <p:attrName>style.visibility</p:attrName>
                                        </p:attrNameLst>
                                      </p:cBhvr>
                                      <p:to>
                                        <p:strVal val="visible"/>
                                      </p:to>
                                    </p:set>
                                    <p:animEffect transition="in" filter="fade">
                                      <p:cBhvr>
                                        <p:cTn id="27" dur="500"/>
                                        <p:tgtEl>
                                          <p:spTgt spid="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800" b="1" i="0" u="none" strike="noStrike" cap="none">
                <a:solidFill>
                  <a:schemeClr val="lt1"/>
                </a:solidFill>
                <a:latin typeface="Calibri"/>
                <a:ea typeface="Calibri"/>
                <a:cs typeface="Calibri"/>
                <a:sym typeface="Calibri"/>
              </a:rPr>
              <a:t>Human Origins in Africa</a:t>
            </a:r>
          </a:p>
        </p:txBody>
      </p:sp>
      <p:sp>
        <p:nvSpPr>
          <p:cNvPr id="217" name="Shape 217"/>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Watch Video on Origins of Humans in Africa</a:t>
            </a:r>
          </a:p>
          <a:p>
            <a:pPr marL="342900" marR="0" lvl="0" indent="-342900" algn="l" rtl="0">
              <a:spcBef>
                <a:spcPts val="2000"/>
              </a:spcBef>
              <a:spcAft>
                <a:spcPts val="0"/>
              </a:spcAft>
              <a:buClr>
                <a:schemeClr val="accent1"/>
              </a:buClr>
              <a:buSzPct val="90000"/>
              <a:buFont typeface="Noto Sans Symbols"/>
              <a:buChar char="●"/>
            </a:pPr>
            <a:r>
              <a:rPr lang="en-US" sz="2400" b="1" i="0" u="sng" strike="noStrike" cap="none">
                <a:solidFill>
                  <a:schemeClr val="hlink"/>
                </a:solidFill>
                <a:latin typeface="Calibri"/>
                <a:ea typeface="Calibri"/>
                <a:cs typeface="Calibri"/>
                <a:sym typeface="Calibri"/>
                <a:hlinkClick r:id="rId3"/>
              </a:rPr>
              <a:t>https://www.youtube.com/watch?v=yHIBYTBe_hc</a:t>
            </a:r>
          </a:p>
          <a:p>
            <a:pPr marL="342900" marR="0" lvl="0" indent="-342900" algn="l" rtl="0">
              <a:spcBef>
                <a:spcPts val="2000"/>
              </a:spcBef>
              <a:spcAft>
                <a:spcPts val="0"/>
              </a:spcAft>
              <a:buClr>
                <a:schemeClr val="accent1"/>
              </a:buClr>
              <a:buSzPct val="90000"/>
              <a:buFont typeface="Noto Sans Symbols"/>
              <a:buChar char="●"/>
            </a:pPr>
            <a:r>
              <a:rPr lang="en-US" sz="2400" b="1" i="0" u="none" strike="noStrike" cap="none">
                <a:solidFill>
                  <a:schemeClr val="lt1"/>
                </a:solidFill>
                <a:latin typeface="Calibri"/>
                <a:ea typeface="Calibri"/>
                <a:cs typeface="Calibri"/>
                <a:sym typeface="Calibri"/>
              </a:rPr>
              <a:t> Answer the following Questions:</a:t>
            </a:r>
          </a:p>
          <a:p>
            <a:pPr marL="342900" marR="0" lvl="0" indent="-342900" algn="l" rtl="0">
              <a:spcBef>
                <a:spcPts val="2000"/>
              </a:spcBef>
              <a:spcAft>
                <a:spcPts val="0"/>
              </a:spcAft>
              <a:buClr>
                <a:schemeClr val="accent1"/>
              </a:buClr>
              <a:buSzPct val="90000"/>
              <a:buFont typeface="Noto Sans Symbols"/>
              <a:buNone/>
            </a:pPr>
            <a:endParaRPr sz="2400" b="1" i="0" u="none" strike="noStrike" cap="none">
              <a:solidFill>
                <a:schemeClr val="lt1"/>
              </a:solidFill>
              <a:latin typeface="Calibri"/>
              <a:ea typeface="Calibri"/>
              <a:cs typeface="Calibri"/>
              <a:sym typeface="Calibri"/>
            </a:endParaRPr>
          </a:p>
          <a:p>
            <a:pPr marL="685800" marR="0" lvl="1" indent="-342899" algn="l" rtl="0">
              <a:spcBef>
                <a:spcPts val="600"/>
              </a:spcBef>
              <a:spcAft>
                <a:spcPts val="0"/>
              </a:spcAft>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1) What did early humans need to do to survive?</a:t>
            </a:r>
          </a:p>
          <a:p>
            <a:pPr marL="685800" marR="0" lvl="1" indent="-342899" algn="l" rtl="0">
              <a:spcBef>
                <a:spcPts val="600"/>
              </a:spcBef>
              <a:spcAft>
                <a:spcPts val="0"/>
              </a:spcAft>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2) What physical actions would tools help these humans do?</a:t>
            </a:r>
          </a:p>
          <a:p>
            <a:pPr marL="685800" marR="0" lvl="1" indent="-342899" algn="l" rtl="0">
              <a:spcBef>
                <a:spcPts val="600"/>
              </a:spcBef>
              <a:spcAft>
                <a:spcPts val="0"/>
              </a:spcAft>
              <a:buClr>
                <a:schemeClr val="accent2"/>
              </a:buClr>
              <a:buSzPct val="90000"/>
              <a:buFont typeface="Noto Sans Symbols"/>
              <a:buChar char="●"/>
            </a:pPr>
            <a:r>
              <a:rPr lang="en-US" sz="2200" b="1" i="0" u="none" strike="noStrike" cap="none">
                <a:solidFill>
                  <a:schemeClr val="lt1"/>
                </a:solidFill>
                <a:latin typeface="Calibri"/>
                <a:ea typeface="Calibri"/>
                <a:cs typeface="Calibri"/>
                <a:sym typeface="Calibri"/>
              </a:rPr>
              <a:t>3) What materials did early humans use from their physical environment to make these tools?</a:t>
            </a:r>
          </a:p>
          <a:p>
            <a:pPr marL="274638" marR="0" lvl="1" indent="-7938" algn="l" rtl="0">
              <a:spcBef>
                <a:spcPts val="600"/>
              </a:spcBef>
              <a:buClr>
                <a:schemeClr val="accent2"/>
              </a:buClr>
              <a:buSzPct val="25000"/>
              <a:buFont typeface="Noto Sans Symbols"/>
              <a:buNone/>
            </a:pPr>
            <a:endParaRPr sz="22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 calcmode="lin" valueType="num">
                                      <p:cBhvr additive="base">
                                        <p:cTn id="7" dur="500"/>
                                        <p:tgtEl>
                                          <p:spTgt spid="2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 calcmode="lin" valueType="num">
                                      <p:cBhvr additive="base">
                                        <p:cTn id="12" dur="500"/>
                                        <p:tgtEl>
                                          <p:spTgt spid="2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 calcmode="lin" valueType="num">
                                      <p:cBhvr additive="base">
                                        <p:cTn id="17" dur="500"/>
                                        <p:tgtEl>
                                          <p:spTgt spid="2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7">
                                            <p:txEl>
                                              <p:pRg st="3" end="3"/>
                                            </p:txEl>
                                          </p:spTgt>
                                        </p:tgtEl>
                                        <p:attrNameLst>
                                          <p:attrName>style.visibility</p:attrName>
                                        </p:attrNameLst>
                                      </p:cBhvr>
                                      <p:to>
                                        <p:strVal val="visible"/>
                                      </p:to>
                                    </p:set>
                                    <p:anim calcmode="lin" valueType="num">
                                      <p:cBhvr additive="base">
                                        <p:cTn id="22" dur="500"/>
                                        <p:tgtEl>
                                          <p:spTgt spid="2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7">
                                            <p:txEl>
                                              <p:pRg st="4" end="4"/>
                                            </p:txEl>
                                          </p:spTgt>
                                        </p:tgtEl>
                                        <p:attrNameLst>
                                          <p:attrName>style.visibility</p:attrName>
                                        </p:attrNameLst>
                                      </p:cBhvr>
                                      <p:to>
                                        <p:strVal val="visible"/>
                                      </p:to>
                                    </p:set>
                                    <p:anim calcmode="lin" valueType="num">
                                      <p:cBhvr additive="base">
                                        <p:cTn id="27" dur="500"/>
                                        <p:tgtEl>
                                          <p:spTgt spid="2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7">
                                            <p:txEl>
                                              <p:pRg st="5" end="5"/>
                                            </p:txEl>
                                          </p:spTgt>
                                        </p:tgtEl>
                                        <p:attrNameLst>
                                          <p:attrName>style.visibility</p:attrName>
                                        </p:attrNameLst>
                                      </p:cBhvr>
                                      <p:to>
                                        <p:strVal val="visible"/>
                                      </p:to>
                                    </p:set>
                                    <p:anim calcmode="lin" valueType="num">
                                      <p:cBhvr additive="base">
                                        <p:cTn id="32" dur="500"/>
                                        <p:tgtEl>
                                          <p:spTgt spid="2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7">
                                            <p:txEl>
                                              <p:pRg st="6" end="6"/>
                                            </p:txEl>
                                          </p:spTgt>
                                        </p:tgtEl>
                                        <p:attrNameLst>
                                          <p:attrName>style.visibility</p:attrName>
                                        </p:attrNameLst>
                                      </p:cBhvr>
                                      <p:to>
                                        <p:strVal val="visible"/>
                                      </p:to>
                                    </p:set>
                                    <p:anim calcmode="lin" valueType="num">
                                      <p:cBhvr additive="base">
                                        <p:cTn id="37" dur="500"/>
                                        <p:tgtEl>
                                          <p:spTgt spid="2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7">
                                            <p:txEl>
                                              <p:pRg st="7" end="7"/>
                                            </p:txEl>
                                          </p:spTgt>
                                        </p:tgtEl>
                                        <p:attrNameLst>
                                          <p:attrName>style.visibility</p:attrName>
                                        </p:attrNameLst>
                                      </p:cBhvr>
                                      <p:to>
                                        <p:strVal val="visible"/>
                                      </p:to>
                                    </p:set>
                                    <p:anim calcmode="lin" valueType="num">
                                      <p:cBhvr additive="base">
                                        <p:cTn id="42" dur="500"/>
                                        <p:tgtEl>
                                          <p:spTgt spid="21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TotalTime>
  <Words>1570</Words>
  <Application>Microsoft Office PowerPoint</Application>
  <PresentationFormat>On-screen Show (4:3)</PresentationFormat>
  <Paragraphs>266</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Calibri</vt:lpstr>
      <vt:lpstr>Arial</vt:lpstr>
      <vt:lpstr>Garamond</vt:lpstr>
      <vt:lpstr>Noto Sans Symbols</vt:lpstr>
      <vt:lpstr>Times New Roman</vt:lpstr>
      <vt:lpstr>Verdana</vt:lpstr>
      <vt:lpstr>Arial Black</vt:lpstr>
      <vt:lpstr>Focus</vt:lpstr>
      <vt:lpstr>Nearpod.com</vt:lpstr>
      <vt:lpstr>PowerPoint Presentation</vt:lpstr>
      <vt:lpstr>Answer</vt:lpstr>
      <vt:lpstr> Lets learn and practice a strategy for analyzing images</vt:lpstr>
      <vt:lpstr>Now lets practice OPTIC:</vt:lpstr>
      <vt:lpstr>Big Picture History</vt:lpstr>
      <vt:lpstr>Paleolithic Era vs. Neolithic Era</vt:lpstr>
      <vt:lpstr>What are the Paleolithic and Neolithic Periods?</vt:lpstr>
      <vt:lpstr>Human Origins in Africa</vt:lpstr>
      <vt:lpstr>Hadza</vt:lpstr>
      <vt:lpstr>Economies</vt:lpstr>
      <vt:lpstr>Neolithic Changes to Class Structure</vt:lpstr>
      <vt:lpstr>PowerPoint Presentation</vt:lpstr>
      <vt:lpstr>Religion</vt:lpstr>
      <vt:lpstr>Migration</vt:lpstr>
      <vt:lpstr>PowerPoint Presentation</vt:lpstr>
      <vt:lpstr>Kennewick Man</vt:lpstr>
      <vt:lpstr>Clovis Culture</vt:lpstr>
      <vt:lpstr>Into the Pacific</vt:lpstr>
      <vt:lpstr>Conclusion</vt:lpstr>
      <vt:lpstr>THINK ABOUT IT</vt:lpstr>
      <vt:lpstr>Answer is B</vt:lpstr>
      <vt:lpstr>PowerPoint Presentation</vt:lpstr>
      <vt:lpstr>A TOTALLY new way of living: </vt:lpstr>
      <vt:lpstr>The Neolithic Revolution</vt:lpstr>
      <vt:lpstr>INVENTION OF AGRICULTURE</vt:lpstr>
      <vt:lpstr>Catal Huyuk (artistic rendering)</vt:lpstr>
      <vt:lpstr>Important Neolithic Changes</vt:lpstr>
      <vt:lpstr>Complete the Venn Diagram</vt:lpstr>
      <vt:lpstr>Quick Trip</vt:lpstr>
      <vt:lpstr>Systematic Agriculture </vt:lpstr>
      <vt:lpstr>POV Practice</vt:lpstr>
      <vt:lpstr>Interpreting Chauvet</vt:lpstr>
      <vt:lpstr>Civilization:  Whose Definition?</vt:lpstr>
      <vt:lpstr>What does it mean to be civilized?</vt:lpstr>
      <vt:lpstr>UNIQUENESS OF CIVILIZATION</vt:lpstr>
      <vt:lpstr>Common Characteristics ??</vt:lpstr>
      <vt:lpstr>GEOGRAPHY influenced the development of river valley civilizations. </vt:lpstr>
      <vt:lpstr>PowerPoint Presentation</vt:lpstr>
      <vt:lpstr>Mesopotamia – Fertile Crescent</vt:lpstr>
      <vt:lpstr>Sumerian Writing:  cuneiform </vt:lpstr>
      <vt:lpstr>Sumerians invented:</vt:lpstr>
      <vt:lpstr>Ziggurat – Holy Mountain</vt:lpstr>
      <vt:lpstr>Babylon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Flores, Jarrell</dc:creator>
  <cp:lastModifiedBy>Flores, Jarrell</cp:lastModifiedBy>
  <cp:revision>13</cp:revision>
  <cp:lastPrinted>2016-08-31T14:32:19Z</cp:lastPrinted>
  <dcterms:modified xsi:type="dcterms:W3CDTF">2016-09-01T18:15:14Z</dcterms:modified>
</cp:coreProperties>
</file>