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59" r:id="rId2"/>
  </p:sldIdLst>
  <p:sldSz cx="9144000" cy="5143500" type="screen16x9"/>
  <p:notesSz cx="6858000" cy="9144000"/>
  <p:embeddedFontLst>
    <p:embeddedFont>
      <p:font typeface="Short Stack" panose="020B0604020202020204" charset="0"/>
      <p:regular r:id="rId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b60810306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b60810306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hyperlink" Target="https://safeyoutube.net/w/3r2K" TargetMode="External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gif"/><Relationship Id="rId3" Type="http://schemas.openxmlformats.org/officeDocument/2006/relationships/image" Target="../media/image1.png"/><Relationship Id="rId21" Type="http://schemas.openxmlformats.org/officeDocument/2006/relationships/hyperlink" Target="http://weavesilk.com/" TargetMode="External"/><Relationship Id="rId34" Type="http://schemas.openxmlformats.org/officeDocument/2006/relationships/image" Target="../media/image18.png"/><Relationship Id="rId42" Type="http://schemas.openxmlformats.org/officeDocument/2006/relationships/hyperlink" Target="https://coloringbook.pics/antistress-colorings/677/mandala/" TargetMode="External"/><Relationship Id="rId47" Type="http://schemas.openxmlformats.org/officeDocument/2006/relationships/image" Target="../media/image25.png"/><Relationship Id="rId50" Type="http://schemas.openxmlformats.org/officeDocument/2006/relationships/image" Target="../media/image27.png"/><Relationship Id="rId7" Type="http://schemas.openxmlformats.org/officeDocument/2006/relationships/image" Target="../media/image3.jpg"/><Relationship Id="rId12" Type="http://schemas.openxmlformats.org/officeDocument/2006/relationships/image" Target="../media/image6.png"/><Relationship Id="rId17" Type="http://schemas.openxmlformats.org/officeDocument/2006/relationships/hyperlink" Target="http://touchpianist.com/" TargetMode="External"/><Relationship Id="rId25" Type="http://schemas.openxmlformats.org/officeDocument/2006/relationships/hyperlink" Target="https://www.youtube.com/watch?v=Xq3DwzX6MUw" TargetMode="External"/><Relationship Id="rId33" Type="http://schemas.openxmlformats.org/officeDocument/2006/relationships/image" Target="../media/image17.png"/><Relationship Id="rId38" Type="http://schemas.openxmlformats.org/officeDocument/2006/relationships/hyperlink" Target="https://www.montereybayaquarium.org/animals/live-cams/open-sea-cam" TargetMode="External"/><Relationship Id="rId46" Type="http://schemas.openxmlformats.org/officeDocument/2006/relationships/hyperlink" Target="https://thewordsearch.com/cat/kids-puzzles/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15.png"/><Relationship Id="rId41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bRkILioT_NA" TargetMode="External"/><Relationship Id="rId11" Type="http://schemas.openxmlformats.org/officeDocument/2006/relationships/hyperlink" Target="https://app.gonoodle.com/activities/swirling?sp=category&amp;sn=Breathe&amp;st=categories&amp;sid=40" TargetMode="External"/><Relationship Id="rId24" Type="http://schemas.openxmlformats.org/officeDocument/2006/relationships/image" Target="../media/image12.png"/><Relationship Id="rId32" Type="http://schemas.openxmlformats.org/officeDocument/2006/relationships/hyperlink" Target="https://safeyoutube.net/w/MUBL" TargetMode="External"/><Relationship Id="rId37" Type="http://schemas.openxmlformats.org/officeDocument/2006/relationships/image" Target="../media/image20.png"/><Relationship Id="rId40" Type="http://schemas.openxmlformats.org/officeDocument/2006/relationships/hyperlink" Target="https://kids.sandiegozoo.org/index.php/videos/livecam/elephant-cam" TargetMode="External"/><Relationship Id="rId45" Type="http://schemas.openxmlformats.org/officeDocument/2006/relationships/image" Target="../media/image24.png"/><Relationship Id="rId5" Type="http://schemas.openxmlformats.org/officeDocument/2006/relationships/image" Target="../media/image2.jpg"/><Relationship Id="rId15" Type="http://schemas.openxmlformats.org/officeDocument/2006/relationships/hyperlink" Target="https://rubiks-cu.be/" TargetMode="External"/><Relationship Id="rId23" Type="http://schemas.openxmlformats.org/officeDocument/2006/relationships/hyperlink" Target="http://apps.amandaghassaei.com/FluidSimulation/" TargetMode="External"/><Relationship Id="rId28" Type="http://schemas.openxmlformats.org/officeDocument/2006/relationships/hyperlink" Target="https://safeyoutube.net/w/BEFR" TargetMode="External"/><Relationship Id="rId36" Type="http://schemas.openxmlformats.org/officeDocument/2006/relationships/image" Target="../media/image19.png"/><Relationship Id="rId49" Type="http://schemas.openxmlformats.org/officeDocument/2006/relationships/image" Target="../media/image26.jpg"/><Relationship Id="rId10" Type="http://schemas.openxmlformats.org/officeDocument/2006/relationships/image" Target="../media/image5.png"/><Relationship Id="rId19" Type="http://schemas.openxmlformats.org/officeDocument/2006/relationships/hyperlink" Target="http://colordodge.com/Kaleidoscope/" TargetMode="External"/><Relationship Id="rId31" Type="http://schemas.openxmlformats.org/officeDocument/2006/relationships/image" Target="../media/image16.png"/><Relationship Id="rId44" Type="http://schemas.openxmlformats.org/officeDocument/2006/relationships/hyperlink" Target="https://www.cbc.ca/kidscbc2/games/four-colours" TargetMode="External"/><Relationship Id="rId52" Type="http://schemas.openxmlformats.org/officeDocument/2006/relationships/image" Target="../media/image28.jpg"/><Relationship Id="rId4" Type="http://schemas.openxmlformats.org/officeDocument/2006/relationships/hyperlink" Target="https://www.youtube.com/watch?v=O29e4rRMrV4" TargetMode="External"/><Relationship Id="rId9" Type="http://schemas.openxmlformats.org/officeDocument/2006/relationships/hyperlink" Target="https://app.gonoodle.com/activities/relieve-anxiety?sp=category&amp;sn=Manage%20Stress&amp;st=categories&amp;sid=22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14.png"/><Relationship Id="rId30" Type="http://schemas.openxmlformats.org/officeDocument/2006/relationships/hyperlink" Target="https://safeyoutube.net/w/8YpK" TargetMode="External"/><Relationship Id="rId35" Type="http://schemas.openxmlformats.org/officeDocument/2006/relationships/hyperlink" Target="https://nathanfriend.io/inspirograph/" TargetMode="External"/><Relationship Id="rId43" Type="http://schemas.openxmlformats.org/officeDocument/2006/relationships/image" Target="../media/image23.png"/><Relationship Id="rId48" Type="http://schemas.openxmlformats.org/officeDocument/2006/relationships/hyperlink" Target="https://safeyoutube.net/w/t0nO" TargetMode="External"/><Relationship Id="rId8" Type="http://schemas.openxmlformats.org/officeDocument/2006/relationships/image" Target="../media/image4.png"/><Relationship Id="rId51" Type="http://schemas.openxmlformats.org/officeDocument/2006/relationships/hyperlink" Target="https://copingskillsforkids.com/deep-breathing-exercises-for-kid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1025"/>
            <a:ext cx="9270275" cy="52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6"/>
          <p:cNvSpPr txBox="1"/>
          <p:nvPr/>
        </p:nvSpPr>
        <p:spPr>
          <a:xfrm>
            <a:off x="569800" y="1262775"/>
            <a:ext cx="771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1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9425" y="942725"/>
            <a:ext cx="1132850" cy="149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0275" y="968587"/>
            <a:ext cx="1093724" cy="144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 rotWithShape="1">
          <a:blip r:embed="rId8">
            <a:alphaModFix/>
          </a:blip>
          <a:srcRect t="22365" b="8156"/>
          <a:stretch/>
        </p:blipFill>
        <p:spPr>
          <a:xfrm>
            <a:off x="3284013" y="2528725"/>
            <a:ext cx="3058000" cy="190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84013" y="3153958"/>
            <a:ext cx="698400" cy="743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l="66701" r="1215"/>
          <a:stretch/>
        </p:blipFill>
        <p:spPr>
          <a:xfrm>
            <a:off x="5676950" y="3158100"/>
            <a:ext cx="361426" cy="64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l="26122" t="6818" r="32315" b="11913"/>
          <a:stretch/>
        </p:blipFill>
        <p:spPr>
          <a:xfrm>
            <a:off x="3034387" y="1396544"/>
            <a:ext cx="648574" cy="1268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3">
            <a:off x="3531900" y="3941398"/>
            <a:ext cx="530007" cy="558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 t="30391" r="29368"/>
          <a:stretch/>
        </p:blipFill>
        <p:spPr>
          <a:xfrm>
            <a:off x="4500149" y="3952458"/>
            <a:ext cx="966701" cy="45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018674" y="3282351"/>
            <a:ext cx="498149" cy="48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679863" y="2681600"/>
            <a:ext cx="698399" cy="47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>
            <a:hlinkClick r:id="rId23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71536" y="3265392"/>
            <a:ext cx="780576" cy="52037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4" name="Google Shape;154;p1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9050" y="2757970"/>
            <a:ext cx="2809175" cy="280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6">
            <a:hlinkClick r:id="rId25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154050" y="3489400"/>
            <a:ext cx="1093725" cy="10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7105050" y="3188729"/>
            <a:ext cx="1093725" cy="1445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>
            <a:hlinkClick r:id="rId28"/>
          </p:cNvPr>
          <p:cNvPicPr preferRelativeResize="0"/>
          <p:nvPr/>
        </p:nvPicPr>
        <p:blipFill rotWithShape="1">
          <a:blip r:embed="rId29">
            <a:alphaModFix/>
          </a:blip>
          <a:srcRect t="36364" b="22043"/>
          <a:stretch/>
        </p:blipFill>
        <p:spPr>
          <a:xfrm flipH="1">
            <a:off x="6955000" y="4269475"/>
            <a:ext cx="2092150" cy="87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>
            <a:hlinkClick r:id="rId30"/>
          </p:cNvPr>
          <p:cNvPicPr preferRelativeResize="0"/>
          <p:nvPr/>
        </p:nvPicPr>
        <p:blipFill rotWithShape="1">
          <a:blip r:embed="rId31">
            <a:alphaModFix/>
          </a:blip>
          <a:srcRect l="19751" t="12620" r="19642" b="13316"/>
          <a:stretch/>
        </p:blipFill>
        <p:spPr>
          <a:xfrm>
            <a:off x="7198300" y="2188793"/>
            <a:ext cx="966700" cy="123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>
            <a:hlinkClick r:id="rId32"/>
          </p:cNvPr>
          <p:cNvPicPr preferRelativeResize="0"/>
          <p:nvPr/>
        </p:nvPicPr>
        <p:blipFill rotWithShape="1">
          <a:blip r:embed="rId33">
            <a:alphaModFix/>
          </a:blip>
          <a:srcRect l="8174" r="9999"/>
          <a:stretch/>
        </p:blipFill>
        <p:spPr>
          <a:xfrm>
            <a:off x="6472537" y="2196830"/>
            <a:ext cx="1149200" cy="175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 rot="5400000">
            <a:off x="3804688" y="72838"/>
            <a:ext cx="1843175" cy="23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>
            <a:hlinkClick r:id="rId35"/>
          </p:cNvPr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3765075" y="2605754"/>
            <a:ext cx="839675" cy="55877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6"/>
          <p:cNvSpPr txBox="1"/>
          <p:nvPr/>
        </p:nvSpPr>
        <p:spPr>
          <a:xfrm>
            <a:off x="3613425" y="912725"/>
            <a:ext cx="22257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0000FF"/>
                </a:solidFill>
                <a:latin typeface="Short Stack"/>
                <a:ea typeface="Short Stack"/>
                <a:cs typeface="Short Stack"/>
                <a:sym typeface="Short Stack"/>
              </a:rPr>
              <a:t>Ms. Falks’s </a:t>
            </a:r>
            <a:endParaRPr sz="2200" b="1" dirty="0">
              <a:solidFill>
                <a:srgbClr val="0000FF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0000FF"/>
                </a:solidFill>
                <a:latin typeface="Short Stack"/>
                <a:ea typeface="Short Stack"/>
                <a:cs typeface="Short Stack"/>
                <a:sym typeface="Short Stack"/>
              </a:rPr>
              <a:t>Calm Corner</a:t>
            </a:r>
            <a:endParaRPr sz="2200" b="1" dirty="0">
              <a:solidFill>
                <a:srgbClr val="0000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163" name="Google Shape;163;p16"/>
          <p:cNvPicPr preferRelativeResize="0"/>
          <p:nvPr/>
        </p:nvPicPr>
        <p:blipFill rotWithShape="1">
          <a:blip r:embed="rId37">
            <a:alphaModFix/>
          </a:blip>
          <a:srcRect b="60503"/>
          <a:stretch/>
        </p:blipFill>
        <p:spPr>
          <a:xfrm>
            <a:off x="1181575" y="345588"/>
            <a:ext cx="3390425" cy="4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37">
            <a:alphaModFix/>
          </a:blip>
          <a:srcRect b="60503"/>
          <a:stretch/>
        </p:blipFill>
        <p:spPr>
          <a:xfrm>
            <a:off x="4721400" y="345625"/>
            <a:ext cx="3332600" cy="45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>
            <a:hlinkClick r:id="rId38"/>
          </p:cNvPr>
          <p:cNvPicPr preferRelativeResize="0"/>
          <p:nvPr/>
        </p:nvPicPr>
        <p:blipFill rotWithShape="1">
          <a:blip r:embed="rId39">
            <a:alphaModFix/>
          </a:blip>
          <a:srcRect b="4415"/>
          <a:stretch/>
        </p:blipFill>
        <p:spPr>
          <a:xfrm flipH="1">
            <a:off x="5508452" y="1931293"/>
            <a:ext cx="698400" cy="63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>
            <a:hlinkClick r:id="rId40"/>
          </p:cNvPr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5517050" y="2595399"/>
            <a:ext cx="648575" cy="64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>
            <a:hlinkClick r:id="rId42"/>
          </p:cNvPr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3295513" y="2644948"/>
            <a:ext cx="675375" cy="54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>
            <a:hlinkClick r:id="rId44"/>
          </p:cNvPr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5479213" y="3813375"/>
            <a:ext cx="698400" cy="6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>
            <a:hlinkClick r:id="rId46"/>
          </p:cNvPr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2754025" y="4024350"/>
            <a:ext cx="530000" cy="5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 descr="Bee Calm: The Buzz on Yoga: Sileo PhD, Frank J., Keay, Claire ...">
            <a:hlinkClick r:id="rId48"/>
          </p:cNvPr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2134141" y="3120209"/>
            <a:ext cx="648575" cy="81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>
            <a:hlinkClick r:id="" action="ppaction://noaction"/>
          </p:cNvPr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4029678" y="1711428"/>
            <a:ext cx="1132050" cy="107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6">
            <a:hlinkClick r:id="rId51"/>
          </p:cNvPr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7261815" y="3978145"/>
            <a:ext cx="839676" cy="651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</Words>
  <Application>Microsoft Office PowerPoint</Application>
  <PresentationFormat>On-screen Show (16:9)</PresentationFormat>
  <Paragraphs>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Short Stack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Gendreau, Craig A</dc:creator>
  <cp:lastModifiedBy>Gendreau, Craig A</cp:lastModifiedBy>
  <cp:revision>8</cp:revision>
  <dcterms:modified xsi:type="dcterms:W3CDTF">2021-01-29T14:57:21Z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e3c538-ec52-435f-ae58-017644bd9513_Enabled">
    <vt:lpwstr>true</vt:lpwstr>
  </property>
  <property fmtid="{D5CDD505-2E9C-101B-9397-08002B2CF9AE}" pid="3" name="MSIP_Label_0ee3c538-ec52-435f-ae58-017644bd9513_SetDate">
    <vt:lpwstr>2021-01-26T16:45:46Z</vt:lpwstr>
  </property>
  <property fmtid="{D5CDD505-2E9C-101B-9397-08002B2CF9AE}" pid="4" name="MSIP_Label_0ee3c538-ec52-435f-ae58-017644bd9513_Method">
    <vt:lpwstr>Standard</vt:lpwstr>
  </property>
  <property fmtid="{D5CDD505-2E9C-101B-9397-08002B2CF9AE}" pid="5" name="MSIP_Label_0ee3c538-ec52-435f-ae58-017644bd9513_Name">
    <vt:lpwstr>0ee3c538-ec52-435f-ae58-017644bd9513</vt:lpwstr>
  </property>
  <property fmtid="{D5CDD505-2E9C-101B-9397-08002B2CF9AE}" pid="6" name="MSIP_Label_0ee3c538-ec52-435f-ae58-017644bd9513_SiteId">
    <vt:lpwstr>0cdcb198-8169-4b70-ba9f-da7e3ba700c2</vt:lpwstr>
  </property>
  <property fmtid="{D5CDD505-2E9C-101B-9397-08002B2CF9AE}" pid="7" name="MSIP_Label_0ee3c538-ec52-435f-ae58-017644bd9513_ActionId">
    <vt:lpwstr>af8cbe3c-5a35-4708-9b3e-8426d16d7fb2</vt:lpwstr>
  </property>
  <property fmtid="{D5CDD505-2E9C-101B-9397-08002B2CF9AE}" pid="8" name="MSIP_Label_0ee3c538-ec52-435f-ae58-017644bd9513_ContentBits">
    <vt:lpwstr>0</vt:lpwstr>
  </property>
</Properties>
</file>