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8" r:id="rId2"/>
  </p:sldIdLst>
  <p:sldSz cx="9144000" cy="5143500" type="screen16x9"/>
  <p:notesSz cx="6858000" cy="9144000"/>
  <p:embeddedFontLst>
    <p:embeddedFont>
      <p:font typeface="Daytona" panose="020B0604030500040204" pitchFamily="34" charset="0"/>
      <p:regular r:id="rId4"/>
      <p:bold r:id="rId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microsoft.com/office/2016/11/relationships/changesInfo" Target="changesInfos/changesInfo1.xml"/><Relationship Id="rId4" Type="http://schemas.openxmlformats.org/officeDocument/2006/relationships/font" Target="fonts/font1.fntdata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ndreau, Craig A" userId="6c870ba0-b4c5-44cb-bef7-6eb53850d55c" providerId="ADAL" clId="{AB6F792A-FC2B-40A7-A5F4-852B6F8259DE}"/>
    <pc:docChg chg="undo redo custSel addSld delSld modSld">
      <pc:chgData name="Gendreau, Craig A" userId="6c870ba0-b4c5-44cb-bef7-6eb53850d55c" providerId="ADAL" clId="{AB6F792A-FC2B-40A7-A5F4-852B6F8259DE}" dt="2021-02-03T16:59:20.673" v="7"/>
      <pc:docMkLst>
        <pc:docMk/>
      </pc:docMkLst>
      <pc:sldChg chg="addSp delSp modSp mod">
        <pc:chgData name="Gendreau, Craig A" userId="6c870ba0-b4c5-44cb-bef7-6eb53850d55c" providerId="ADAL" clId="{AB6F792A-FC2B-40A7-A5F4-852B6F8259DE}" dt="2021-02-03T16:59:20.673" v="7"/>
        <pc:sldMkLst>
          <pc:docMk/>
          <pc:sldMk cId="0" sldId="258"/>
        </pc:sldMkLst>
        <pc:spChg chg="mod">
          <ac:chgData name="Gendreau, Craig A" userId="6c870ba0-b4c5-44cb-bef7-6eb53850d55c" providerId="ADAL" clId="{AB6F792A-FC2B-40A7-A5F4-852B6F8259DE}" dt="2021-01-29T14:56:28.622" v="6" actId="255"/>
          <ac:spMkLst>
            <pc:docMk/>
            <pc:sldMk cId="0" sldId="258"/>
            <ac:spMk id="126" creationId="{00000000-0000-0000-0000-000000000000}"/>
          </ac:spMkLst>
        </pc:spChg>
        <pc:spChg chg="add del ord">
          <ac:chgData name="Gendreau, Craig A" userId="6c870ba0-b4c5-44cb-bef7-6eb53850d55c" providerId="ADAL" clId="{AB6F792A-FC2B-40A7-A5F4-852B6F8259DE}" dt="2021-01-29T14:55:58.651" v="4" actId="167"/>
          <ac:spMkLst>
            <pc:docMk/>
            <pc:sldMk cId="0" sldId="258"/>
            <ac:spMk id="127" creationId="{00000000-0000-0000-0000-000000000000}"/>
          </ac:spMkLst>
        </pc:spChg>
        <pc:picChg chg="mod">
          <ac:chgData name="Gendreau, Craig A" userId="6c870ba0-b4c5-44cb-bef7-6eb53850d55c" providerId="ADAL" clId="{AB6F792A-FC2B-40A7-A5F4-852B6F8259DE}" dt="2021-02-03T16:59:20.673" v="7"/>
          <ac:picMkLst>
            <pc:docMk/>
            <pc:sldMk cId="0" sldId="258"/>
            <ac:picMk id="131" creationId="{00000000-0000-0000-0000-000000000000}"/>
          </ac:picMkLst>
        </pc:picChg>
      </pc:sldChg>
      <pc:sldChg chg="add del">
        <pc:chgData name="Gendreau, Craig A" userId="6c870ba0-b4c5-44cb-bef7-6eb53850d55c" providerId="ADAL" clId="{AB6F792A-FC2B-40A7-A5F4-852B6F8259DE}" dt="2021-01-29T14:55:51.095" v="3" actId="47"/>
        <pc:sldMkLst>
          <pc:docMk/>
          <pc:sldMk cId="0" sldId="25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b50a648d8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b50a648d84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hyperlink" Target="https://www.slideshare.net/heidibutkus/growth-mindset-posters" TargetMode="External"/><Relationship Id="rId18" Type="http://schemas.openxmlformats.org/officeDocument/2006/relationships/hyperlink" Target="https://safeyoutube.net/w/gMKL" TargetMode="External"/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vocabulary.com/lists/1557494" TargetMode="External"/><Relationship Id="rId11" Type="http://schemas.openxmlformats.org/officeDocument/2006/relationships/hyperlink" Target="https://www.youtube.com/watch?v=2zrtHt3bBmQ&amp;feature=youtu.be" TargetMode="External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10" Type="http://schemas.openxmlformats.org/officeDocument/2006/relationships/image" Target="../media/image6.png"/><Relationship Id="rId19" Type="http://schemas.openxmlformats.org/officeDocument/2006/relationships/image" Target="../media/image12.jpg"/><Relationship Id="rId4" Type="http://schemas.openxmlformats.org/officeDocument/2006/relationships/image" Target="../media/image2.png"/><Relationship Id="rId9" Type="http://schemas.openxmlformats.org/officeDocument/2006/relationships/hyperlink" Target="https://ncyi.org/mindsetmatters/" TargetMode="External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5"/>
          <p:cNvSpPr txBox="1"/>
          <p:nvPr/>
        </p:nvSpPr>
        <p:spPr>
          <a:xfrm>
            <a:off x="3506225" y="330750"/>
            <a:ext cx="3770700" cy="11148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24" name="Google Shape;12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81450" y="447275"/>
            <a:ext cx="1520399" cy="198605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5" name="Google Shape;125;p15">
            <a:hlinkClick r:id="" action="ppaction://noaction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69268" y="3056599"/>
            <a:ext cx="1134469" cy="107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5"/>
          <p:cNvSpPr txBox="1"/>
          <p:nvPr/>
        </p:nvSpPr>
        <p:spPr>
          <a:xfrm>
            <a:off x="3629825" y="447275"/>
            <a:ext cx="3523500" cy="9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0000FF"/>
                </a:solidFill>
                <a:latin typeface="Daytona" panose="020B0604020202020204" pitchFamily="34" charset="0"/>
                <a:ea typeface="Sedgwick Ave"/>
                <a:cs typeface="Sedgwick Ave"/>
                <a:sym typeface="Sedgwick Ave"/>
              </a:rPr>
              <a:t>YOU’VE GOTTA TRAIN YOUR BRAIN!</a:t>
            </a:r>
            <a:endParaRPr sz="2400" b="1" dirty="0">
              <a:solidFill>
                <a:srgbClr val="0000FF"/>
              </a:solidFill>
              <a:latin typeface="Daytona" panose="020B0604020202020204" pitchFamily="34" charset="0"/>
              <a:ea typeface="Sedgwick Ave"/>
              <a:cs typeface="Sedgwick Ave"/>
              <a:sym typeface="Sedgwick Av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 dirty="0">
              <a:solidFill>
                <a:srgbClr val="0000FF"/>
              </a:solidFill>
              <a:latin typeface="Sedgwick Ave"/>
              <a:ea typeface="Sedgwick Ave"/>
              <a:cs typeface="Sedgwick Ave"/>
              <a:sym typeface="Sedgwick Ave"/>
            </a:endParaRPr>
          </a:p>
        </p:txBody>
      </p:sp>
      <p:pic>
        <p:nvPicPr>
          <p:cNvPr id="128" name="Google Shape;128;p15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65153"/>
          <a:stretch/>
        </p:blipFill>
        <p:spPr>
          <a:xfrm>
            <a:off x="3101850" y="2760700"/>
            <a:ext cx="2178889" cy="819900"/>
          </a:xfrm>
          <a:prstGeom prst="rect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9" name="Google Shape;129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551350" y="227150"/>
            <a:ext cx="1399800" cy="187725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0" name="Google Shape;130;p15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556625" y="3199371"/>
            <a:ext cx="612650" cy="793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5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649384" y="1680413"/>
            <a:ext cx="1503941" cy="81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5">
            <a:hlinkClick r:id="rId13"/>
          </p:cNvPr>
          <p:cNvPicPr preferRelativeResize="0"/>
          <p:nvPr/>
        </p:nvPicPr>
        <p:blipFill rotWithShape="1">
          <a:blip r:embed="rId14">
            <a:alphaModFix/>
          </a:blip>
          <a:srcRect l="22541" t="7995" r="22386" b="33000"/>
          <a:stretch/>
        </p:blipFill>
        <p:spPr>
          <a:xfrm>
            <a:off x="1907981" y="2564777"/>
            <a:ext cx="990366" cy="819900"/>
          </a:xfrm>
          <a:prstGeom prst="rect">
            <a:avLst/>
          </a:prstGeom>
          <a:noFill/>
          <a:ln w="3810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3" name="Google Shape;133;p15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376093" y="2364790"/>
            <a:ext cx="1750300" cy="1219860"/>
          </a:xfrm>
          <a:prstGeom prst="rect">
            <a:avLst/>
          </a:prstGeom>
          <a:noFill/>
          <a:ln w="9525" cap="flat" cmpd="sng">
            <a:solidFill>
              <a:srgbClr val="FFF2CC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4" name="Google Shape;134;p15"/>
          <p:cNvPicPr preferRelativeResize="0"/>
          <p:nvPr/>
        </p:nvPicPr>
        <p:blipFill rotWithShape="1">
          <a:blip r:embed="rId16">
            <a:alphaModFix/>
          </a:blip>
          <a:srcRect l="8206" t="6737" b="4845"/>
          <a:stretch/>
        </p:blipFill>
        <p:spPr>
          <a:xfrm>
            <a:off x="3263611" y="1563675"/>
            <a:ext cx="2224013" cy="107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5" descr="bean bag chair chill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 flipH="1">
            <a:off x="-306250" y="2104400"/>
            <a:ext cx="3132225" cy="313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5" descr="My Strong Mind: A story about developing mental strength (Positive ...">
            <a:hlinkClick r:id="rId18"/>
          </p:cNvPr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2357975" y="3685575"/>
            <a:ext cx="743875" cy="74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</Words>
  <Application>Microsoft Office PowerPoint</Application>
  <PresentationFormat>On-screen Show (16:9)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Sedgwick Ave</vt:lpstr>
      <vt:lpstr>Arial</vt:lpstr>
      <vt:lpstr>Daytona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Gendreau, Craig A</dc:creator>
  <cp:lastModifiedBy>Gendreau, Craig A</cp:lastModifiedBy>
  <cp:revision>7</cp:revision>
  <dcterms:modified xsi:type="dcterms:W3CDTF">2021-02-03T16:59:31Z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ee3c538-ec52-435f-ae58-017644bd9513_Enabled">
    <vt:lpwstr>true</vt:lpwstr>
  </property>
  <property fmtid="{D5CDD505-2E9C-101B-9397-08002B2CF9AE}" pid="3" name="MSIP_Label_0ee3c538-ec52-435f-ae58-017644bd9513_SetDate">
    <vt:lpwstr>2021-01-26T16:45:46Z</vt:lpwstr>
  </property>
  <property fmtid="{D5CDD505-2E9C-101B-9397-08002B2CF9AE}" pid="4" name="MSIP_Label_0ee3c538-ec52-435f-ae58-017644bd9513_Method">
    <vt:lpwstr>Standard</vt:lpwstr>
  </property>
  <property fmtid="{D5CDD505-2E9C-101B-9397-08002B2CF9AE}" pid="5" name="MSIP_Label_0ee3c538-ec52-435f-ae58-017644bd9513_Name">
    <vt:lpwstr>0ee3c538-ec52-435f-ae58-017644bd9513</vt:lpwstr>
  </property>
  <property fmtid="{D5CDD505-2E9C-101B-9397-08002B2CF9AE}" pid="6" name="MSIP_Label_0ee3c538-ec52-435f-ae58-017644bd9513_SiteId">
    <vt:lpwstr>0cdcb198-8169-4b70-ba9f-da7e3ba700c2</vt:lpwstr>
  </property>
  <property fmtid="{D5CDD505-2E9C-101B-9397-08002B2CF9AE}" pid="7" name="MSIP_Label_0ee3c538-ec52-435f-ae58-017644bd9513_ActionId">
    <vt:lpwstr>af8cbe3c-5a35-4708-9b3e-8426d16d7fb2</vt:lpwstr>
  </property>
  <property fmtid="{D5CDD505-2E9C-101B-9397-08002B2CF9AE}" pid="8" name="MSIP_Label_0ee3c538-ec52-435f-ae58-017644bd9513_ContentBits">
    <vt:lpwstr>0</vt:lpwstr>
  </property>
</Properties>
</file>