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60" r:id="rId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A9E5A5-17F5-4328-8BC3-33F3DDFCCCA1}" v="2" dt="2021-01-29T14:51:18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b50a648d8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b50a648d8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18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safeshare.tv/x/ss5fa1cb31a9660" TargetMode="External"/><Relationship Id="rId18" Type="http://schemas.openxmlformats.org/officeDocument/2006/relationships/image" Target="../media/image9.png"/><Relationship Id="rId26" Type="http://schemas.openxmlformats.org/officeDocument/2006/relationships/hyperlink" Target="https://safeshare.tv/x/ss5fa1cbb46a261" TargetMode="External"/><Relationship Id="rId39" Type="http://schemas.openxmlformats.org/officeDocument/2006/relationships/hyperlink" Target="https://www.youtube.com/watch?v=HoEcLhzAn78" TargetMode="External"/><Relationship Id="rId3" Type="http://schemas.openxmlformats.org/officeDocument/2006/relationships/image" Target="../media/image1.jpg"/><Relationship Id="rId21" Type="http://schemas.openxmlformats.org/officeDocument/2006/relationships/image" Target="../media/image11.png"/><Relationship Id="rId34" Type="http://schemas.openxmlformats.org/officeDocument/2006/relationships/hyperlink" Target="https://www.youtube.com/watch?v=o0wweS8P-tY" TargetMode="External"/><Relationship Id="rId7" Type="http://schemas.openxmlformats.org/officeDocument/2006/relationships/hyperlink" Target="https://safeshare.tv/x/WCTJ2Zq7RJM" TargetMode="External"/><Relationship Id="rId12" Type="http://schemas.openxmlformats.org/officeDocument/2006/relationships/image" Target="../media/image6.png"/><Relationship Id="rId17" Type="http://schemas.openxmlformats.org/officeDocument/2006/relationships/hyperlink" Target="https://safeshare.tv/x/ss5fa1c7148fab1" TargetMode="External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hyperlink" Target="https://safeshare.tv/x/ss5fa1d0209d2b1" TargetMode="External"/><Relationship Id="rId29" Type="http://schemas.openxmlformats.org/officeDocument/2006/relationships/image" Target="../media/image15.png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https://safeshare.tv/x/ss5fa1cba5b3e20" TargetMode="External"/><Relationship Id="rId24" Type="http://schemas.openxmlformats.org/officeDocument/2006/relationships/hyperlink" Target="https://safeshare.tv/x/ss5fa1cb7a38d83" TargetMode="External"/><Relationship Id="rId32" Type="http://schemas.openxmlformats.org/officeDocument/2006/relationships/hyperlink" Target="https://safeshare.tv/x/Ihy5OwhRl58" TargetMode="External"/><Relationship Id="rId37" Type="http://schemas.openxmlformats.org/officeDocument/2006/relationships/hyperlink" Target="https://www.youtube.com/watch?v=rFvbOAvWTYA" TargetMode="External"/><Relationship Id="rId40" Type="http://schemas.openxmlformats.org/officeDocument/2006/relationships/image" Target="../media/image21.png"/><Relationship Id="rId5" Type="http://schemas.openxmlformats.org/officeDocument/2006/relationships/hyperlink" Target="https://safeshare.tv/x/ss5fa1cc0baf590" TargetMode="External"/><Relationship Id="rId15" Type="http://schemas.openxmlformats.org/officeDocument/2006/relationships/hyperlink" Target="https://safeshare.tv/x/ss5fa1cb40e9756" TargetMode="External"/><Relationship Id="rId23" Type="http://schemas.openxmlformats.org/officeDocument/2006/relationships/image" Target="../media/image12.png"/><Relationship Id="rId28" Type="http://schemas.openxmlformats.org/officeDocument/2006/relationships/hyperlink" Target="https://safeshare.tv/x/ss5fa1cbad644fa" TargetMode="External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hyperlink" Target="https://safeshare.tv/x/ss5fa1cb16e4b55" TargetMode="External"/><Relationship Id="rId14" Type="http://schemas.openxmlformats.org/officeDocument/2006/relationships/image" Target="../media/image7.png"/><Relationship Id="rId22" Type="http://schemas.openxmlformats.org/officeDocument/2006/relationships/hyperlink" Target="https://safeshare.tv/x/ss5fa1cb717aae3" TargetMode="External"/><Relationship Id="rId27" Type="http://schemas.openxmlformats.org/officeDocument/2006/relationships/image" Target="../media/image14.png"/><Relationship Id="rId30" Type="http://schemas.openxmlformats.org/officeDocument/2006/relationships/hyperlink" Target="https://safeshare.tv/x/ss5fa1cb89c487d" TargetMode="External"/><Relationship Id="rId3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8119" y="517150"/>
            <a:ext cx="4056424" cy="416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14817" t="17374" r="14591" b="8944"/>
          <a:stretch/>
        </p:blipFill>
        <p:spPr>
          <a:xfrm>
            <a:off x="4214887" y="1423775"/>
            <a:ext cx="811806" cy="6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3340" y="2190399"/>
            <a:ext cx="532624" cy="64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58031" y="3669820"/>
            <a:ext cx="572925" cy="68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19768" y="1497246"/>
            <a:ext cx="572925" cy="50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25416" y="2161511"/>
            <a:ext cx="572918" cy="6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25428" y="763700"/>
            <a:ext cx="438141" cy="5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936819" y="2950863"/>
            <a:ext cx="532625" cy="5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>
            <a:hlinkClick r:id="rId13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898336" y="693275"/>
            <a:ext cx="612221" cy="6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522719" y="1490510"/>
            <a:ext cx="572925" cy="52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259644" y="2892425"/>
            <a:ext cx="612225" cy="60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567319" y="679972"/>
            <a:ext cx="495725" cy="622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119794" y="679976"/>
            <a:ext cx="495725" cy="49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590094" y="2200717"/>
            <a:ext cx="438150" cy="54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6148894" y="2949492"/>
            <a:ext cx="572925" cy="57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>
            <a:hlinkClick r:id="rId32"/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942079" y="2185931"/>
            <a:ext cx="572925" cy="59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>
            <a:hlinkClick r:id="rId34"/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5000932" y="3604753"/>
            <a:ext cx="612650" cy="750809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 rot="-6">
            <a:off x="5783590" y="3640331"/>
            <a:ext cx="803850" cy="60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5502844" y="2884675"/>
            <a:ext cx="612650" cy="6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>
            <a:hlinkClick r:id="rId39"/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4966969" y="1474809"/>
            <a:ext cx="532650" cy="53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 descr="TCR7427 This Is Our Happy Place Positive Poster Image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678900" y="195564"/>
            <a:ext cx="1279225" cy="1279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21858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(16:9)</PresentationFormat>
  <Paragraphs>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Gendreau, Craig A</dc:creator>
  <cp:lastModifiedBy>Gendreau, Craig A</cp:lastModifiedBy>
  <cp:revision>4</cp:revision>
  <dcterms:modified xsi:type="dcterms:W3CDTF">2021-01-29T15:48:53Z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etDate">
    <vt:lpwstr>2021-01-26T16:45:46Z</vt:lpwstr>
  </property>
  <property fmtid="{D5CDD505-2E9C-101B-9397-08002B2CF9AE}" pid="4" name="MSIP_Label_0ee3c538-ec52-435f-ae58-017644bd9513_Method">
    <vt:lpwstr>Standard</vt:lpwstr>
  </property>
  <property fmtid="{D5CDD505-2E9C-101B-9397-08002B2CF9AE}" pid="5" name="MSIP_Label_0ee3c538-ec52-435f-ae58-017644bd9513_Name">
    <vt:lpwstr>0ee3c538-ec52-435f-ae58-017644bd9513</vt:lpwstr>
  </property>
  <property fmtid="{D5CDD505-2E9C-101B-9397-08002B2CF9AE}" pid="6" name="MSIP_Label_0ee3c538-ec52-435f-ae58-017644bd9513_SiteId">
    <vt:lpwstr>0cdcb198-8169-4b70-ba9f-da7e3ba700c2</vt:lpwstr>
  </property>
  <property fmtid="{D5CDD505-2E9C-101B-9397-08002B2CF9AE}" pid="7" name="MSIP_Label_0ee3c538-ec52-435f-ae58-017644bd9513_ActionId">
    <vt:lpwstr>af8cbe3c-5a35-4708-9b3e-8426d16d7fb2</vt:lpwstr>
  </property>
  <property fmtid="{D5CDD505-2E9C-101B-9397-08002B2CF9AE}" pid="8" name="MSIP_Label_0ee3c538-ec52-435f-ae58-017644bd9513_ContentBits">
    <vt:lpwstr>0</vt:lpwstr>
  </property>
</Properties>
</file>