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7" r:id="rId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dreau, Craig A" userId="6c870ba0-b4c5-44cb-bef7-6eb53850d55c" providerId="ADAL" clId="{6E1C109B-6EE3-4998-A550-EDC6EFA22FB6}"/>
    <pc:docChg chg="undo custSel addSld delSld">
      <pc:chgData name="Gendreau, Craig A" userId="6c870ba0-b4c5-44cb-bef7-6eb53850d55c" providerId="ADAL" clId="{6E1C109B-6EE3-4998-A550-EDC6EFA22FB6}" dt="2021-01-29T14:54:29.206" v="5" actId="47"/>
      <pc:docMkLst>
        <pc:docMk/>
      </pc:docMkLst>
      <pc:sldChg chg="add del">
        <pc:chgData name="Gendreau, Craig A" userId="6c870ba0-b4c5-44cb-bef7-6eb53850d55c" providerId="ADAL" clId="{6E1C109B-6EE3-4998-A550-EDC6EFA22FB6}" dt="2021-01-29T14:54:26.737" v="4" actId="47"/>
        <pc:sldMkLst>
          <pc:docMk/>
          <pc:sldMk cId="0" sldId="256"/>
        </pc:sldMkLst>
      </pc:sldChg>
      <pc:sldChg chg="add del">
        <pc:chgData name="Gendreau, Craig A" userId="6c870ba0-b4c5-44cb-bef7-6eb53850d55c" providerId="ADAL" clId="{6E1C109B-6EE3-4998-A550-EDC6EFA22FB6}" dt="2021-01-29T14:54:29.206" v="5" actId="47"/>
        <pc:sldMkLst>
          <pc:docMk/>
          <pc:sldMk cId="0" sldId="258"/>
        </pc:sldMkLst>
      </pc:sldChg>
      <pc:sldChg chg="add del">
        <pc:chgData name="Gendreau, Craig A" userId="6c870ba0-b4c5-44cb-bef7-6eb53850d55c" providerId="ADAL" clId="{6E1C109B-6EE3-4998-A550-EDC6EFA22FB6}" dt="2021-01-29T14:54:29.206" v="5" actId="47"/>
        <pc:sldMkLst>
          <pc:docMk/>
          <pc:sldMk cId="0" sldId="259"/>
        </pc:sldMkLst>
      </pc:sldChg>
      <pc:sldChg chg="add del">
        <pc:chgData name="Gendreau, Craig A" userId="6c870ba0-b4c5-44cb-bef7-6eb53850d55c" providerId="ADAL" clId="{6E1C109B-6EE3-4998-A550-EDC6EFA22FB6}" dt="2021-01-29T14:54:29.206" v="5" actId="47"/>
        <pc:sldMkLst>
          <pc:docMk/>
          <pc:sldMk cId="780218585" sldId="260"/>
        </pc:sldMkLst>
      </pc:sldChg>
      <pc:sldMasterChg chg="addSldLayout delSldLayout">
        <pc:chgData name="Gendreau, Craig A" userId="6c870ba0-b4c5-44cb-bef7-6eb53850d55c" providerId="ADAL" clId="{6E1C109B-6EE3-4998-A550-EDC6EFA22FB6}" dt="2021-01-29T14:54:26.737" v="4" actId="47"/>
        <pc:sldMasterMkLst>
          <pc:docMk/>
          <pc:sldMasterMk cId="0" sldId="2147483659"/>
        </pc:sldMasterMkLst>
        <pc:sldLayoutChg chg="add del">
          <pc:chgData name="Gendreau, Craig A" userId="6c870ba0-b4c5-44cb-bef7-6eb53850d55c" providerId="ADAL" clId="{6E1C109B-6EE3-4998-A550-EDC6EFA22FB6}" dt="2021-01-29T14:54:26.737" v="4" actId="47"/>
          <pc:sldLayoutMkLst>
            <pc:docMk/>
            <pc:sldMasterMk cId="0" sldId="2147483659"/>
            <pc:sldLayoutMk cId="0" sldId="214748364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b50a648d8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b50a648d8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safeshare.tv/x/ss5fa1cc4a21461" TargetMode="External"/><Relationship Id="rId18" Type="http://schemas.openxmlformats.org/officeDocument/2006/relationships/image" Target="../media/image9.png"/><Relationship Id="rId26" Type="http://schemas.openxmlformats.org/officeDocument/2006/relationships/hyperlink" Target="https://safeshare.tv/x/ss5fa1cb9cc93a7" TargetMode="External"/><Relationship Id="rId39" Type="http://schemas.openxmlformats.org/officeDocument/2006/relationships/image" Target="../media/image20.png"/><Relationship Id="rId3" Type="http://schemas.openxmlformats.org/officeDocument/2006/relationships/image" Target="../media/image1.jpg"/><Relationship Id="rId21" Type="http://schemas.openxmlformats.org/officeDocument/2006/relationships/image" Target="../media/image11.png"/><Relationship Id="rId34" Type="http://schemas.openxmlformats.org/officeDocument/2006/relationships/hyperlink" Target="https://safeshare.tv/x/ss5fa1cbe275e2b" TargetMode="External"/><Relationship Id="rId42" Type="http://schemas.openxmlformats.org/officeDocument/2006/relationships/hyperlink" Target="https://www.youtube.com/watch?v=LjUFJEduguk" TargetMode="External"/><Relationship Id="rId47" Type="http://schemas.openxmlformats.org/officeDocument/2006/relationships/image" Target="../media/image24.jpg"/><Relationship Id="rId7" Type="http://schemas.openxmlformats.org/officeDocument/2006/relationships/hyperlink" Target="https://safeshare.tv/x/ss5fa1cb479bf4f" TargetMode="External"/><Relationship Id="rId12" Type="http://schemas.openxmlformats.org/officeDocument/2006/relationships/image" Target="../media/image6.png"/><Relationship Id="rId17" Type="http://schemas.openxmlformats.org/officeDocument/2006/relationships/hyperlink" Target="https://safeshare.tv/x/ss5fa1cbc8d620f" TargetMode="External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hyperlink" Target="https://www.youtube.com/watch?v=JJ671iGO80U" TargetMode="External"/><Relationship Id="rId46" Type="http://schemas.openxmlformats.org/officeDocument/2006/relationships/hyperlink" Target="https://safeyoutube.net/w/gMKL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hyperlink" Target="https://safeshare.tv/x/ss5fa1c7148fab1" TargetMode="External"/><Relationship Id="rId29" Type="http://schemas.openxmlformats.org/officeDocument/2006/relationships/image" Target="../media/image15.png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https://safeshare.tv/x/ss5fa1cb549bd6b" TargetMode="External"/><Relationship Id="rId24" Type="http://schemas.openxmlformats.org/officeDocument/2006/relationships/hyperlink" Target="https://safeshare.tv/x/ss5fa1cb816e3e5" TargetMode="External"/><Relationship Id="rId32" Type="http://schemas.openxmlformats.org/officeDocument/2006/relationships/hyperlink" Target="https://safeshare.tv/x/OlTfg3T8Bjg" TargetMode="External"/><Relationship Id="rId37" Type="http://schemas.openxmlformats.org/officeDocument/2006/relationships/image" Target="../media/image19.png"/><Relationship Id="rId40" Type="http://schemas.openxmlformats.org/officeDocument/2006/relationships/hyperlink" Target="https://www.youtube.com/watch?v=o0wweS8P-tY" TargetMode="External"/><Relationship Id="rId45" Type="http://schemas.openxmlformats.org/officeDocument/2006/relationships/image" Target="../media/image23.jpg"/><Relationship Id="rId5" Type="http://schemas.openxmlformats.org/officeDocument/2006/relationships/hyperlink" Target="https://safeshare.tv/x/ss5fa1cf6ac7cb2" TargetMode="External"/><Relationship Id="rId15" Type="http://schemas.openxmlformats.org/officeDocument/2006/relationships/hyperlink" Target="https://safeshare.tv/x/ss5fa1cc402e318" TargetMode="External"/><Relationship Id="rId23" Type="http://schemas.openxmlformats.org/officeDocument/2006/relationships/image" Target="../media/image12.png"/><Relationship Id="rId28" Type="http://schemas.openxmlformats.org/officeDocument/2006/relationships/hyperlink" Target="https://safeshare.tv/x/ss5fa1cbad644fa" TargetMode="External"/><Relationship Id="rId36" Type="http://schemas.openxmlformats.org/officeDocument/2006/relationships/hyperlink" Target="https://www.youtube.com/watch?v=Clpw7PG7m1Q" TargetMode="Externa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openxmlformats.org/officeDocument/2006/relationships/hyperlink" Target="https://safeyoutube.net/w/3znO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safeshare.tv/x/ss5fa1cfbc7a3bb" TargetMode="External"/><Relationship Id="rId14" Type="http://schemas.openxmlformats.org/officeDocument/2006/relationships/image" Target="../media/image7.png"/><Relationship Id="rId22" Type="http://schemas.openxmlformats.org/officeDocument/2006/relationships/hyperlink" Target="https://safeshare.tv/x/ss5fa1cb0c892e9" TargetMode="External"/><Relationship Id="rId27" Type="http://schemas.openxmlformats.org/officeDocument/2006/relationships/image" Target="../media/image14.png"/><Relationship Id="rId30" Type="http://schemas.openxmlformats.org/officeDocument/2006/relationships/hyperlink" Target="https://safeshare.tv/x/ss5fa1cbb46a261" TargetMode="Externa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0845" y="517150"/>
            <a:ext cx="4250325" cy="425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2907" y="670034"/>
            <a:ext cx="532625" cy="64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2922" y="1548225"/>
            <a:ext cx="532625" cy="54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06669" y="728485"/>
            <a:ext cx="495725" cy="60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l="14183" t="8066" r="15074" b="8083"/>
          <a:stretch/>
        </p:blipFill>
        <p:spPr>
          <a:xfrm>
            <a:off x="4191778" y="2236831"/>
            <a:ext cx="714900" cy="63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06670" y="1517436"/>
            <a:ext cx="660925" cy="60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955357" y="2263222"/>
            <a:ext cx="612225" cy="58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151745" y="3826775"/>
            <a:ext cx="532625" cy="5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515007" y="729785"/>
            <a:ext cx="532625" cy="64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131070" y="724700"/>
            <a:ext cx="532625" cy="5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282906" y="2985705"/>
            <a:ext cx="714886" cy="6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499520" y="2212375"/>
            <a:ext cx="654749" cy="66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>
            <a:hlinkClick r:id="rId26"/>
          </p:cNvPr>
          <p:cNvPicPr preferRelativeResize="0"/>
          <p:nvPr/>
        </p:nvPicPr>
        <p:blipFill rotWithShape="1">
          <a:blip r:embed="rId27">
            <a:alphaModFix/>
          </a:blip>
          <a:srcRect l="-13300" r="13300"/>
          <a:stretch/>
        </p:blipFill>
        <p:spPr>
          <a:xfrm>
            <a:off x="5516070" y="3731500"/>
            <a:ext cx="572925" cy="5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077920" y="3018267"/>
            <a:ext cx="438150" cy="54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5606045" y="3056639"/>
            <a:ext cx="495725" cy="49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824069" y="3742379"/>
            <a:ext cx="660925" cy="58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5658720" y="1559025"/>
            <a:ext cx="532625" cy="5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6250294" y="1499836"/>
            <a:ext cx="612225" cy="571815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14">
            <a:hlinkClick r:id="rId38"/>
          </p:cNvPr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6131595" y="2246112"/>
            <a:ext cx="572924" cy="57292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14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191743" y="2977749"/>
            <a:ext cx="532650" cy="652761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4">
            <a:hlinkClick r:id="rId42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4180767" y="3742373"/>
            <a:ext cx="612225" cy="58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 descr="A Little SPOT of Kindness! - Kindle edition by Alber, Diane ...">
            <a:hlinkClick r:id="rId44"/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2987569" y="3508587"/>
            <a:ext cx="859300" cy="87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 descr="My Strong Mind: A story about developing mental strength (Positive ...">
            <a:hlinkClick r:id="rId46"/>
          </p:cNvPr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3090070" y="2326225"/>
            <a:ext cx="859300" cy="8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 descr="TCR7427 This Is Our Happy Place Positive Poster Image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678900" y="195564"/>
            <a:ext cx="1279225" cy="12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(16:9)</PresentationFormat>
  <Paragraphs>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Gendreau, Craig A</dc:creator>
  <cp:lastModifiedBy>Gendreau, Craig A</cp:lastModifiedBy>
  <cp:revision>5</cp:revision>
  <dcterms:modified xsi:type="dcterms:W3CDTF">2021-01-29T14:54:37Z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etDate">
    <vt:lpwstr>2021-01-26T16:45:46Z</vt:lpwstr>
  </property>
  <property fmtid="{D5CDD505-2E9C-101B-9397-08002B2CF9AE}" pid="4" name="MSIP_Label_0ee3c538-ec52-435f-ae58-017644bd9513_Method">
    <vt:lpwstr>Standard</vt:lpwstr>
  </property>
  <property fmtid="{D5CDD505-2E9C-101B-9397-08002B2CF9AE}" pid="5" name="MSIP_Label_0ee3c538-ec52-435f-ae58-017644bd9513_Name">
    <vt:lpwstr>0ee3c538-ec52-435f-ae58-017644bd9513</vt:lpwstr>
  </property>
  <property fmtid="{D5CDD505-2E9C-101B-9397-08002B2CF9AE}" pid="6" name="MSIP_Label_0ee3c538-ec52-435f-ae58-017644bd9513_SiteId">
    <vt:lpwstr>0cdcb198-8169-4b70-ba9f-da7e3ba700c2</vt:lpwstr>
  </property>
  <property fmtid="{D5CDD505-2E9C-101B-9397-08002B2CF9AE}" pid="7" name="MSIP_Label_0ee3c538-ec52-435f-ae58-017644bd9513_ActionId">
    <vt:lpwstr>af8cbe3c-5a35-4708-9b3e-8426d16d7fb2</vt:lpwstr>
  </property>
  <property fmtid="{D5CDD505-2E9C-101B-9397-08002B2CF9AE}" pid="8" name="MSIP_Label_0ee3c538-ec52-435f-ae58-017644bd9513_ContentBits">
    <vt:lpwstr>0</vt:lpwstr>
  </property>
</Properties>
</file>