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9E5A5-17F5-4328-8BC3-33F3DDFCCCA1}" v="2" dt="2021-01-29T14:51:18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hyperlink" Target="https://www.fultonschools.org/medlockbridgees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topmarks.co.uk/learning-to-count/blast-off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XLeUvZvuvAs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coloring4all.com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neal.fun/deep-sea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325" y="1565425"/>
            <a:ext cx="3843650" cy="35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2450" y="545575"/>
            <a:ext cx="1391351" cy="148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775" y="1216000"/>
            <a:ext cx="2757900" cy="13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0902" y="719552"/>
            <a:ext cx="1134450" cy="11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543800" y="2500524"/>
            <a:ext cx="2126400" cy="22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37075" y="348000"/>
            <a:ext cx="1635300" cy="105600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l="15187" t="8205" r="17613" b="9659"/>
          <a:stretch/>
        </p:blipFill>
        <p:spPr>
          <a:xfrm>
            <a:off x="7560563" y="2116792"/>
            <a:ext cx="1042150" cy="127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Bitmoji Image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76557" y="1404000"/>
            <a:ext cx="3595293" cy="34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TCR7932 Home Sweet Classroom Today Chart Imag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28375" y="2028000"/>
            <a:ext cx="1843575" cy="18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15313" y="2540225"/>
            <a:ext cx="356985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62850" y="2399317"/>
            <a:ext cx="515000" cy="7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>
            <a:hlinkClick r:id="rId19"/>
          </p:cNvPr>
          <p:cNvSpPr/>
          <p:nvPr/>
        </p:nvSpPr>
        <p:spPr>
          <a:xfrm>
            <a:off x="6977075" y="1276300"/>
            <a:ext cx="583500" cy="37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>
            <a:hlinkClick r:id="rId19"/>
          </p:cNvPr>
          <p:cNvSpPr/>
          <p:nvPr/>
        </p:nvSpPr>
        <p:spPr>
          <a:xfrm>
            <a:off x="6875500" y="1263700"/>
            <a:ext cx="583500" cy="37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>
            <a:hlinkClick r:id="rId19"/>
          </p:cNvPr>
          <p:cNvSpPr/>
          <p:nvPr/>
        </p:nvSpPr>
        <p:spPr>
          <a:xfrm>
            <a:off x="6977075" y="1263700"/>
            <a:ext cx="583500" cy="37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977075" y="1263700"/>
            <a:ext cx="583500" cy="400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95203" y="1348100"/>
            <a:ext cx="347235" cy="2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>
            <a:hlinkClick r:id="rId19"/>
          </p:cNvPr>
          <p:cNvSpPr/>
          <p:nvPr/>
        </p:nvSpPr>
        <p:spPr>
          <a:xfrm>
            <a:off x="6864275" y="1228600"/>
            <a:ext cx="809100" cy="47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1">
            <a:alphaModFix/>
          </a:blip>
          <a:srcRect l="28805"/>
          <a:stretch/>
        </p:blipFill>
        <p:spPr>
          <a:xfrm>
            <a:off x="1741676" y="2433575"/>
            <a:ext cx="683700" cy="6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Gendreau, Craig A</dc:creator>
  <cp:lastModifiedBy>Gendreau, Craig A</cp:lastModifiedBy>
  <cp:revision>4</cp:revision>
  <dcterms:modified xsi:type="dcterms:W3CDTF">2021-01-29T15:46:33Z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2021-01-26T16:45:46Z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af8cbe3c-5a35-4708-9b3e-8426d16d7fb2</vt:lpwstr>
  </property>
  <property fmtid="{D5CDD505-2E9C-101B-9397-08002B2CF9AE}" pid="8" name="MSIP_Label_0ee3c538-ec52-435f-ae58-017644bd9513_ContentBits">
    <vt:lpwstr>0</vt:lpwstr>
  </property>
</Properties>
</file>