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71" d="100"/>
          <a:sy n="71" d="100"/>
        </p:scale>
        <p:origin x="60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59D4A-D357-4503-9E51-AA440C3C64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A084E1-8A8C-448E-A9E1-4D31B18132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8F5AF-524B-46CC-B844-3ECB120FB0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60AA0-BB23-41FE-B265-97B145EBFF45}" type="datetimeFigureOut">
              <a:rPr lang="en-US" smtClean="0"/>
              <a:t>2/14/2020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AAE3AB-9BB0-4718-AD6A-ED581B8F4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0798C1-3EC9-4987-8DF9-8FFE57110B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C6C69-FB23-41AA-B440-5A3B081FF5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47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4C8A4B-3A1F-4FAE-854F-1B166F7361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736C850-8066-4ADF-974D-2806DFCE01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7A077E-8C51-4791-9C79-23149C06A5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60AA0-BB23-41FE-B265-97B145EBFF45}" type="datetimeFigureOut">
              <a:rPr lang="en-US" smtClean="0"/>
              <a:t>2/14/2020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65678B-92B7-4532-A82F-63CD22E360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7EC8D1-7817-4294-A40D-B37A1D5EC2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C6C69-FB23-41AA-B440-5A3B081FF5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614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6FD2645-CDC5-452E-ACEC-A7F36EC6A2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FAB97F-ABE5-4A28-9AFE-50C68A71ED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D1440C-04AD-43C3-9B85-78373344BC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60AA0-BB23-41FE-B265-97B145EBFF45}" type="datetimeFigureOut">
              <a:rPr lang="en-US" smtClean="0"/>
              <a:t>2/14/2020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7E158C-C62E-46A9-A2C2-13C2958520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BD7FBC-9D35-47C7-9E6B-AD1CD2D5F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C6C69-FB23-41AA-B440-5A3B081FF5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404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EE0637-2050-4E35-8FB0-97D5051EA1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E73409-1B58-4081-A996-62661ACEA3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DBB161-99C6-4EB2-A122-58992416F5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60AA0-BB23-41FE-B265-97B145EBFF45}" type="datetimeFigureOut">
              <a:rPr lang="en-US" smtClean="0"/>
              <a:t>2/14/2020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C2D9E0-4614-4E01-B9D1-6C9287B46D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9D35DE-E8B3-4CAC-A87B-2ED19D95EF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C6C69-FB23-41AA-B440-5A3B081FF5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932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6BAE07-2325-4604-AA88-742CB66F14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E8F492-782E-4320-A7F7-3326557FBA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0CE326-0FA8-45DD-8CAD-23B706251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60AA0-BB23-41FE-B265-97B145EBFF45}" type="datetimeFigureOut">
              <a:rPr lang="en-US" smtClean="0"/>
              <a:t>2/14/2020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83BA02-8C73-4367-A979-8684BCF125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5822FB-42FB-4F6A-B773-3D89A7337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C6C69-FB23-41AA-B440-5A3B081FF5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574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317508-5447-4AFA-A755-E2E73043FB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3C76F7-BF84-45F8-9AEE-16E75D6BC6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B2D4D7-AFA1-4EE4-80AB-E7E19EC101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D2BBD5-BFA8-4389-A1D0-F91C33DE7C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60AA0-BB23-41FE-B265-97B145EBFF45}" type="datetimeFigureOut">
              <a:rPr lang="en-US" smtClean="0"/>
              <a:t>2/14/2020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468A57-0C65-425D-8BFB-D966A7B14C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014DC7-B134-4D5A-A63D-E122A2137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C6C69-FB23-41AA-B440-5A3B081FF5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169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D62A3-0CAF-4ED9-B39C-0A7881A5B2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1DEE9D-3910-4395-B0B5-5ED18F40DE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2121C0-DC09-45BA-AE7A-481A3221EB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D5CD3F7-7C6D-4109-983D-5DBC44478F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A8BB9DE-3385-401A-8925-EAEBF4FFF0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60F32A5-8C36-4C38-BB22-CCBFDA4533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60AA0-BB23-41FE-B265-97B145EBFF45}" type="datetimeFigureOut">
              <a:rPr lang="en-US" smtClean="0"/>
              <a:t>2/14/2020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C8E75C2-E95F-4559-A268-D17E8F5D4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707181F-BC8F-4A63-80A5-B78A1F8F3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C6C69-FB23-41AA-B440-5A3B081FF5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65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9D7520-1A4E-4A98-8CE9-17393EDCE3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F636ED-62D5-4DC7-97DE-AE79E0B203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60AA0-BB23-41FE-B265-97B145EBFF45}" type="datetimeFigureOut">
              <a:rPr lang="en-US" smtClean="0"/>
              <a:t>2/14/2020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2AFE31-294E-49C7-9D61-7EDE0A7C4F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13C0AC-C003-4ABA-B06F-B33A8A126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C6C69-FB23-41AA-B440-5A3B081FF5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492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1562EF0-9B2E-4ABA-87E1-3B347CE5F1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60AA0-BB23-41FE-B265-97B145EBFF45}" type="datetimeFigureOut">
              <a:rPr lang="en-US" smtClean="0"/>
              <a:t>2/14/2020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13AC4D0-AA72-4372-9C91-F7CD26CD2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5C7EF5-9F37-452A-B003-D45F849C9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C6C69-FB23-41AA-B440-5A3B081FF5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985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2A27B-9264-4B19-B405-1C1C07159F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60D6A8-2176-4D91-B828-CD9F68FD5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64FC82-CB8A-4576-881F-5D865298C5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9ECFD8-34DD-4CAC-A167-5B26A907D5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60AA0-BB23-41FE-B265-97B145EBFF45}" type="datetimeFigureOut">
              <a:rPr lang="en-US" smtClean="0"/>
              <a:t>2/14/2020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814BAE-3C86-42E4-81EB-1A6D5E7B2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D747F2-028E-493C-BF4F-F0AC35501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C6C69-FB23-41AA-B440-5A3B081FF5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533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4AE07E-D2CD-4061-A5F3-C9908CC69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7DB2A46-17BE-447B-97C2-2F256D79E6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DF0E9A-3473-4EDB-9B3B-A24DC979E4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317E41-B3F9-4B82-B51C-889CC83BBC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60AA0-BB23-41FE-B265-97B145EBFF45}" type="datetimeFigureOut">
              <a:rPr lang="en-US" smtClean="0"/>
              <a:t>2/14/2020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DEA9B0-1515-490A-9AFD-7D010F9AF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96BA01-7AEB-4B97-9F6F-ADAB9BAC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C6C69-FB23-41AA-B440-5A3B081FF5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835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D0A7383-31FC-4ECC-9B41-EC9D2DB0C3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7FB99D-EE88-4545-AC33-3219E704A0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45ED8A-7271-492E-818F-1FBA48FDEE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160AA0-BB23-41FE-B265-97B145EBFF45}" type="datetimeFigureOut">
              <a:rPr lang="en-US" smtClean="0"/>
              <a:t>2/14/2020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511B63-3C1B-47EF-A29F-ABF9213B68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ED2F90-B95D-4704-BC24-E139202487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5C6C69-FB23-41AA-B440-5A3B081FF5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836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FAE9FC88-0BB1-480F-A5D3-D73612DFF7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9725" y="0"/>
            <a:ext cx="897096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77539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6948DA78232054583464A84CBFB02E3" ma:contentTypeVersion="15" ma:contentTypeDescription="Create a new document." ma:contentTypeScope="" ma:versionID="7176078e24f78c49876b27fb2c49f6b8">
  <xsd:schema xmlns:xsd="http://www.w3.org/2001/XMLSchema" xmlns:xs="http://www.w3.org/2001/XMLSchema" xmlns:p="http://schemas.microsoft.com/office/2006/metadata/properties" xmlns:ns3="bd384229-0c04-4c4f-94de-a010d2f4a152" xmlns:ns4="d066c165-0492-46fe-8422-b14e4873771a" targetNamespace="http://schemas.microsoft.com/office/2006/metadata/properties" ma:root="true" ma:fieldsID="62a0651227d0eef2799429f280814681" ns3:_="" ns4:_="">
    <xsd:import namespace="bd384229-0c04-4c4f-94de-a010d2f4a152"/>
    <xsd:import namespace="d066c165-0492-46fe-8422-b14e4873771a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3:LastSharedByUser" minOccurs="0"/>
                <xsd:element ref="ns3:LastSharedByTim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384229-0c04-4c4f-94de-a010d2f4a15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internalName="SharingHintHash" ma:readOnly="true">
      <xsd:simpleType>
        <xsd:restriction base="dms:Text"/>
      </xsd:simpleType>
    </xsd:element>
    <xsd:element name="LastSharedByUser" ma:index="11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66c165-0492-46fe-8422-b14e487377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5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6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7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8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2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7B23304-2E1E-4873-BC5A-95DC9CB8D48A}">
  <ds:schemaRefs>
    <ds:schemaRef ds:uri="http://purl.org/dc/elements/1.1/"/>
    <ds:schemaRef ds:uri="http://purl.org/dc/dcmitype/"/>
    <ds:schemaRef ds:uri="http://schemas.microsoft.com/office/infopath/2007/PartnerControls"/>
    <ds:schemaRef ds:uri="http://schemas.microsoft.com/office/2006/metadata/properties"/>
    <ds:schemaRef ds:uri="http://schemas.openxmlformats.org/package/2006/metadata/core-properties"/>
    <ds:schemaRef ds:uri="http://purl.org/dc/terms/"/>
    <ds:schemaRef ds:uri="http://schemas.microsoft.com/office/2006/documentManagement/types"/>
    <ds:schemaRef ds:uri="d066c165-0492-46fe-8422-b14e4873771a"/>
    <ds:schemaRef ds:uri="bd384229-0c04-4c4f-94de-a010d2f4a152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D62AC9A9-9DCC-49DF-B009-F09B80C2924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4345D2F-5B7A-4598-A482-495E3CF5AB3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d384229-0c04-4c4f-94de-a010d2f4a152"/>
    <ds:schemaRef ds:uri="d066c165-0492-46fe-8422-b14e487377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Derby, Janet M</dc:creator>
  <cp:lastModifiedBy>Derby, Janet M</cp:lastModifiedBy>
  <cp:revision>3</cp:revision>
  <dcterms:created xsi:type="dcterms:W3CDTF">2020-02-11T17:51:33Z</dcterms:created>
  <dcterms:modified xsi:type="dcterms:W3CDTF">2020-02-14T19:16:59Z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0ee3c538-ec52-435f-ae58-017644bd9513_Enabled">
    <vt:lpwstr>True</vt:lpwstr>
  </property>
  <property fmtid="{D5CDD505-2E9C-101B-9397-08002B2CF9AE}" pid="3" name="MSIP_Label_0ee3c538-ec52-435f-ae58-017644bd9513_SiteId">
    <vt:lpwstr>0cdcb198-8169-4b70-ba9f-da7e3ba700c2</vt:lpwstr>
  </property>
  <property fmtid="{D5CDD505-2E9C-101B-9397-08002B2CF9AE}" pid="4" name="MSIP_Label_0ee3c538-ec52-435f-ae58-017644bd9513_Owner">
    <vt:lpwstr>Derby@fultonschools.org</vt:lpwstr>
  </property>
  <property fmtid="{D5CDD505-2E9C-101B-9397-08002B2CF9AE}" pid="5" name="MSIP_Label_0ee3c538-ec52-435f-ae58-017644bd9513_SetDate">
    <vt:lpwstr>2020-02-11T17:52:13.9548464Z</vt:lpwstr>
  </property>
  <property fmtid="{D5CDD505-2E9C-101B-9397-08002B2CF9AE}" pid="6" name="MSIP_Label_0ee3c538-ec52-435f-ae58-017644bd9513_Name">
    <vt:lpwstr>General</vt:lpwstr>
  </property>
  <property fmtid="{D5CDD505-2E9C-101B-9397-08002B2CF9AE}" pid="7" name="MSIP_Label_0ee3c538-ec52-435f-ae58-017644bd9513_Application">
    <vt:lpwstr>Microsoft Azure Information Protection</vt:lpwstr>
  </property>
  <property fmtid="{D5CDD505-2E9C-101B-9397-08002B2CF9AE}" pid="8" name="MSIP_Label_0ee3c538-ec52-435f-ae58-017644bd9513_ActionId">
    <vt:lpwstr>ab34f22e-3a91-4554-8a93-cb477248a5c9</vt:lpwstr>
  </property>
  <property fmtid="{D5CDD505-2E9C-101B-9397-08002B2CF9AE}" pid="9" name="MSIP_Label_0ee3c538-ec52-435f-ae58-017644bd9513_Extended_MSFT_Method">
    <vt:lpwstr>Automatic</vt:lpwstr>
  </property>
  <property fmtid="{D5CDD505-2E9C-101B-9397-08002B2CF9AE}" pid="10" name="Sensitivity">
    <vt:lpwstr>General</vt:lpwstr>
  </property>
  <property fmtid="{D5CDD505-2E9C-101B-9397-08002B2CF9AE}" pid="11" name="ContentTypeId">
    <vt:lpwstr>0x01010066948DA78232054583464A84CBFB02E3</vt:lpwstr>
  </property>
</Properties>
</file>