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94" r:id="rId6"/>
    <p:sldId id="257" r:id="rId7"/>
    <p:sldId id="293" r:id="rId8"/>
    <p:sldId id="282" r:id="rId9"/>
    <p:sldId id="290" r:id="rId10"/>
    <p:sldId id="291" r:id="rId11"/>
    <p:sldId id="292" r:id="rId12"/>
    <p:sldId id="289" r:id="rId13"/>
    <p:sldId id="260" r:id="rId14"/>
    <p:sldId id="277" r:id="rId15"/>
    <p:sldId id="278" r:id="rId16"/>
    <p:sldId id="265" r:id="rId17"/>
    <p:sldId id="297" r:id="rId18"/>
    <p:sldId id="295" r:id="rId19"/>
    <p:sldId id="296" r:id="rId20"/>
    <p:sldId id="298" r:id="rId21"/>
    <p:sldId id="262" r:id="rId22"/>
    <p:sldId id="275" r:id="rId23"/>
    <p:sldId id="266" r:id="rId24"/>
  </p:sldIdLst>
  <p:sldSz cx="9144000" cy="6858000" type="screen4x3"/>
  <p:notesSz cx="7099300" cy="9385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E"/>
    <a:srgbClr val="9A3836"/>
    <a:srgbClr val="7F2F2D"/>
    <a:srgbClr val="CAC4A2"/>
    <a:srgbClr val="4B53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FFD87-B247-4CCC-A56F-3A29C12F46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4D06388-E9B3-4982-92FF-183CE7CC8D9C}">
      <dgm:prSet/>
      <dgm:spPr/>
      <dgm:t>
        <a:bodyPr/>
        <a:lstStyle/>
        <a:p>
          <a:r>
            <a:rPr lang="en-US">
              <a:latin typeface="Rockwell Condensed" panose="02060603050405020104"/>
            </a:rPr>
            <a:t>Students</a:t>
          </a:r>
          <a:r>
            <a:rPr lang="en-US"/>
            <a:t> will have one (1) opportunity each nine weeks to redo/retake one (1) major assignment/assessment.</a:t>
          </a:r>
        </a:p>
      </dgm:t>
    </dgm:pt>
    <dgm:pt modelId="{2AEF506F-6E87-43FB-B87D-97E00C98AF2D}" type="parTrans" cxnId="{088ADA66-F62E-4C4C-A4FE-3B032B6B4DAA}">
      <dgm:prSet/>
      <dgm:spPr/>
      <dgm:t>
        <a:bodyPr/>
        <a:lstStyle/>
        <a:p>
          <a:endParaRPr lang="en-US"/>
        </a:p>
      </dgm:t>
    </dgm:pt>
    <dgm:pt modelId="{809E0407-7755-4B35-9871-831833EA52B3}" type="sibTrans" cxnId="{088ADA66-F62E-4C4C-A4FE-3B032B6B4DAA}">
      <dgm:prSet/>
      <dgm:spPr/>
      <dgm:t>
        <a:bodyPr/>
        <a:lstStyle/>
        <a:p>
          <a:endParaRPr lang="en-US"/>
        </a:p>
      </dgm:t>
    </dgm:pt>
    <dgm:pt modelId="{5B564DC9-347C-4086-B076-AA185A064E66}">
      <dgm:prSet/>
      <dgm:spPr/>
      <dgm:t>
        <a:bodyPr/>
        <a:lstStyle/>
        <a:p>
          <a:r>
            <a:rPr lang="en-US"/>
            <a:t>For students who receive a 79 or below on a specific major assignment/assessment</a:t>
          </a:r>
        </a:p>
      </dgm:t>
    </dgm:pt>
    <dgm:pt modelId="{36250413-A573-4730-84BE-5DCAE2E184DF}" type="parTrans" cxnId="{AA45746A-778B-4358-BBFB-AF3A869428C2}">
      <dgm:prSet/>
      <dgm:spPr/>
      <dgm:t>
        <a:bodyPr/>
        <a:lstStyle/>
        <a:p>
          <a:endParaRPr lang="en-US"/>
        </a:p>
      </dgm:t>
    </dgm:pt>
    <dgm:pt modelId="{A23D138F-0A4C-40C7-8605-08FC5CCC6A1C}" type="sibTrans" cxnId="{AA45746A-778B-4358-BBFB-AF3A869428C2}">
      <dgm:prSet/>
      <dgm:spPr/>
      <dgm:t>
        <a:bodyPr/>
        <a:lstStyle/>
        <a:p>
          <a:endParaRPr lang="en-US"/>
        </a:p>
      </dgm:t>
    </dgm:pt>
    <dgm:pt modelId="{DD11FC9E-F8E2-46DD-9A93-0680C8547D39}">
      <dgm:prSet/>
      <dgm:spPr/>
      <dgm:t>
        <a:bodyPr/>
        <a:lstStyle/>
        <a:p>
          <a:r>
            <a:rPr lang="en-US" b="1"/>
            <a:t>Progress reports will be sent home every 4.5 weeks. Grades will be available to view on Infinite Campus</a:t>
          </a:r>
          <a:endParaRPr lang="en-US"/>
        </a:p>
      </dgm:t>
    </dgm:pt>
    <dgm:pt modelId="{E2B96FA7-E022-4E4A-AB3E-A13DC01DA8AB}" type="parTrans" cxnId="{9B2B3C37-6194-4031-A206-5620DD3D5A99}">
      <dgm:prSet/>
      <dgm:spPr/>
      <dgm:t>
        <a:bodyPr/>
        <a:lstStyle/>
        <a:p>
          <a:endParaRPr lang="en-US"/>
        </a:p>
      </dgm:t>
    </dgm:pt>
    <dgm:pt modelId="{405741F7-6894-4D8C-AB49-E5194BEDCCB1}" type="sibTrans" cxnId="{9B2B3C37-6194-4031-A206-5620DD3D5A99}">
      <dgm:prSet/>
      <dgm:spPr/>
      <dgm:t>
        <a:bodyPr/>
        <a:lstStyle/>
        <a:p>
          <a:endParaRPr lang="en-US"/>
        </a:p>
      </dgm:t>
    </dgm:pt>
    <dgm:pt modelId="{033B0494-0888-4324-AD1E-922BC182C9D4}" type="pres">
      <dgm:prSet presAssocID="{BFFFFD87-B247-4CCC-A56F-3A29C12F46EB}" presName="linear" presStyleCnt="0">
        <dgm:presLayoutVars>
          <dgm:animLvl val="lvl"/>
          <dgm:resizeHandles val="exact"/>
        </dgm:presLayoutVars>
      </dgm:prSet>
      <dgm:spPr/>
    </dgm:pt>
    <dgm:pt modelId="{B6FD6001-2F5C-4B80-BC12-9D42334ADD12}" type="pres">
      <dgm:prSet presAssocID="{24D06388-E9B3-4982-92FF-183CE7CC8D9C}" presName="parentText" presStyleLbl="node1" presStyleIdx="0" presStyleCnt="3">
        <dgm:presLayoutVars>
          <dgm:chMax val="0"/>
          <dgm:bulletEnabled val="1"/>
        </dgm:presLayoutVars>
      </dgm:prSet>
      <dgm:spPr/>
    </dgm:pt>
    <dgm:pt modelId="{18A465EA-6581-4EF8-9290-C9E7EB9A8D59}" type="pres">
      <dgm:prSet presAssocID="{809E0407-7755-4B35-9871-831833EA52B3}" presName="spacer" presStyleCnt="0"/>
      <dgm:spPr/>
    </dgm:pt>
    <dgm:pt modelId="{A95940B7-3CB6-494F-816A-9ECD8C5EE163}" type="pres">
      <dgm:prSet presAssocID="{5B564DC9-347C-4086-B076-AA185A064E66}" presName="parentText" presStyleLbl="node1" presStyleIdx="1" presStyleCnt="3">
        <dgm:presLayoutVars>
          <dgm:chMax val="0"/>
          <dgm:bulletEnabled val="1"/>
        </dgm:presLayoutVars>
      </dgm:prSet>
      <dgm:spPr/>
    </dgm:pt>
    <dgm:pt modelId="{E830D3F6-3351-4972-842C-8F5FE3B2954E}" type="pres">
      <dgm:prSet presAssocID="{A23D138F-0A4C-40C7-8605-08FC5CCC6A1C}" presName="spacer" presStyleCnt="0"/>
      <dgm:spPr/>
    </dgm:pt>
    <dgm:pt modelId="{CAC5182E-7C43-42E9-B33C-D8F499077E47}" type="pres">
      <dgm:prSet presAssocID="{DD11FC9E-F8E2-46DD-9A93-0680C8547D39}" presName="parentText" presStyleLbl="node1" presStyleIdx="2" presStyleCnt="3">
        <dgm:presLayoutVars>
          <dgm:chMax val="0"/>
          <dgm:bulletEnabled val="1"/>
        </dgm:presLayoutVars>
      </dgm:prSet>
      <dgm:spPr/>
    </dgm:pt>
  </dgm:ptLst>
  <dgm:cxnLst>
    <dgm:cxn modelId="{EFB57E08-48EF-4099-A6F4-1E5F9380C306}" type="presOf" srcId="{DD11FC9E-F8E2-46DD-9A93-0680C8547D39}" destId="{CAC5182E-7C43-42E9-B33C-D8F499077E47}" srcOrd="0" destOrd="0" presId="urn:microsoft.com/office/officeart/2005/8/layout/vList2"/>
    <dgm:cxn modelId="{BBCEBA0C-496C-46C7-82E3-D90F30296641}" type="presOf" srcId="{5B564DC9-347C-4086-B076-AA185A064E66}" destId="{A95940B7-3CB6-494F-816A-9ECD8C5EE163}" srcOrd="0" destOrd="0" presId="urn:microsoft.com/office/officeart/2005/8/layout/vList2"/>
    <dgm:cxn modelId="{217EB135-C621-4952-B4A8-D690446C5D40}" type="presOf" srcId="{BFFFFD87-B247-4CCC-A56F-3A29C12F46EB}" destId="{033B0494-0888-4324-AD1E-922BC182C9D4}" srcOrd="0" destOrd="0" presId="urn:microsoft.com/office/officeart/2005/8/layout/vList2"/>
    <dgm:cxn modelId="{9B2B3C37-6194-4031-A206-5620DD3D5A99}" srcId="{BFFFFD87-B247-4CCC-A56F-3A29C12F46EB}" destId="{DD11FC9E-F8E2-46DD-9A93-0680C8547D39}" srcOrd="2" destOrd="0" parTransId="{E2B96FA7-E022-4E4A-AB3E-A13DC01DA8AB}" sibTransId="{405741F7-6894-4D8C-AB49-E5194BEDCCB1}"/>
    <dgm:cxn modelId="{088ADA66-F62E-4C4C-A4FE-3B032B6B4DAA}" srcId="{BFFFFD87-B247-4CCC-A56F-3A29C12F46EB}" destId="{24D06388-E9B3-4982-92FF-183CE7CC8D9C}" srcOrd="0" destOrd="0" parTransId="{2AEF506F-6E87-43FB-B87D-97E00C98AF2D}" sibTransId="{809E0407-7755-4B35-9871-831833EA52B3}"/>
    <dgm:cxn modelId="{AA45746A-778B-4358-BBFB-AF3A869428C2}" srcId="{BFFFFD87-B247-4CCC-A56F-3A29C12F46EB}" destId="{5B564DC9-347C-4086-B076-AA185A064E66}" srcOrd="1" destOrd="0" parTransId="{36250413-A573-4730-84BE-5DCAE2E184DF}" sibTransId="{A23D138F-0A4C-40C7-8605-08FC5CCC6A1C}"/>
    <dgm:cxn modelId="{353D2498-7369-4027-AAD5-282A84E77987}" type="presOf" srcId="{24D06388-E9B3-4982-92FF-183CE7CC8D9C}" destId="{B6FD6001-2F5C-4B80-BC12-9D42334ADD12}" srcOrd="0" destOrd="0" presId="urn:microsoft.com/office/officeart/2005/8/layout/vList2"/>
    <dgm:cxn modelId="{CEA2FD7A-6749-4F82-A47C-1CED26708BC1}" type="presParOf" srcId="{033B0494-0888-4324-AD1E-922BC182C9D4}" destId="{B6FD6001-2F5C-4B80-BC12-9D42334ADD12}" srcOrd="0" destOrd="0" presId="urn:microsoft.com/office/officeart/2005/8/layout/vList2"/>
    <dgm:cxn modelId="{AA23BA6C-D5FC-4219-A2ED-70FECDA0B0CA}" type="presParOf" srcId="{033B0494-0888-4324-AD1E-922BC182C9D4}" destId="{18A465EA-6581-4EF8-9290-C9E7EB9A8D59}" srcOrd="1" destOrd="0" presId="urn:microsoft.com/office/officeart/2005/8/layout/vList2"/>
    <dgm:cxn modelId="{1B0FE229-375D-404A-A340-4D20240D8464}" type="presParOf" srcId="{033B0494-0888-4324-AD1E-922BC182C9D4}" destId="{A95940B7-3CB6-494F-816A-9ECD8C5EE163}" srcOrd="2" destOrd="0" presId="urn:microsoft.com/office/officeart/2005/8/layout/vList2"/>
    <dgm:cxn modelId="{9E9D67F1-0354-4347-97DB-3C80FDDD4E14}" type="presParOf" srcId="{033B0494-0888-4324-AD1E-922BC182C9D4}" destId="{E830D3F6-3351-4972-842C-8F5FE3B2954E}" srcOrd="3" destOrd="0" presId="urn:microsoft.com/office/officeart/2005/8/layout/vList2"/>
    <dgm:cxn modelId="{6F37F50F-09A3-4650-B118-D455EE99B2E2}" type="presParOf" srcId="{033B0494-0888-4324-AD1E-922BC182C9D4}" destId="{CAC5182E-7C43-42E9-B33C-D8F499077E4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D6001-2F5C-4B80-BC12-9D42334ADD12}">
      <dsp:nvSpPr>
        <dsp:cNvPr id="0" name=""/>
        <dsp:cNvSpPr/>
      </dsp:nvSpPr>
      <dsp:spPr>
        <a:xfrm>
          <a:off x="0" y="186000"/>
          <a:ext cx="7204076" cy="87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Rockwell Condensed" panose="02060603050405020104"/>
            </a:rPr>
            <a:t>Students</a:t>
          </a:r>
          <a:r>
            <a:rPr lang="en-US" sz="2200" kern="1200"/>
            <a:t> will have one (1) opportunity each nine weeks to redo/retake one (1) major assignment/assessment.</a:t>
          </a:r>
        </a:p>
      </dsp:txBody>
      <dsp:txXfrm>
        <a:off x="42722" y="228722"/>
        <a:ext cx="7118632" cy="789716"/>
      </dsp:txXfrm>
    </dsp:sp>
    <dsp:sp modelId="{A95940B7-3CB6-494F-816A-9ECD8C5EE163}">
      <dsp:nvSpPr>
        <dsp:cNvPr id="0" name=""/>
        <dsp:cNvSpPr/>
      </dsp:nvSpPr>
      <dsp:spPr>
        <a:xfrm>
          <a:off x="0" y="1124520"/>
          <a:ext cx="7204076" cy="87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For students who receive a 79 or below on a specific major assignment/assessment</a:t>
          </a:r>
        </a:p>
      </dsp:txBody>
      <dsp:txXfrm>
        <a:off x="42722" y="1167242"/>
        <a:ext cx="7118632" cy="789716"/>
      </dsp:txXfrm>
    </dsp:sp>
    <dsp:sp modelId="{CAC5182E-7C43-42E9-B33C-D8F499077E47}">
      <dsp:nvSpPr>
        <dsp:cNvPr id="0" name=""/>
        <dsp:cNvSpPr/>
      </dsp:nvSpPr>
      <dsp:spPr>
        <a:xfrm>
          <a:off x="0" y="2063040"/>
          <a:ext cx="7204076" cy="87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Progress reports will be sent home every 4.5 weeks. Grades will be available to view on Infinite Campus</a:t>
          </a:r>
          <a:endParaRPr lang="en-US" sz="2200" kern="1200"/>
        </a:p>
      </dsp:txBody>
      <dsp:txXfrm>
        <a:off x="42722" y="2105762"/>
        <a:ext cx="7118632" cy="7897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273ACE-63F4-4C0B-9F4D-A90CC431CCB0}"/>
              </a:ext>
            </a:extLst>
          </p:cNvPr>
          <p:cNvSpPr>
            <a:spLocks noGrp="1"/>
          </p:cNvSpPr>
          <p:nvPr>
            <p:ph type="hdr" sz="quarter"/>
          </p:nvPr>
        </p:nvSpPr>
        <p:spPr>
          <a:xfrm>
            <a:off x="0" y="0"/>
            <a:ext cx="3076575" cy="4699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38254ECB-6BFC-4BBD-9A4D-8D2E2BABE3E3}"/>
              </a:ext>
            </a:extLst>
          </p:cNvPr>
          <p:cNvSpPr>
            <a:spLocks noGrp="1"/>
          </p:cNvSpPr>
          <p:nvPr>
            <p:ph type="dt" sz="quarter" idx="1"/>
          </p:nvPr>
        </p:nvSpPr>
        <p:spPr>
          <a:xfrm>
            <a:off x="4021138" y="0"/>
            <a:ext cx="3076575" cy="4699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E8327BC-8AB0-489D-A0E9-6384825AAA9D}" type="datetimeFigureOut">
              <a:rPr lang="en-US" altLang="en-US"/>
              <a:pPr>
                <a:defRPr/>
              </a:pPr>
              <a:t>9/30/2023</a:t>
            </a:fld>
            <a:endParaRPr lang="en-US" altLang="en-US"/>
          </a:p>
        </p:txBody>
      </p:sp>
      <p:sp>
        <p:nvSpPr>
          <p:cNvPr id="4" name="Footer Placeholder 3">
            <a:extLst>
              <a:ext uri="{FF2B5EF4-FFF2-40B4-BE49-F238E27FC236}">
                <a16:creationId xmlns:a16="http://schemas.microsoft.com/office/drawing/2014/main" id="{216070FC-A7C3-44C0-92A9-0A41C0ECABB2}"/>
              </a:ext>
            </a:extLst>
          </p:cNvPr>
          <p:cNvSpPr>
            <a:spLocks noGrp="1"/>
          </p:cNvSpPr>
          <p:nvPr>
            <p:ph type="ftr" sz="quarter" idx="2"/>
          </p:nvPr>
        </p:nvSpPr>
        <p:spPr>
          <a:xfrm>
            <a:off x="0" y="8915400"/>
            <a:ext cx="3076575" cy="4699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 name="Slide Number Placeholder 4">
            <a:extLst>
              <a:ext uri="{FF2B5EF4-FFF2-40B4-BE49-F238E27FC236}">
                <a16:creationId xmlns:a16="http://schemas.microsoft.com/office/drawing/2014/main" id="{D9D72A33-2789-4235-A52E-8FA9935940E6}"/>
              </a:ext>
            </a:extLst>
          </p:cNvPr>
          <p:cNvSpPr>
            <a:spLocks noGrp="1"/>
          </p:cNvSpPr>
          <p:nvPr>
            <p:ph type="sldNum" sz="quarter" idx="3"/>
          </p:nvPr>
        </p:nvSpPr>
        <p:spPr>
          <a:xfrm>
            <a:off x="4021138" y="8915400"/>
            <a:ext cx="3076575" cy="4699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919BD22-AE66-40F9-A911-45E8FBE8E78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181C1B-36E6-486A-A565-FD469AC6211D}"/>
              </a:ext>
            </a:extLst>
          </p:cNvPr>
          <p:cNvSpPr>
            <a:spLocks noGrp="1"/>
          </p:cNvSpPr>
          <p:nvPr>
            <p:ph type="hdr" sz="quarter"/>
          </p:nvPr>
        </p:nvSpPr>
        <p:spPr>
          <a:xfrm>
            <a:off x="0" y="0"/>
            <a:ext cx="3076575" cy="4699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D6C43648-D76F-4D70-92D3-2A318AAF1830}"/>
              </a:ext>
            </a:extLst>
          </p:cNvPr>
          <p:cNvSpPr>
            <a:spLocks noGrp="1"/>
          </p:cNvSpPr>
          <p:nvPr>
            <p:ph type="dt" idx="1"/>
          </p:nvPr>
        </p:nvSpPr>
        <p:spPr>
          <a:xfrm>
            <a:off x="4021138" y="0"/>
            <a:ext cx="3076575" cy="4699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6207999A-D182-4288-8E58-FD4A50F0ED9E}" type="datetimeFigureOut">
              <a:rPr lang="en-US" altLang="en-US"/>
              <a:pPr>
                <a:defRPr/>
              </a:pPr>
              <a:t>9/30/2023</a:t>
            </a:fld>
            <a:endParaRPr lang="en-US" altLang="en-US"/>
          </a:p>
        </p:txBody>
      </p:sp>
      <p:sp>
        <p:nvSpPr>
          <p:cNvPr id="4" name="Slide Image Placeholder 3">
            <a:extLst>
              <a:ext uri="{FF2B5EF4-FFF2-40B4-BE49-F238E27FC236}">
                <a16:creationId xmlns:a16="http://schemas.microsoft.com/office/drawing/2014/main" id="{AAD5B692-DF5C-46A7-8445-FFFB9EFD2832}"/>
              </a:ext>
            </a:extLst>
          </p:cNvPr>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CF028C5-9CB6-4EC5-97B0-AC7B368B6AAF}"/>
              </a:ext>
            </a:extLst>
          </p:cNvPr>
          <p:cNvSpPr>
            <a:spLocks noGrp="1"/>
          </p:cNvSpPr>
          <p:nvPr>
            <p:ph type="body" sz="quarter" idx="3"/>
          </p:nvPr>
        </p:nvSpPr>
        <p:spPr>
          <a:xfrm>
            <a:off x="709613" y="4516438"/>
            <a:ext cx="5680075" cy="36957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2E916A5-EFA1-4079-9C75-55A9AF7C3B55}"/>
              </a:ext>
            </a:extLst>
          </p:cNvPr>
          <p:cNvSpPr>
            <a:spLocks noGrp="1"/>
          </p:cNvSpPr>
          <p:nvPr>
            <p:ph type="ftr" sz="quarter" idx="4"/>
          </p:nvPr>
        </p:nvSpPr>
        <p:spPr>
          <a:xfrm>
            <a:off x="0" y="8915400"/>
            <a:ext cx="3076575" cy="4699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7" name="Slide Number Placeholder 6">
            <a:extLst>
              <a:ext uri="{FF2B5EF4-FFF2-40B4-BE49-F238E27FC236}">
                <a16:creationId xmlns:a16="http://schemas.microsoft.com/office/drawing/2014/main" id="{17E55C15-9ACF-431B-AAFA-A95547156CE0}"/>
              </a:ext>
            </a:extLst>
          </p:cNvPr>
          <p:cNvSpPr>
            <a:spLocks noGrp="1"/>
          </p:cNvSpPr>
          <p:nvPr>
            <p:ph type="sldNum" sz="quarter" idx="5"/>
          </p:nvPr>
        </p:nvSpPr>
        <p:spPr>
          <a:xfrm>
            <a:off x="4021138" y="8915400"/>
            <a:ext cx="3076575" cy="4699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041230E-7900-49CD-92C0-6B29BE0B7D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2BA5943C-98BA-466B-B002-EED94EA3D4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4D0A47D-6A33-4AE6-B74B-B8B5B03C5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6148" name="Slide Number Placeholder 3">
            <a:extLst>
              <a:ext uri="{FF2B5EF4-FFF2-40B4-BE49-F238E27FC236}">
                <a16:creationId xmlns:a16="http://schemas.microsoft.com/office/drawing/2014/main" id="{BFC5F5C5-BE27-4740-AD24-082AD23D12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EDDDD4-EE8E-4695-890A-B91FB42A5ED1}" type="slidenum">
              <a:rPr lang="en-US" altLang="en-US"/>
              <a:pPr/>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will you communicate with parents?</a:t>
            </a:r>
          </a:p>
        </p:txBody>
      </p:sp>
      <p:sp>
        <p:nvSpPr>
          <p:cNvPr id="4" name="Slide Number Placeholder 3"/>
          <p:cNvSpPr>
            <a:spLocks noGrp="1"/>
          </p:cNvSpPr>
          <p:nvPr>
            <p:ph type="sldNum" sz="quarter" idx="5"/>
          </p:nvPr>
        </p:nvSpPr>
        <p:spPr/>
        <p:txBody>
          <a:bodyPr/>
          <a:lstStyle/>
          <a:p>
            <a:pPr>
              <a:defRPr/>
            </a:pPr>
            <a:fld id="{F041230E-7900-49CD-92C0-6B29BE0B7DBC}" type="slidenum">
              <a:rPr lang="en-US" altLang="en-US" smtClean="0"/>
              <a:pPr>
                <a:defRPr/>
              </a:pPr>
              <a:t>8</a:t>
            </a:fld>
            <a:endParaRPr lang="en-US" altLang="en-US"/>
          </a:p>
        </p:txBody>
      </p:sp>
    </p:spTree>
    <p:extLst>
      <p:ext uri="{BB962C8B-B14F-4D97-AF65-F5344CB8AC3E}">
        <p14:creationId xmlns:p14="http://schemas.microsoft.com/office/powerpoint/2010/main" val="370419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F2EF716-89B5-4545-8652-A25419889DC7}"/>
              </a:ext>
            </a:extLst>
          </p:cNvPr>
          <p:cNvSpPr>
            <a:spLocks noGrp="1"/>
          </p:cNvSpPr>
          <p:nvPr>
            <p:ph type="dt" sz="half" idx="10"/>
          </p:nvPr>
        </p:nvSpPr>
        <p:spPr/>
        <p:txBody>
          <a:bodyPr/>
          <a:lstStyle>
            <a:lvl1pPr>
              <a:defRPr/>
            </a:lvl1pPr>
          </a:lstStyle>
          <a:p>
            <a:pPr>
              <a:defRPr/>
            </a:pPr>
            <a:fld id="{7C1F1015-1B97-436E-8186-F492DDD8A998}" type="datetimeFigureOut">
              <a:rPr lang="en-US" altLang="en-US"/>
              <a:pPr>
                <a:defRPr/>
              </a:pPr>
              <a:t>9/30/2023</a:t>
            </a:fld>
            <a:endParaRPr lang="en-US" altLang="en-US"/>
          </a:p>
        </p:txBody>
      </p:sp>
      <p:sp>
        <p:nvSpPr>
          <p:cNvPr id="5" name="Footer Placeholder 4">
            <a:extLst>
              <a:ext uri="{FF2B5EF4-FFF2-40B4-BE49-F238E27FC236}">
                <a16:creationId xmlns:a16="http://schemas.microsoft.com/office/drawing/2014/main" id="{F263F06E-A09B-438B-85AE-A1B8AC26ED8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979E29C-5AD5-4E03-8CA9-F29538BC34F1}"/>
              </a:ext>
            </a:extLst>
          </p:cNvPr>
          <p:cNvSpPr>
            <a:spLocks noGrp="1"/>
          </p:cNvSpPr>
          <p:nvPr>
            <p:ph type="sldNum" sz="quarter" idx="12"/>
          </p:nvPr>
        </p:nvSpPr>
        <p:spPr/>
        <p:txBody>
          <a:bodyPr/>
          <a:lstStyle>
            <a:lvl1pPr>
              <a:defRPr/>
            </a:lvl1pPr>
          </a:lstStyle>
          <a:p>
            <a:pPr>
              <a:defRPr/>
            </a:pPr>
            <a:fld id="{FECA87B6-2BEA-48CC-89B8-783CD4F1BAF1}" type="slidenum">
              <a:rPr lang="en-US" altLang="en-US"/>
              <a:pPr>
                <a:defRPr/>
              </a:pPr>
              <a:t>‹#›</a:t>
            </a:fld>
            <a:endParaRPr lang="en-US" altLang="en-US"/>
          </a:p>
        </p:txBody>
      </p:sp>
    </p:spTree>
    <p:extLst>
      <p:ext uri="{BB962C8B-B14F-4D97-AF65-F5344CB8AC3E}">
        <p14:creationId xmlns:p14="http://schemas.microsoft.com/office/powerpoint/2010/main" val="387280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0D4F72-82F6-41A6-9906-BBC2520BC5B9}"/>
              </a:ext>
            </a:extLst>
          </p:cNvPr>
          <p:cNvSpPr>
            <a:spLocks noGrp="1"/>
          </p:cNvSpPr>
          <p:nvPr>
            <p:ph type="dt" sz="half" idx="10"/>
          </p:nvPr>
        </p:nvSpPr>
        <p:spPr/>
        <p:txBody>
          <a:bodyPr/>
          <a:lstStyle>
            <a:lvl1pPr>
              <a:defRPr/>
            </a:lvl1pPr>
          </a:lstStyle>
          <a:p>
            <a:pPr>
              <a:defRPr/>
            </a:pPr>
            <a:fld id="{6B052972-C4D5-4C05-9725-0F7A25A0E781}" type="datetimeFigureOut">
              <a:rPr lang="en-US" altLang="en-US"/>
              <a:pPr>
                <a:defRPr/>
              </a:pPr>
              <a:t>9/30/2023</a:t>
            </a:fld>
            <a:endParaRPr lang="en-US" altLang="en-US"/>
          </a:p>
        </p:txBody>
      </p:sp>
      <p:sp>
        <p:nvSpPr>
          <p:cNvPr id="5" name="Footer Placeholder 4">
            <a:extLst>
              <a:ext uri="{FF2B5EF4-FFF2-40B4-BE49-F238E27FC236}">
                <a16:creationId xmlns:a16="http://schemas.microsoft.com/office/drawing/2014/main" id="{5076464A-1F3A-4B4F-8C87-51D6E29F70D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B6221D1-F091-4E54-B8FB-AB3C588F9358}"/>
              </a:ext>
            </a:extLst>
          </p:cNvPr>
          <p:cNvSpPr>
            <a:spLocks noGrp="1"/>
          </p:cNvSpPr>
          <p:nvPr>
            <p:ph type="sldNum" sz="quarter" idx="12"/>
          </p:nvPr>
        </p:nvSpPr>
        <p:spPr/>
        <p:txBody>
          <a:bodyPr/>
          <a:lstStyle>
            <a:lvl1pPr>
              <a:defRPr/>
            </a:lvl1pPr>
          </a:lstStyle>
          <a:p>
            <a:pPr>
              <a:defRPr/>
            </a:pPr>
            <a:fld id="{C7A489E0-862B-4FEA-9483-77D5CA51D587}" type="slidenum">
              <a:rPr lang="en-US" altLang="en-US"/>
              <a:pPr>
                <a:defRPr/>
              </a:pPr>
              <a:t>‹#›</a:t>
            </a:fld>
            <a:endParaRPr lang="en-US" altLang="en-US"/>
          </a:p>
        </p:txBody>
      </p:sp>
    </p:spTree>
    <p:extLst>
      <p:ext uri="{BB962C8B-B14F-4D97-AF65-F5344CB8AC3E}">
        <p14:creationId xmlns:p14="http://schemas.microsoft.com/office/powerpoint/2010/main" val="7531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F6E18-6DE1-4ABE-AA02-2D5E8C0A7A78}"/>
              </a:ext>
            </a:extLst>
          </p:cNvPr>
          <p:cNvSpPr>
            <a:spLocks noGrp="1"/>
          </p:cNvSpPr>
          <p:nvPr>
            <p:ph type="dt" sz="half" idx="10"/>
          </p:nvPr>
        </p:nvSpPr>
        <p:spPr/>
        <p:txBody>
          <a:bodyPr/>
          <a:lstStyle>
            <a:lvl1pPr>
              <a:defRPr/>
            </a:lvl1pPr>
          </a:lstStyle>
          <a:p>
            <a:pPr>
              <a:defRPr/>
            </a:pPr>
            <a:fld id="{650F2224-8D44-4F68-9CC5-3E8944ED5B77}" type="datetimeFigureOut">
              <a:rPr lang="en-US" altLang="en-US"/>
              <a:pPr>
                <a:defRPr/>
              </a:pPr>
              <a:t>9/30/2023</a:t>
            </a:fld>
            <a:endParaRPr lang="en-US" altLang="en-US"/>
          </a:p>
        </p:txBody>
      </p:sp>
      <p:sp>
        <p:nvSpPr>
          <p:cNvPr id="5" name="Footer Placeholder 4">
            <a:extLst>
              <a:ext uri="{FF2B5EF4-FFF2-40B4-BE49-F238E27FC236}">
                <a16:creationId xmlns:a16="http://schemas.microsoft.com/office/drawing/2014/main" id="{A0627185-5A41-4B0A-A184-A167566020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090E314-C0F7-4BC9-86DC-4EFEFC869197}"/>
              </a:ext>
            </a:extLst>
          </p:cNvPr>
          <p:cNvSpPr>
            <a:spLocks noGrp="1"/>
          </p:cNvSpPr>
          <p:nvPr>
            <p:ph type="sldNum" sz="quarter" idx="12"/>
          </p:nvPr>
        </p:nvSpPr>
        <p:spPr/>
        <p:txBody>
          <a:bodyPr/>
          <a:lstStyle>
            <a:lvl1pPr>
              <a:defRPr/>
            </a:lvl1pPr>
          </a:lstStyle>
          <a:p>
            <a:pPr>
              <a:defRPr/>
            </a:pPr>
            <a:fld id="{698F3195-7CB2-4192-9EEC-237E13C94B71}" type="slidenum">
              <a:rPr lang="en-US" altLang="en-US"/>
              <a:pPr>
                <a:defRPr/>
              </a:pPr>
              <a:t>‹#›</a:t>
            </a:fld>
            <a:endParaRPr lang="en-US" altLang="en-US"/>
          </a:p>
        </p:txBody>
      </p:sp>
    </p:spTree>
    <p:extLst>
      <p:ext uri="{BB962C8B-B14F-4D97-AF65-F5344CB8AC3E}">
        <p14:creationId xmlns:p14="http://schemas.microsoft.com/office/powerpoint/2010/main" val="352264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0428-249D-4A62-BD85-AB8FE92575EC}"/>
              </a:ext>
            </a:extLst>
          </p:cNvPr>
          <p:cNvSpPr>
            <a:spLocks noGrp="1"/>
          </p:cNvSpPr>
          <p:nvPr>
            <p:ph type="dt" sz="half" idx="10"/>
          </p:nvPr>
        </p:nvSpPr>
        <p:spPr/>
        <p:txBody>
          <a:bodyPr/>
          <a:lstStyle>
            <a:lvl1pPr>
              <a:defRPr/>
            </a:lvl1pPr>
          </a:lstStyle>
          <a:p>
            <a:pPr>
              <a:defRPr/>
            </a:pPr>
            <a:fld id="{EEAC39A7-6F22-45AE-B720-6F2CD3451D9C}" type="datetimeFigureOut">
              <a:rPr lang="en-US" altLang="en-US"/>
              <a:pPr>
                <a:defRPr/>
              </a:pPr>
              <a:t>9/30/2023</a:t>
            </a:fld>
            <a:endParaRPr lang="en-US" altLang="en-US"/>
          </a:p>
        </p:txBody>
      </p:sp>
      <p:sp>
        <p:nvSpPr>
          <p:cNvPr id="5" name="Footer Placeholder 4">
            <a:extLst>
              <a:ext uri="{FF2B5EF4-FFF2-40B4-BE49-F238E27FC236}">
                <a16:creationId xmlns:a16="http://schemas.microsoft.com/office/drawing/2014/main" id="{1FB532D6-8D5E-4839-8EA4-6C9623C96CA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4A94CCC-D454-48FB-9D18-070A0D8B0C4F}"/>
              </a:ext>
            </a:extLst>
          </p:cNvPr>
          <p:cNvSpPr>
            <a:spLocks noGrp="1"/>
          </p:cNvSpPr>
          <p:nvPr>
            <p:ph type="sldNum" sz="quarter" idx="12"/>
          </p:nvPr>
        </p:nvSpPr>
        <p:spPr/>
        <p:txBody>
          <a:bodyPr/>
          <a:lstStyle>
            <a:lvl1pPr>
              <a:defRPr/>
            </a:lvl1pPr>
          </a:lstStyle>
          <a:p>
            <a:pPr>
              <a:defRPr/>
            </a:pPr>
            <a:fld id="{0E16987F-0252-473D-8F69-53ECDC44CA03}" type="slidenum">
              <a:rPr lang="en-US" altLang="en-US"/>
              <a:pPr>
                <a:defRPr/>
              </a:pPr>
              <a:t>‹#›</a:t>
            </a:fld>
            <a:endParaRPr lang="en-US" altLang="en-US"/>
          </a:p>
        </p:txBody>
      </p:sp>
    </p:spTree>
    <p:extLst>
      <p:ext uri="{BB962C8B-B14F-4D97-AF65-F5344CB8AC3E}">
        <p14:creationId xmlns:p14="http://schemas.microsoft.com/office/powerpoint/2010/main" val="366648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BAF0BF-7071-4C8D-9923-070B5D8741FA}"/>
              </a:ext>
            </a:extLst>
          </p:cNvPr>
          <p:cNvSpPr>
            <a:spLocks noGrp="1"/>
          </p:cNvSpPr>
          <p:nvPr>
            <p:ph type="dt" sz="half" idx="10"/>
          </p:nvPr>
        </p:nvSpPr>
        <p:spPr/>
        <p:txBody>
          <a:bodyPr/>
          <a:lstStyle>
            <a:lvl1pPr>
              <a:defRPr/>
            </a:lvl1pPr>
          </a:lstStyle>
          <a:p>
            <a:pPr>
              <a:defRPr/>
            </a:pPr>
            <a:fld id="{5CFF3CCB-ACF8-45D6-BE4F-F0157B18384E}" type="datetimeFigureOut">
              <a:rPr lang="en-US" altLang="en-US"/>
              <a:pPr>
                <a:defRPr/>
              </a:pPr>
              <a:t>9/30/2023</a:t>
            </a:fld>
            <a:endParaRPr lang="en-US" altLang="en-US"/>
          </a:p>
        </p:txBody>
      </p:sp>
      <p:sp>
        <p:nvSpPr>
          <p:cNvPr id="5" name="Footer Placeholder 4">
            <a:extLst>
              <a:ext uri="{FF2B5EF4-FFF2-40B4-BE49-F238E27FC236}">
                <a16:creationId xmlns:a16="http://schemas.microsoft.com/office/drawing/2014/main" id="{8EF85A23-E397-4CB8-BD10-C06EF638914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9B51B04-F59B-42F0-847F-DDF03681BDED}"/>
              </a:ext>
            </a:extLst>
          </p:cNvPr>
          <p:cNvSpPr>
            <a:spLocks noGrp="1"/>
          </p:cNvSpPr>
          <p:nvPr>
            <p:ph type="sldNum" sz="quarter" idx="12"/>
          </p:nvPr>
        </p:nvSpPr>
        <p:spPr/>
        <p:txBody>
          <a:bodyPr/>
          <a:lstStyle>
            <a:lvl1pPr>
              <a:defRPr/>
            </a:lvl1pPr>
          </a:lstStyle>
          <a:p>
            <a:pPr>
              <a:defRPr/>
            </a:pPr>
            <a:fld id="{55B8BA0F-33CC-4406-BFD3-F525B1DCE28C}" type="slidenum">
              <a:rPr lang="en-US" altLang="en-US"/>
              <a:pPr>
                <a:defRPr/>
              </a:pPr>
              <a:t>‹#›</a:t>
            </a:fld>
            <a:endParaRPr lang="en-US" altLang="en-US"/>
          </a:p>
        </p:txBody>
      </p:sp>
    </p:spTree>
    <p:extLst>
      <p:ext uri="{BB962C8B-B14F-4D97-AF65-F5344CB8AC3E}">
        <p14:creationId xmlns:p14="http://schemas.microsoft.com/office/powerpoint/2010/main" val="324006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6F9143A-EB12-453D-9B10-4989552E424F}"/>
              </a:ext>
            </a:extLst>
          </p:cNvPr>
          <p:cNvSpPr>
            <a:spLocks noGrp="1"/>
          </p:cNvSpPr>
          <p:nvPr>
            <p:ph type="dt" sz="half" idx="10"/>
          </p:nvPr>
        </p:nvSpPr>
        <p:spPr/>
        <p:txBody>
          <a:bodyPr/>
          <a:lstStyle>
            <a:lvl1pPr>
              <a:defRPr/>
            </a:lvl1pPr>
          </a:lstStyle>
          <a:p>
            <a:pPr>
              <a:defRPr/>
            </a:pPr>
            <a:fld id="{E7353BD0-A036-4C6F-9D9C-463AB80BB649}" type="datetimeFigureOut">
              <a:rPr lang="en-US" altLang="en-US"/>
              <a:pPr>
                <a:defRPr/>
              </a:pPr>
              <a:t>9/30/2023</a:t>
            </a:fld>
            <a:endParaRPr lang="en-US" altLang="en-US"/>
          </a:p>
        </p:txBody>
      </p:sp>
      <p:sp>
        <p:nvSpPr>
          <p:cNvPr id="6" name="Footer Placeholder 4">
            <a:extLst>
              <a:ext uri="{FF2B5EF4-FFF2-40B4-BE49-F238E27FC236}">
                <a16:creationId xmlns:a16="http://schemas.microsoft.com/office/drawing/2014/main" id="{FF66C8D8-0DA8-428E-9A45-AE1CBA6CE13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99D5FB3-5443-4245-BF92-683B127F697F}"/>
              </a:ext>
            </a:extLst>
          </p:cNvPr>
          <p:cNvSpPr>
            <a:spLocks noGrp="1"/>
          </p:cNvSpPr>
          <p:nvPr>
            <p:ph type="sldNum" sz="quarter" idx="12"/>
          </p:nvPr>
        </p:nvSpPr>
        <p:spPr/>
        <p:txBody>
          <a:bodyPr/>
          <a:lstStyle>
            <a:lvl1pPr>
              <a:defRPr/>
            </a:lvl1pPr>
          </a:lstStyle>
          <a:p>
            <a:pPr>
              <a:defRPr/>
            </a:pPr>
            <a:fld id="{3489D427-1583-4F3C-AD75-6D0965F33B59}" type="slidenum">
              <a:rPr lang="en-US" altLang="en-US"/>
              <a:pPr>
                <a:defRPr/>
              </a:pPr>
              <a:t>‹#›</a:t>
            </a:fld>
            <a:endParaRPr lang="en-US" altLang="en-US"/>
          </a:p>
        </p:txBody>
      </p:sp>
    </p:spTree>
    <p:extLst>
      <p:ext uri="{BB962C8B-B14F-4D97-AF65-F5344CB8AC3E}">
        <p14:creationId xmlns:p14="http://schemas.microsoft.com/office/powerpoint/2010/main" val="271465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8E9D871-F0D6-41AF-823B-114A7979932E}"/>
              </a:ext>
            </a:extLst>
          </p:cNvPr>
          <p:cNvSpPr>
            <a:spLocks noGrp="1"/>
          </p:cNvSpPr>
          <p:nvPr>
            <p:ph type="dt" sz="half" idx="10"/>
          </p:nvPr>
        </p:nvSpPr>
        <p:spPr/>
        <p:txBody>
          <a:bodyPr/>
          <a:lstStyle>
            <a:lvl1pPr>
              <a:defRPr/>
            </a:lvl1pPr>
          </a:lstStyle>
          <a:p>
            <a:pPr>
              <a:defRPr/>
            </a:pPr>
            <a:fld id="{1E6284BC-5E4B-426D-B7B2-1AB8FA8FE9C7}" type="datetimeFigureOut">
              <a:rPr lang="en-US" altLang="en-US"/>
              <a:pPr>
                <a:defRPr/>
              </a:pPr>
              <a:t>9/30/2023</a:t>
            </a:fld>
            <a:endParaRPr lang="en-US" altLang="en-US"/>
          </a:p>
        </p:txBody>
      </p:sp>
      <p:sp>
        <p:nvSpPr>
          <p:cNvPr id="8" name="Footer Placeholder 4">
            <a:extLst>
              <a:ext uri="{FF2B5EF4-FFF2-40B4-BE49-F238E27FC236}">
                <a16:creationId xmlns:a16="http://schemas.microsoft.com/office/drawing/2014/main" id="{3169BE58-0D7F-42C3-ACE3-0327045FAC4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8B2CDC8D-5A55-469E-8C07-D2E17A72EA9C}"/>
              </a:ext>
            </a:extLst>
          </p:cNvPr>
          <p:cNvSpPr>
            <a:spLocks noGrp="1"/>
          </p:cNvSpPr>
          <p:nvPr>
            <p:ph type="sldNum" sz="quarter" idx="12"/>
          </p:nvPr>
        </p:nvSpPr>
        <p:spPr/>
        <p:txBody>
          <a:bodyPr/>
          <a:lstStyle>
            <a:lvl1pPr>
              <a:defRPr/>
            </a:lvl1pPr>
          </a:lstStyle>
          <a:p>
            <a:pPr>
              <a:defRPr/>
            </a:pPr>
            <a:fld id="{E74D37F7-375B-466D-9BB8-A6F1B99B023A}" type="slidenum">
              <a:rPr lang="en-US" altLang="en-US"/>
              <a:pPr>
                <a:defRPr/>
              </a:pPr>
              <a:t>‹#›</a:t>
            </a:fld>
            <a:endParaRPr lang="en-US" altLang="en-US"/>
          </a:p>
        </p:txBody>
      </p:sp>
    </p:spTree>
    <p:extLst>
      <p:ext uri="{BB962C8B-B14F-4D97-AF65-F5344CB8AC3E}">
        <p14:creationId xmlns:p14="http://schemas.microsoft.com/office/powerpoint/2010/main" val="387144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C23EEF6-CDEE-4001-9F30-60AD2C0CE23D}"/>
              </a:ext>
            </a:extLst>
          </p:cNvPr>
          <p:cNvSpPr>
            <a:spLocks noGrp="1"/>
          </p:cNvSpPr>
          <p:nvPr>
            <p:ph type="dt" sz="half" idx="10"/>
          </p:nvPr>
        </p:nvSpPr>
        <p:spPr/>
        <p:txBody>
          <a:bodyPr/>
          <a:lstStyle>
            <a:lvl1pPr>
              <a:defRPr/>
            </a:lvl1pPr>
          </a:lstStyle>
          <a:p>
            <a:pPr>
              <a:defRPr/>
            </a:pPr>
            <a:fld id="{A8CD54B2-DDD1-4005-8C6C-D8B6CF36E3C5}" type="datetimeFigureOut">
              <a:rPr lang="en-US" altLang="en-US"/>
              <a:pPr>
                <a:defRPr/>
              </a:pPr>
              <a:t>9/30/2023</a:t>
            </a:fld>
            <a:endParaRPr lang="en-US" altLang="en-US"/>
          </a:p>
        </p:txBody>
      </p:sp>
      <p:sp>
        <p:nvSpPr>
          <p:cNvPr id="4" name="Footer Placeholder 4">
            <a:extLst>
              <a:ext uri="{FF2B5EF4-FFF2-40B4-BE49-F238E27FC236}">
                <a16:creationId xmlns:a16="http://schemas.microsoft.com/office/drawing/2014/main" id="{A8E9C5D2-3714-4515-AF26-16C8BECCA4A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CA935093-29D2-4A91-81FC-88C468EC3FE9}"/>
              </a:ext>
            </a:extLst>
          </p:cNvPr>
          <p:cNvSpPr>
            <a:spLocks noGrp="1"/>
          </p:cNvSpPr>
          <p:nvPr>
            <p:ph type="sldNum" sz="quarter" idx="12"/>
          </p:nvPr>
        </p:nvSpPr>
        <p:spPr/>
        <p:txBody>
          <a:bodyPr/>
          <a:lstStyle>
            <a:lvl1pPr>
              <a:defRPr/>
            </a:lvl1pPr>
          </a:lstStyle>
          <a:p>
            <a:pPr>
              <a:defRPr/>
            </a:pPr>
            <a:fld id="{392F9499-23DC-495C-BD0C-45BEC856A054}" type="slidenum">
              <a:rPr lang="en-US" altLang="en-US"/>
              <a:pPr>
                <a:defRPr/>
              </a:pPr>
              <a:t>‹#›</a:t>
            </a:fld>
            <a:endParaRPr lang="en-US" altLang="en-US"/>
          </a:p>
        </p:txBody>
      </p:sp>
    </p:spTree>
    <p:extLst>
      <p:ext uri="{BB962C8B-B14F-4D97-AF65-F5344CB8AC3E}">
        <p14:creationId xmlns:p14="http://schemas.microsoft.com/office/powerpoint/2010/main" val="3669370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114666-B72F-4C2A-A6D8-264A56C032EF}"/>
              </a:ext>
            </a:extLst>
          </p:cNvPr>
          <p:cNvSpPr>
            <a:spLocks noGrp="1"/>
          </p:cNvSpPr>
          <p:nvPr>
            <p:ph type="dt" sz="half" idx="10"/>
          </p:nvPr>
        </p:nvSpPr>
        <p:spPr/>
        <p:txBody>
          <a:bodyPr/>
          <a:lstStyle>
            <a:lvl1pPr>
              <a:defRPr/>
            </a:lvl1pPr>
          </a:lstStyle>
          <a:p>
            <a:pPr>
              <a:defRPr/>
            </a:pPr>
            <a:fld id="{0E620083-D340-4062-A3D7-8F4BCCE94461}" type="datetimeFigureOut">
              <a:rPr lang="en-US" altLang="en-US"/>
              <a:pPr>
                <a:defRPr/>
              </a:pPr>
              <a:t>9/30/2023</a:t>
            </a:fld>
            <a:endParaRPr lang="en-US" altLang="en-US"/>
          </a:p>
        </p:txBody>
      </p:sp>
      <p:sp>
        <p:nvSpPr>
          <p:cNvPr id="3" name="Footer Placeholder 4">
            <a:extLst>
              <a:ext uri="{FF2B5EF4-FFF2-40B4-BE49-F238E27FC236}">
                <a16:creationId xmlns:a16="http://schemas.microsoft.com/office/drawing/2014/main" id="{D0046C56-3F5B-43C4-A0AF-AED6456BCB4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081FB8EC-CDE6-4E7A-9FCA-808C04DE2D59}"/>
              </a:ext>
            </a:extLst>
          </p:cNvPr>
          <p:cNvSpPr>
            <a:spLocks noGrp="1"/>
          </p:cNvSpPr>
          <p:nvPr>
            <p:ph type="sldNum" sz="quarter" idx="12"/>
          </p:nvPr>
        </p:nvSpPr>
        <p:spPr/>
        <p:txBody>
          <a:bodyPr/>
          <a:lstStyle>
            <a:lvl1pPr>
              <a:defRPr/>
            </a:lvl1pPr>
          </a:lstStyle>
          <a:p>
            <a:pPr>
              <a:defRPr/>
            </a:pPr>
            <a:fld id="{F4CE99BE-E1F4-436E-AF92-7484C9C1B8E6}" type="slidenum">
              <a:rPr lang="en-US" altLang="en-US"/>
              <a:pPr>
                <a:defRPr/>
              </a:pPr>
              <a:t>‹#›</a:t>
            </a:fld>
            <a:endParaRPr lang="en-US" altLang="en-US"/>
          </a:p>
        </p:txBody>
      </p:sp>
    </p:spTree>
    <p:extLst>
      <p:ext uri="{BB962C8B-B14F-4D97-AF65-F5344CB8AC3E}">
        <p14:creationId xmlns:p14="http://schemas.microsoft.com/office/powerpoint/2010/main" val="31571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21EA4DB-6237-43A9-8EDE-229A53FA4168}"/>
              </a:ext>
            </a:extLst>
          </p:cNvPr>
          <p:cNvSpPr>
            <a:spLocks noGrp="1"/>
          </p:cNvSpPr>
          <p:nvPr>
            <p:ph type="dt" sz="half" idx="10"/>
          </p:nvPr>
        </p:nvSpPr>
        <p:spPr/>
        <p:txBody>
          <a:bodyPr/>
          <a:lstStyle>
            <a:lvl1pPr>
              <a:defRPr/>
            </a:lvl1pPr>
          </a:lstStyle>
          <a:p>
            <a:pPr>
              <a:defRPr/>
            </a:pPr>
            <a:fld id="{405723D2-2862-4B17-81D6-82047A074CCA}" type="datetimeFigureOut">
              <a:rPr lang="en-US" altLang="en-US"/>
              <a:pPr>
                <a:defRPr/>
              </a:pPr>
              <a:t>9/30/2023</a:t>
            </a:fld>
            <a:endParaRPr lang="en-US" altLang="en-US"/>
          </a:p>
        </p:txBody>
      </p:sp>
      <p:sp>
        <p:nvSpPr>
          <p:cNvPr id="6" name="Footer Placeholder 4">
            <a:extLst>
              <a:ext uri="{FF2B5EF4-FFF2-40B4-BE49-F238E27FC236}">
                <a16:creationId xmlns:a16="http://schemas.microsoft.com/office/drawing/2014/main" id="{C8465E9B-3E18-46A2-88B2-738D821E636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E17BE23-D31A-42BA-88A6-6399D7DA9830}"/>
              </a:ext>
            </a:extLst>
          </p:cNvPr>
          <p:cNvSpPr>
            <a:spLocks noGrp="1"/>
          </p:cNvSpPr>
          <p:nvPr>
            <p:ph type="sldNum" sz="quarter" idx="12"/>
          </p:nvPr>
        </p:nvSpPr>
        <p:spPr/>
        <p:txBody>
          <a:bodyPr/>
          <a:lstStyle>
            <a:lvl1pPr>
              <a:defRPr/>
            </a:lvl1pPr>
          </a:lstStyle>
          <a:p>
            <a:pPr>
              <a:defRPr/>
            </a:pPr>
            <a:fld id="{D10CD0C0-6734-4764-8247-07428D7AE2B3}" type="slidenum">
              <a:rPr lang="en-US" altLang="en-US"/>
              <a:pPr>
                <a:defRPr/>
              </a:pPr>
              <a:t>‹#›</a:t>
            </a:fld>
            <a:endParaRPr lang="en-US" altLang="en-US"/>
          </a:p>
        </p:txBody>
      </p:sp>
    </p:spTree>
    <p:extLst>
      <p:ext uri="{BB962C8B-B14F-4D97-AF65-F5344CB8AC3E}">
        <p14:creationId xmlns:p14="http://schemas.microsoft.com/office/powerpoint/2010/main" val="304878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BBE7A6A-8B62-49E7-9465-350F93610061}"/>
              </a:ext>
            </a:extLst>
          </p:cNvPr>
          <p:cNvSpPr>
            <a:spLocks noGrp="1"/>
          </p:cNvSpPr>
          <p:nvPr>
            <p:ph type="dt" sz="half" idx="10"/>
          </p:nvPr>
        </p:nvSpPr>
        <p:spPr/>
        <p:txBody>
          <a:bodyPr/>
          <a:lstStyle>
            <a:lvl1pPr>
              <a:defRPr/>
            </a:lvl1pPr>
          </a:lstStyle>
          <a:p>
            <a:pPr>
              <a:defRPr/>
            </a:pPr>
            <a:fld id="{930C725C-0E49-405F-8DAB-0F2753409886}" type="datetimeFigureOut">
              <a:rPr lang="en-US" altLang="en-US"/>
              <a:pPr>
                <a:defRPr/>
              </a:pPr>
              <a:t>9/30/2023</a:t>
            </a:fld>
            <a:endParaRPr lang="en-US" altLang="en-US"/>
          </a:p>
        </p:txBody>
      </p:sp>
      <p:sp>
        <p:nvSpPr>
          <p:cNvPr id="6" name="Footer Placeholder 4">
            <a:extLst>
              <a:ext uri="{FF2B5EF4-FFF2-40B4-BE49-F238E27FC236}">
                <a16:creationId xmlns:a16="http://schemas.microsoft.com/office/drawing/2014/main" id="{64EEAB9D-1D5C-4F50-9FC8-352330A8CBC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55DD59E-45A9-475B-BBB2-5CF06CB86AE0}"/>
              </a:ext>
            </a:extLst>
          </p:cNvPr>
          <p:cNvSpPr>
            <a:spLocks noGrp="1"/>
          </p:cNvSpPr>
          <p:nvPr>
            <p:ph type="sldNum" sz="quarter" idx="12"/>
          </p:nvPr>
        </p:nvSpPr>
        <p:spPr/>
        <p:txBody>
          <a:bodyPr/>
          <a:lstStyle>
            <a:lvl1pPr>
              <a:defRPr/>
            </a:lvl1pPr>
          </a:lstStyle>
          <a:p>
            <a:pPr>
              <a:defRPr/>
            </a:pPr>
            <a:fld id="{C6A79F28-0EF3-4CA9-BE9D-E11D0A1FDE9A}" type="slidenum">
              <a:rPr lang="en-US" altLang="en-US"/>
              <a:pPr>
                <a:defRPr/>
              </a:pPr>
              <a:t>‹#›</a:t>
            </a:fld>
            <a:endParaRPr lang="en-US" altLang="en-US"/>
          </a:p>
        </p:txBody>
      </p:sp>
    </p:spTree>
    <p:extLst>
      <p:ext uri="{BB962C8B-B14F-4D97-AF65-F5344CB8AC3E}">
        <p14:creationId xmlns:p14="http://schemas.microsoft.com/office/powerpoint/2010/main" val="125698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BA7B10-751A-4800-AD0D-AF75F913F96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E1837E0-6D5B-494A-9C0D-B694200C8B1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27DB74A-04FA-4AD6-B0DB-E7B493333EA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onstantia" panose="02030602050306030303" pitchFamily="18" charset="0"/>
              </a:defRPr>
            </a:lvl1pPr>
          </a:lstStyle>
          <a:p>
            <a:pPr>
              <a:defRPr/>
            </a:pPr>
            <a:fld id="{9450394D-DFB9-4347-8C75-1D5C86004B4D}" type="datetimeFigureOut">
              <a:rPr lang="en-US" altLang="en-US"/>
              <a:pPr>
                <a:defRPr/>
              </a:pPr>
              <a:t>9/30/2023</a:t>
            </a:fld>
            <a:endParaRPr lang="en-US" altLang="en-US"/>
          </a:p>
        </p:txBody>
      </p:sp>
      <p:sp>
        <p:nvSpPr>
          <p:cNvPr id="5" name="Footer Placeholder 4">
            <a:extLst>
              <a:ext uri="{FF2B5EF4-FFF2-40B4-BE49-F238E27FC236}">
                <a16:creationId xmlns:a16="http://schemas.microsoft.com/office/drawing/2014/main" id="{08921137-AA9B-4482-9DC8-FFAF70179B4D}"/>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onstantia" panose="02030602050306030303" pitchFamily="18" charset="0"/>
              </a:defRPr>
            </a:lvl1pPr>
          </a:lstStyle>
          <a:p>
            <a:pPr>
              <a:defRPr/>
            </a:pPr>
            <a:endParaRPr lang="en-US" altLang="en-US"/>
          </a:p>
        </p:txBody>
      </p:sp>
      <p:sp>
        <p:nvSpPr>
          <p:cNvPr id="6" name="Slide Number Placeholder 5">
            <a:extLst>
              <a:ext uri="{FF2B5EF4-FFF2-40B4-BE49-F238E27FC236}">
                <a16:creationId xmlns:a16="http://schemas.microsoft.com/office/drawing/2014/main" id="{D4931609-E1E6-4D20-8699-437DBBF6DC7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onstantia" panose="02030602050306030303" pitchFamily="18" charset="0"/>
              </a:defRPr>
            </a:lvl1pPr>
          </a:lstStyle>
          <a:p>
            <a:pPr>
              <a:defRPr/>
            </a:pPr>
            <a:fld id="{0144ABB9-585D-4B11-901F-7C3266CD590D}" type="slidenum">
              <a:rPr lang="en-US" altLang="en-US"/>
              <a:pPr>
                <a:defRPr/>
              </a:pPr>
              <a:t>‹#›</a:t>
            </a:fld>
            <a:endParaRPr lang="en-US" altLang="en-US"/>
          </a:p>
        </p:txBody>
      </p:sp>
      <p:pic>
        <p:nvPicPr>
          <p:cNvPr id="1031" name="Picture 8">
            <a:extLst>
              <a:ext uri="{FF2B5EF4-FFF2-40B4-BE49-F238E27FC236}">
                <a16:creationId xmlns:a16="http://schemas.microsoft.com/office/drawing/2014/main" id="{68D9764A-A863-4FE0-9E2C-A11A7DFACA3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marL="457200" algn="ctr" rtl="0" eaLnBrk="1" fontAlgn="base" hangingPunct="1">
        <a:spcBef>
          <a:spcPct val="0"/>
        </a:spcBef>
        <a:spcAft>
          <a:spcPct val="0"/>
        </a:spcAft>
        <a:defRPr sz="4400">
          <a:solidFill>
            <a:schemeClr val="tx1"/>
          </a:solidFill>
          <a:latin typeface="Constantia" pitchFamily="18" charset="0"/>
        </a:defRPr>
      </a:lvl6pPr>
      <a:lvl7pPr marL="914400" algn="ctr" rtl="0" eaLnBrk="1" fontAlgn="base" hangingPunct="1">
        <a:spcBef>
          <a:spcPct val="0"/>
        </a:spcBef>
        <a:spcAft>
          <a:spcPct val="0"/>
        </a:spcAft>
        <a:defRPr sz="4400">
          <a:solidFill>
            <a:schemeClr val="tx1"/>
          </a:solidFill>
          <a:latin typeface="Constantia" pitchFamily="18" charset="0"/>
        </a:defRPr>
      </a:lvl7pPr>
      <a:lvl8pPr marL="1371600" algn="ctr" rtl="0" eaLnBrk="1" fontAlgn="base" hangingPunct="1">
        <a:spcBef>
          <a:spcPct val="0"/>
        </a:spcBef>
        <a:spcAft>
          <a:spcPct val="0"/>
        </a:spcAft>
        <a:defRPr sz="4400">
          <a:solidFill>
            <a:schemeClr val="tx1"/>
          </a:solidFill>
          <a:latin typeface="Constantia" pitchFamily="18" charset="0"/>
        </a:defRPr>
      </a:lvl8pPr>
      <a:lvl9pPr marL="1828800" algn="ctr" rtl="0" eaLnBrk="1" fontAlgn="base" hangingPunct="1">
        <a:spcBef>
          <a:spcPct val="0"/>
        </a:spcBef>
        <a:spcAft>
          <a:spcPct val="0"/>
        </a:spcAft>
        <a:defRPr sz="4400">
          <a:solidFill>
            <a:schemeClr val="tx1"/>
          </a:solidFill>
          <a:latin typeface="Constantia"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t.ly/GAMilestones" TargetMode="External"/><Relationship Id="rId2" Type="http://schemas.openxmlformats.org/officeDocument/2006/relationships/hyperlink" Target="http://www.pta.org/files/Advocacy/CCSSIToolkit/Common%20Core%20State%20Standards%20Resources/Assessments%20Resouces/PTA_GA_6PG_17DEC13_FINAL.pdf" TargetMode="External"/><Relationship Id="rId1" Type="http://schemas.openxmlformats.org/officeDocument/2006/relationships/slideLayout" Target="../slideLayouts/slideLayout2.xml"/><Relationship Id="rId4" Type="http://schemas.openxmlformats.org/officeDocument/2006/relationships/hyperlink" Target="https://www.georgiastandards.org/Pages/default.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launchpad.fultonschools.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mailto:griffinhs@fultonschools.org" TargetMode="External"/><Relationship Id="rId2" Type="http://schemas.openxmlformats.org/officeDocument/2006/relationships/hyperlink" Target="mailto:goodrich@fultonschools.org" TargetMode="External"/><Relationship Id="rId1" Type="http://schemas.openxmlformats.org/officeDocument/2006/relationships/slideLayout" Target="../slideLayouts/slideLayout2.xml"/><Relationship Id="rId5" Type="http://schemas.openxmlformats.org/officeDocument/2006/relationships/hyperlink" Target="mailto:sladed@fultonschools.org" TargetMode="External"/><Relationship Id="rId4" Type="http://schemas.openxmlformats.org/officeDocument/2006/relationships/hyperlink" Target="mailto:martinmp@fultonschools.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a:extLst>
              <a:ext uri="{FF2B5EF4-FFF2-40B4-BE49-F238E27FC236}">
                <a16:creationId xmlns:a16="http://schemas.microsoft.com/office/drawing/2014/main" id="{8EC03549-CD64-41BD-A125-39866637E868}"/>
              </a:ext>
            </a:extLst>
          </p:cNvPr>
          <p:cNvSpPr>
            <a:spLocks noChangeArrowheads="1"/>
          </p:cNvSpPr>
          <p:nvPr/>
        </p:nvSpPr>
        <p:spPr bwMode="auto">
          <a:xfrm>
            <a:off x="1551397" y="-479762"/>
            <a:ext cx="7006975" cy="3908762"/>
          </a:xfrm>
          <a:prstGeom prst="rect">
            <a:avLst/>
          </a:prstGeom>
          <a:noFill/>
          <a:ln>
            <a:noFill/>
          </a:ln>
          <a:effectLst>
            <a:outerShdw blurRad="63500" dist="56796" dir="20006097" algn="ctr" rotWithShape="0">
              <a:srgbClr val="CAC4A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0"/>
              </a:spcBef>
              <a:buFontTx/>
              <a:buNone/>
              <a:defRPr/>
            </a:pPr>
            <a:endParaRPr lang="en-US" altLang="en-US" sz="4000" b="1" dirty="0">
              <a:solidFill>
                <a:srgbClr val="7F2F2D"/>
              </a:solidFill>
              <a:latin typeface="Garamond" panose="02020404030301010803" pitchFamily="18" charset="0"/>
            </a:endParaRPr>
          </a:p>
          <a:p>
            <a:pPr algn="ctr" eaLnBrk="1" hangingPunct="1">
              <a:spcBef>
                <a:spcPct val="0"/>
              </a:spcBef>
              <a:buFontTx/>
              <a:buNone/>
              <a:defRPr/>
            </a:pPr>
            <a:endParaRPr lang="en-US" altLang="en-US" sz="4000" b="1" dirty="0">
              <a:solidFill>
                <a:srgbClr val="7F2F2D"/>
              </a:solidFill>
              <a:latin typeface="Garamond" panose="02020404030301010803" pitchFamily="18" charset="0"/>
            </a:endParaRPr>
          </a:p>
          <a:p>
            <a:pPr algn="ctr" eaLnBrk="1" hangingPunct="1">
              <a:spcBef>
                <a:spcPct val="0"/>
              </a:spcBef>
              <a:buFontTx/>
              <a:buNone/>
              <a:defRPr/>
            </a:pPr>
            <a:r>
              <a:rPr lang="en-US" altLang="en-US" sz="5400" b="1" dirty="0">
                <a:solidFill>
                  <a:srgbClr val="7F2F2D"/>
                </a:solidFill>
                <a:latin typeface="Garamond" panose="02020404030301010803" pitchFamily="18" charset="0"/>
              </a:rPr>
              <a:t>Welcome to HES </a:t>
            </a:r>
          </a:p>
          <a:p>
            <a:pPr algn="ctr" eaLnBrk="1" hangingPunct="1">
              <a:spcBef>
                <a:spcPct val="0"/>
              </a:spcBef>
              <a:buFontTx/>
              <a:buNone/>
              <a:defRPr/>
            </a:pPr>
            <a:r>
              <a:rPr lang="en-US" altLang="en-US" sz="5400" b="1" dirty="0">
                <a:solidFill>
                  <a:srgbClr val="7F2F2D"/>
                </a:solidFill>
                <a:latin typeface="Garamond" panose="02020404030301010803" pitchFamily="18" charset="0"/>
              </a:rPr>
              <a:t>Curriculum Night</a:t>
            </a:r>
            <a:endParaRPr lang="en-US" altLang="en-US" sz="6000" b="1" dirty="0">
              <a:solidFill>
                <a:srgbClr val="7F2F2D"/>
              </a:solidFill>
              <a:latin typeface="Garamond" panose="02020404030301010803" pitchFamily="18" charset="0"/>
            </a:endParaRPr>
          </a:p>
          <a:p>
            <a:pPr algn="ctr" eaLnBrk="1" hangingPunct="1">
              <a:spcBef>
                <a:spcPct val="0"/>
              </a:spcBef>
              <a:buFontTx/>
              <a:buNone/>
              <a:defRPr/>
            </a:pPr>
            <a:r>
              <a:rPr lang="en-US" altLang="en-US" sz="6000" b="1" dirty="0">
                <a:solidFill>
                  <a:srgbClr val="7F2F2D"/>
                </a:solidFill>
                <a:latin typeface="Garamond" panose="02020404030301010803" pitchFamily="18" charset="0"/>
              </a:rPr>
              <a:t>September 14, 2023</a:t>
            </a:r>
            <a:endParaRPr lang="en-US" altLang="en-US" sz="4800" b="1" dirty="0">
              <a:solidFill>
                <a:srgbClr val="7F2F2D"/>
              </a:solidFill>
              <a:latin typeface="Garamond" panose="02020404030301010803" pitchFamily="18" charset="0"/>
            </a:endParaRPr>
          </a:p>
        </p:txBody>
      </p:sp>
      <p:sp>
        <p:nvSpPr>
          <p:cNvPr id="4099" name="Rectangle 7">
            <a:extLst>
              <a:ext uri="{FF2B5EF4-FFF2-40B4-BE49-F238E27FC236}">
                <a16:creationId xmlns:a16="http://schemas.microsoft.com/office/drawing/2014/main" id="{2FAC44CD-72FC-4620-AA3E-2AAB9F5F9B23}"/>
              </a:ext>
            </a:extLst>
          </p:cNvPr>
          <p:cNvSpPr>
            <a:spLocks noChangeArrowheads="1"/>
          </p:cNvSpPr>
          <p:nvPr/>
        </p:nvSpPr>
        <p:spPr bwMode="auto">
          <a:xfrm>
            <a:off x="1295401" y="3133618"/>
            <a:ext cx="7098586" cy="300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42900" indent="-342900">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buFont typeface="Arial" panose="020B0604020202020204" pitchFamily="34" charset="0"/>
              <a:buNone/>
            </a:pPr>
            <a:endParaRPr lang="en-US" altLang="en-US" sz="4400" b="1" dirty="0">
              <a:solidFill>
                <a:srgbClr val="7F2F2D"/>
              </a:solidFill>
              <a:latin typeface="Garamond"/>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0FB4126-C3BE-4D1B-8A3A-B8EC88B0EE0F}"/>
              </a:ext>
            </a:extLst>
          </p:cNvPr>
          <p:cNvSpPr>
            <a:spLocks noGrp="1"/>
          </p:cNvSpPr>
          <p:nvPr>
            <p:ph type="title"/>
          </p:nvPr>
        </p:nvSpPr>
        <p:spPr>
          <a:xfrm>
            <a:off x="1827213" y="152400"/>
            <a:ext cx="6629400" cy="1143000"/>
          </a:xfrm>
        </p:spPr>
        <p:txBody>
          <a:bodyPr/>
          <a:lstStyle/>
          <a:p>
            <a:pPr eaLnBrk="1" hangingPunct="1"/>
            <a:r>
              <a:rPr lang="en-US" altLang="en-US" b="1">
                <a:solidFill>
                  <a:srgbClr val="7F2F2D"/>
                </a:solidFill>
                <a:latin typeface="Garamond" panose="02020404030301010803" pitchFamily="18" charset="0"/>
              </a:rPr>
              <a:t>Curriculum at Glance</a:t>
            </a:r>
          </a:p>
        </p:txBody>
      </p:sp>
      <p:sp>
        <p:nvSpPr>
          <p:cNvPr id="9219" name="Rectangle 4">
            <a:extLst>
              <a:ext uri="{FF2B5EF4-FFF2-40B4-BE49-F238E27FC236}">
                <a16:creationId xmlns:a16="http://schemas.microsoft.com/office/drawing/2014/main" id="{5E0071E6-A905-4893-9A97-2C3FCBB2A616}"/>
              </a:ext>
            </a:extLst>
          </p:cNvPr>
          <p:cNvSpPr>
            <a:spLocks noGrp="1" noChangeArrowheads="1"/>
          </p:cNvSpPr>
          <p:nvPr>
            <p:ph type="body" sz="half" idx="1"/>
          </p:nvPr>
        </p:nvSpPr>
        <p:spPr>
          <a:xfrm>
            <a:off x="2674349" y="1176265"/>
            <a:ext cx="5638800" cy="5084763"/>
          </a:xfrm>
        </p:spPr>
        <p:txBody>
          <a:bodyPr/>
          <a:lstStyle/>
          <a:p>
            <a:pPr marL="457200" lvl="1" indent="0" eaLnBrk="1" hangingPunct="1">
              <a:lnSpc>
                <a:spcPct val="90000"/>
              </a:lnSpc>
              <a:spcBef>
                <a:spcPts val="600"/>
              </a:spcBef>
              <a:buFont typeface="Arial" panose="020B0604020202020204" pitchFamily="34" charset="0"/>
              <a:buNone/>
              <a:defRPr/>
            </a:pPr>
            <a:endParaRPr lang="en-US" altLang="en-US" sz="2400" dirty="0">
              <a:solidFill>
                <a:srgbClr val="514843"/>
              </a:solidFill>
              <a:latin typeface="Euphemia" panose="020B0503040102020104" pitchFamily="34" charset="0"/>
              <a:cs typeface="Arial" panose="020B0604020202020204" pitchFamily="34" charset="0"/>
            </a:endParaRPr>
          </a:p>
          <a:p>
            <a:pPr marL="685800" lvl="1" indent="-228600" eaLnBrk="1" hangingPunct="1">
              <a:lnSpc>
                <a:spcPct val="90000"/>
              </a:lnSpc>
              <a:spcBef>
                <a:spcPts val="600"/>
              </a:spcBef>
              <a:buFont typeface="Wingdings" panose="05000000000000000000" pitchFamily="2" charset="2"/>
              <a:buChar char="§"/>
              <a:defRPr/>
            </a:pPr>
            <a:r>
              <a:rPr lang="en-US" altLang="en-US" sz="2400" dirty="0">
                <a:solidFill>
                  <a:srgbClr val="514843"/>
                </a:solidFill>
                <a:latin typeface="Euphemia"/>
                <a:cs typeface="Arial"/>
              </a:rPr>
              <a:t>Wonders</a:t>
            </a:r>
          </a:p>
          <a:p>
            <a:pPr marL="685800" lvl="1" indent="-228600" eaLnBrk="1" hangingPunct="1">
              <a:lnSpc>
                <a:spcPct val="90000"/>
              </a:lnSpc>
              <a:spcBef>
                <a:spcPts val="600"/>
              </a:spcBef>
              <a:buFont typeface="Wingdings" panose="05000000000000000000" pitchFamily="2" charset="2"/>
              <a:buChar char="§"/>
              <a:defRPr/>
            </a:pPr>
            <a:r>
              <a:rPr lang="en-US" altLang="en-US" sz="2400" dirty="0">
                <a:solidFill>
                  <a:srgbClr val="514843"/>
                </a:solidFill>
                <a:latin typeface="Euphemia"/>
                <a:cs typeface="Arial"/>
              </a:rPr>
              <a:t>95 Phonics</a:t>
            </a:r>
            <a:endParaRPr lang="en-US" altLang="en-US" sz="2400" dirty="0">
              <a:solidFill>
                <a:srgbClr val="514843"/>
              </a:solidFill>
              <a:latin typeface="Euphemia" panose="020B0503040102020104" pitchFamily="34" charset="0"/>
              <a:cs typeface="Arial" panose="020B0604020202020204" pitchFamily="34" charset="0"/>
            </a:endParaRPr>
          </a:p>
          <a:p>
            <a:pPr marL="685800" lvl="1" indent="-228600">
              <a:lnSpc>
                <a:spcPct val="90000"/>
              </a:lnSpc>
              <a:spcBef>
                <a:spcPts val="600"/>
              </a:spcBef>
              <a:buFont typeface="Wingdings" panose="05000000000000000000" pitchFamily="2" charset="2"/>
              <a:buChar char="§"/>
              <a:defRPr/>
            </a:pPr>
            <a:r>
              <a:rPr lang="en-US" altLang="en-US" sz="2400" dirty="0">
                <a:solidFill>
                  <a:srgbClr val="514843"/>
                </a:solidFill>
                <a:latin typeface="Euphemia"/>
                <a:cs typeface="Arial"/>
              </a:rPr>
              <a:t>My Math</a:t>
            </a:r>
            <a:endParaRPr lang="en-US" altLang="en-US" sz="2400" dirty="0">
              <a:solidFill>
                <a:srgbClr val="514843"/>
              </a:solidFill>
              <a:latin typeface="Euphemia" panose="020B0503040102020104" pitchFamily="34" charset="0"/>
              <a:cs typeface="Arial" panose="020B0604020202020204" pitchFamily="34" charset="0"/>
            </a:endParaRPr>
          </a:p>
          <a:p>
            <a:pPr marL="685800" lvl="1" indent="-228600" eaLnBrk="1" hangingPunct="1">
              <a:lnSpc>
                <a:spcPct val="90000"/>
              </a:lnSpc>
              <a:spcBef>
                <a:spcPts val="600"/>
              </a:spcBef>
              <a:buFont typeface="Wingdings" panose="05000000000000000000" pitchFamily="2" charset="2"/>
              <a:buChar char="§"/>
              <a:defRPr/>
            </a:pPr>
            <a:r>
              <a:rPr lang="en-US" altLang="en-US" sz="2400" dirty="0">
                <a:solidFill>
                  <a:srgbClr val="514843"/>
                </a:solidFill>
                <a:latin typeface="Euphemia"/>
                <a:cs typeface="Arial"/>
              </a:rPr>
              <a:t>Inspire Science</a:t>
            </a:r>
            <a:endParaRPr lang="en-US" altLang="en-US" sz="2400" dirty="0">
              <a:solidFill>
                <a:srgbClr val="514843"/>
              </a:solidFill>
              <a:latin typeface="Euphemia" panose="020B0503040102020104" pitchFamily="34" charset="0"/>
              <a:cs typeface="Arial" panose="020B0604020202020204" pitchFamily="34" charset="0"/>
            </a:endParaRPr>
          </a:p>
          <a:p>
            <a:pPr marL="685800" lvl="1" indent="-228600" eaLnBrk="1" hangingPunct="1">
              <a:lnSpc>
                <a:spcPct val="90000"/>
              </a:lnSpc>
              <a:spcBef>
                <a:spcPts val="600"/>
              </a:spcBef>
              <a:buFont typeface="Wingdings" panose="05000000000000000000" pitchFamily="2" charset="2"/>
              <a:buChar char="§"/>
              <a:defRPr/>
            </a:pPr>
            <a:r>
              <a:rPr lang="en-US" altLang="en-US" sz="2400" dirty="0">
                <a:solidFill>
                  <a:srgbClr val="514843"/>
                </a:solidFill>
                <a:latin typeface="Euphemia"/>
                <a:cs typeface="Arial"/>
              </a:rPr>
              <a:t>Gallopade Social Studies</a:t>
            </a:r>
          </a:p>
          <a:p>
            <a:pPr marL="685800" lvl="1" indent="-228600" eaLnBrk="1" hangingPunct="1">
              <a:lnSpc>
                <a:spcPct val="90000"/>
              </a:lnSpc>
              <a:spcBef>
                <a:spcPts val="600"/>
              </a:spcBef>
              <a:buFont typeface="Wingdings" panose="05000000000000000000" pitchFamily="2" charset="2"/>
              <a:buChar char="§"/>
              <a:defRPr/>
            </a:pPr>
            <a:r>
              <a:rPr lang="en-US" altLang="en-US" sz="2400" dirty="0">
                <a:solidFill>
                  <a:srgbClr val="514843"/>
                </a:solidFill>
                <a:latin typeface="Euphemia"/>
                <a:cs typeface="Arial"/>
                <a:hlinkClick r:id="rId2"/>
              </a:rPr>
              <a:t>Georgia Milestones (Parent Guide)</a:t>
            </a:r>
            <a:endParaRPr lang="en-US" altLang="en-US" sz="2400" dirty="0">
              <a:solidFill>
                <a:srgbClr val="514843"/>
              </a:solidFill>
              <a:latin typeface="Euphemia"/>
              <a:cs typeface="Arial"/>
            </a:endParaRPr>
          </a:p>
          <a:p>
            <a:pPr marL="1085850" lvl="2">
              <a:lnSpc>
                <a:spcPct val="90000"/>
              </a:lnSpc>
              <a:spcBef>
                <a:spcPts val="600"/>
              </a:spcBef>
              <a:buFont typeface="Wingdings" panose="05000000000000000000" pitchFamily="2" charset="2"/>
              <a:buChar char="§"/>
              <a:defRPr/>
            </a:pPr>
            <a:r>
              <a:rPr lang="en-US" sz="2000" dirty="0">
                <a:ea typeface="+mn-lt"/>
                <a:cs typeface="+mn-lt"/>
                <a:hlinkClick r:id="rId3"/>
              </a:rPr>
              <a:t>http://bit.ly/GAMilestones </a:t>
            </a:r>
            <a:endParaRPr lang="en-US" altLang="en-US" sz="2000" dirty="0">
              <a:ea typeface="+mn-lt"/>
              <a:cs typeface="+mn-lt"/>
            </a:endParaRPr>
          </a:p>
          <a:p>
            <a:pPr marL="685800" lvl="1" indent="-228600" eaLnBrk="1" hangingPunct="1">
              <a:lnSpc>
                <a:spcPct val="90000"/>
              </a:lnSpc>
              <a:spcBef>
                <a:spcPts val="600"/>
              </a:spcBef>
              <a:buFont typeface="Wingdings" panose="05000000000000000000" pitchFamily="2" charset="2"/>
              <a:buChar char="§"/>
              <a:defRPr/>
            </a:pPr>
            <a:r>
              <a:rPr lang="en-US" altLang="en-US" sz="2400" dirty="0">
                <a:solidFill>
                  <a:srgbClr val="514843"/>
                </a:solidFill>
                <a:latin typeface="Euphemia" panose="020B0503040102020104" pitchFamily="34" charset="0"/>
                <a:cs typeface="Arial" panose="020B0604020202020204" pitchFamily="34" charset="0"/>
              </a:rPr>
              <a:t>Georgia Standards of Excellence</a:t>
            </a:r>
          </a:p>
          <a:p>
            <a:pPr marL="457200" lvl="1" indent="0" eaLnBrk="1" hangingPunct="1">
              <a:lnSpc>
                <a:spcPct val="90000"/>
              </a:lnSpc>
              <a:spcBef>
                <a:spcPts val="600"/>
              </a:spcBef>
              <a:buFont typeface="Arial" panose="020B0604020202020204" pitchFamily="34" charset="0"/>
              <a:buNone/>
              <a:defRPr/>
            </a:pPr>
            <a:r>
              <a:rPr lang="en-US" altLang="en-US" sz="2000" dirty="0">
                <a:solidFill>
                  <a:srgbClr val="514843"/>
                </a:solidFill>
                <a:latin typeface="Euphemia" panose="020B0503040102020104" pitchFamily="34" charset="0"/>
                <a:cs typeface="Arial" panose="020B0604020202020204" pitchFamily="34" charset="0"/>
                <a:hlinkClick r:id="rId4"/>
              </a:rPr>
              <a:t>https://www.georgiastandards.org/Pages/default.aspx</a:t>
            </a:r>
            <a:endParaRPr lang="en-US" altLang="en-US" sz="2000" dirty="0">
              <a:solidFill>
                <a:srgbClr val="514843"/>
              </a:solidFill>
              <a:latin typeface="Euphemia" panose="020B0503040102020104" pitchFamily="34" charset="0"/>
              <a:cs typeface="Arial" panose="020B0604020202020204" pitchFamily="34" charset="0"/>
            </a:endParaRPr>
          </a:p>
          <a:p>
            <a:pPr eaLnBrk="1" hangingPunct="1">
              <a:lnSpc>
                <a:spcPct val="90000"/>
              </a:lnSpc>
              <a:defRPr/>
            </a:pPr>
            <a:endParaRPr lang="en-US" altLang="en-US" sz="2000" b="1" dirty="0">
              <a:solidFill>
                <a:srgbClr val="7F2F2D"/>
              </a:solidFill>
              <a:latin typeface="Garamond" panose="020204040303010108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F92507E-B822-4632-9475-03C4209E3E3A}"/>
              </a:ext>
            </a:extLst>
          </p:cNvPr>
          <p:cNvSpPr>
            <a:spLocks noGrp="1"/>
          </p:cNvSpPr>
          <p:nvPr>
            <p:ph type="title"/>
          </p:nvPr>
        </p:nvSpPr>
        <p:spPr>
          <a:xfrm>
            <a:off x="457200" y="274638"/>
            <a:ext cx="8229600" cy="1143000"/>
          </a:xfrm>
        </p:spPr>
        <p:txBody>
          <a:bodyPr wrap="square" anchor="ctr">
            <a:normAutofit/>
          </a:bodyPr>
          <a:lstStyle/>
          <a:p>
            <a:r>
              <a:rPr lang="en-US" altLang="en-US" b="1" dirty="0"/>
              <a:t>Math</a:t>
            </a:r>
          </a:p>
        </p:txBody>
      </p:sp>
      <p:pic>
        <p:nvPicPr>
          <p:cNvPr id="4" name="Content Placeholder 3">
            <a:extLst>
              <a:ext uri="{FF2B5EF4-FFF2-40B4-BE49-F238E27FC236}">
                <a16:creationId xmlns:a16="http://schemas.microsoft.com/office/drawing/2014/main" id="{9E98EE16-5DA9-B369-A7D2-B8DE5198F943}"/>
              </a:ext>
            </a:extLst>
          </p:cNvPr>
          <p:cNvPicPr>
            <a:picLocks noGrp="1" noChangeAspect="1"/>
          </p:cNvPicPr>
          <p:nvPr>
            <p:ph idx="1"/>
          </p:nvPr>
        </p:nvPicPr>
        <p:blipFill>
          <a:blip r:embed="rId2"/>
          <a:stretch>
            <a:fillRect/>
          </a:stretch>
        </p:blipFill>
        <p:spPr>
          <a:xfrm>
            <a:off x="1099336" y="1281701"/>
            <a:ext cx="7304688" cy="5088277"/>
          </a:xfrm>
          <a:noFill/>
        </p:spPr>
      </p:pic>
      <p:pic>
        <p:nvPicPr>
          <p:cNvPr id="5" name="Picture 4" descr="Text, whiteboard&#10;&#10;Description automatically generated">
            <a:extLst>
              <a:ext uri="{FF2B5EF4-FFF2-40B4-BE49-F238E27FC236}">
                <a16:creationId xmlns:a16="http://schemas.microsoft.com/office/drawing/2014/main" id="{DF35F639-376C-51DF-ECDB-AACAB4B5F1D5}"/>
              </a:ext>
            </a:extLst>
          </p:cNvPr>
          <p:cNvPicPr>
            <a:picLocks noChangeAspect="1"/>
          </p:cNvPicPr>
          <p:nvPr/>
        </p:nvPicPr>
        <p:blipFill>
          <a:blip r:embed="rId3"/>
          <a:stretch>
            <a:fillRect/>
          </a:stretch>
        </p:blipFill>
        <p:spPr>
          <a:xfrm>
            <a:off x="0" y="14404"/>
            <a:ext cx="2005756" cy="16634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415D45D-BB33-4860-8B51-94E34F683B09}"/>
              </a:ext>
            </a:extLst>
          </p:cNvPr>
          <p:cNvSpPr>
            <a:spLocks noGrp="1"/>
          </p:cNvSpPr>
          <p:nvPr>
            <p:ph type="title"/>
          </p:nvPr>
        </p:nvSpPr>
        <p:spPr>
          <a:xfrm>
            <a:off x="457200" y="274638"/>
            <a:ext cx="8229600" cy="1143000"/>
          </a:xfrm>
        </p:spPr>
        <p:txBody>
          <a:bodyPr wrap="square" anchor="ctr">
            <a:normAutofit/>
          </a:bodyPr>
          <a:lstStyle/>
          <a:p>
            <a:r>
              <a:rPr lang="en-US" altLang="en-US"/>
              <a:t>Reading/ Writing</a:t>
            </a:r>
          </a:p>
        </p:txBody>
      </p:sp>
      <p:pic>
        <p:nvPicPr>
          <p:cNvPr id="4" name="Content Placeholder 3">
            <a:extLst>
              <a:ext uri="{FF2B5EF4-FFF2-40B4-BE49-F238E27FC236}">
                <a16:creationId xmlns:a16="http://schemas.microsoft.com/office/drawing/2014/main" id="{1B63351E-6017-E803-FFFD-EDFC073F2634}"/>
              </a:ext>
            </a:extLst>
          </p:cNvPr>
          <p:cNvPicPr>
            <a:picLocks noGrp="1" noChangeAspect="1"/>
          </p:cNvPicPr>
          <p:nvPr>
            <p:ph idx="1"/>
          </p:nvPr>
        </p:nvPicPr>
        <p:blipFill>
          <a:blip r:embed="rId2"/>
          <a:stretch>
            <a:fillRect/>
          </a:stretch>
        </p:blipFill>
        <p:spPr>
          <a:xfrm>
            <a:off x="1440943" y="1315092"/>
            <a:ext cx="7055785" cy="5268270"/>
          </a:xfrm>
          <a:noFill/>
        </p:spPr>
      </p:pic>
      <p:pic>
        <p:nvPicPr>
          <p:cNvPr id="5" name="Picture 4">
            <a:extLst>
              <a:ext uri="{FF2B5EF4-FFF2-40B4-BE49-F238E27FC236}">
                <a16:creationId xmlns:a16="http://schemas.microsoft.com/office/drawing/2014/main" id="{6F68C0A2-5206-2C72-23A8-12AE4AACC791}"/>
              </a:ext>
            </a:extLst>
          </p:cNvPr>
          <p:cNvPicPr>
            <a:picLocks noChangeAspect="1"/>
          </p:cNvPicPr>
          <p:nvPr/>
        </p:nvPicPr>
        <p:blipFill>
          <a:blip r:embed="rId3"/>
          <a:stretch>
            <a:fillRect/>
          </a:stretch>
        </p:blipFill>
        <p:spPr>
          <a:xfrm>
            <a:off x="0" y="-41708"/>
            <a:ext cx="1622870" cy="16731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330" y="-55322"/>
            <a:ext cx="6389586" cy="1334314"/>
          </a:xfrm>
        </p:spPr>
        <p:txBody>
          <a:bodyPr>
            <a:normAutofit/>
          </a:bodyPr>
          <a:lstStyle/>
          <a:p>
            <a:pPr algn="ctr"/>
            <a:r>
              <a:rPr lang="en-US" sz="4400" dirty="0">
                <a:solidFill>
                  <a:srgbClr val="7F2F2D"/>
                </a:solidFill>
                <a:latin typeface="KG Blank Space Sketch" panose="02000000000000000000" pitchFamily="2" charset="0"/>
              </a:rPr>
              <a:t>Social Studies </a:t>
            </a:r>
          </a:p>
        </p:txBody>
      </p:sp>
      <p:pic>
        <p:nvPicPr>
          <p:cNvPr id="7178" name="Picture 10" descr="Boy Hugging Earth Clip Art - Boy Hugging Earth Image">
            <a:extLst>
              <a:ext uri="{FF2B5EF4-FFF2-40B4-BE49-F238E27FC236}">
                <a16:creationId xmlns:a16="http://schemas.microsoft.com/office/drawing/2014/main" id="{3E465C2B-4E9D-4CC8-AB4C-62D004EBC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3083" y="0"/>
            <a:ext cx="1270917" cy="18745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240F414-F70B-2CAF-115B-381F3A71A844}"/>
              </a:ext>
            </a:extLst>
          </p:cNvPr>
          <p:cNvPicPr>
            <a:picLocks noChangeAspect="1"/>
          </p:cNvPicPr>
          <p:nvPr/>
        </p:nvPicPr>
        <p:blipFill>
          <a:blip r:embed="rId3"/>
          <a:stretch>
            <a:fillRect/>
          </a:stretch>
        </p:blipFill>
        <p:spPr>
          <a:xfrm>
            <a:off x="0" y="611835"/>
            <a:ext cx="7668695" cy="5980002"/>
          </a:xfrm>
          <a:prstGeom prst="rect">
            <a:avLst/>
          </a:prstGeom>
        </p:spPr>
      </p:pic>
      <p:pic>
        <p:nvPicPr>
          <p:cNvPr id="6" name="Picture 4" descr="Website, calendar&#10;&#10;Description automatically generated">
            <a:extLst>
              <a:ext uri="{FF2B5EF4-FFF2-40B4-BE49-F238E27FC236}">
                <a16:creationId xmlns:a16="http://schemas.microsoft.com/office/drawing/2014/main" id="{87A3F1BD-563A-3595-AAD6-1BE7BBCF7E7E}"/>
              </a:ext>
            </a:extLst>
          </p:cNvPr>
          <p:cNvPicPr>
            <a:picLocks noChangeAspect="1"/>
          </p:cNvPicPr>
          <p:nvPr/>
        </p:nvPicPr>
        <p:blipFill>
          <a:blip r:embed="rId4"/>
          <a:stretch>
            <a:fillRect/>
          </a:stretch>
        </p:blipFill>
        <p:spPr>
          <a:xfrm>
            <a:off x="7690957" y="4983492"/>
            <a:ext cx="1453043" cy="1799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023"/>
    </mc:Choice>
    <mc:Fallback xmlns="">
      <p:transition spd="slow" advTm="1602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330" y="-55322"/>
            <a:ext cx="6389586" cy="1334314"/>
          </a:xfrm>
        </p:spPr>
        <p:txBody>
          <a:bodyPr>
            <a:normAutofit/>
          </a:bodyPr>
          <a:lstStyle/>
          <a:p>
            <a:pPr algn="ctr"/>
            <a:r>
              <a:rPr lang="en-US" sz="4400" dirty="0">
                <a:solidFill>
                  <a:srgbClr val="7F2F2D"/>
                </a:solidFill>
                <a:latin typeface="KG Blank Space Sketch" panose="02000000000000000000" pitchFamily="2" charset="0"/>
              </a:rPr>
              <a:t>Social Studies </a:t>
            </a:r>
          </a:p>
        </p:txBody>
      </p:sp>
      <p:pic>
        <p:nvPicPr>
          <p:cNvPr id="7178" name="Picture 10" descr="Boy Hugging Earth Clip Art - Boy Hugging Earth Image">
            <a:extLst>
              <a:ext uri="{FF2B5EF4-FFF2-40B4-BE49-F238E27FC236}">
                <a16:creationId xmlns:a16="http://schemas.microsoft.com/office/drawing/2014/main" id="{3E465C2B-4E9D-4CC8-AB4C-62D004EBC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670" y="184664"/>
            <a:ext cx="1270917" cy="18745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EF2E2CD-A4D1-B2BF-5419-AA6D0F8FF1F5}"/>
              </a:ext>
            </a:extLst>
          </p:cNvPr>
          <p:cNvPicPr>
            <a:picLocks noChangeAspect="1"/>
          </p:cNvPicPr>
          <p:nvPr/>
        </p:nvPicPr>
        <p:blipFill>
          <a:blip r:embed="rId3"/>
          <a:stretch>
            <a:fillRect/>
          </a:stretch>
        </p:blipFill>
        <p:spPr>
          <a:xfrm>
            <a:off x="22087" y="844786"/>
            <a:ext cx="7430537" cy="5668166"/>
          </a:xfrm>
          <a:prstGeom prst="rect">
            <a:avLst/>
          </a:prstGeom>
        </p:spPr>
      </p:pic>
      <p:pic>
        <p:nvPicPr>
          <p:cNvPr id="6" name="Picture 4" descr="Website, calendar&#10;&#10;Description automatically generated">
            <a:extLst>
              <a:ext uri="{FF2B5EF4-FFF2-40B4-BE49-F238E27FC236}">
                <a16:creationId xmlns:a16="http://schemas.microsoft.com/office/drawing/2014/main" id="{681F6A29-BBD3-475E-11E5-D43D3F9BE5A8}"/>
              </a:ext>
            </a:extLst>
          </p:cNvPr>
          <p:cNvPicPr>
            <a:picLocks noChangeAspect="1"/>
          </p:cNvPicPr>
          <p:nvPr/>
        </p:nvPicPr>
        <p:blipFill>
          <a:blip r:embed="rId4"/>
          <a:stretch>
            <a:fillRect/>
          </a:stretch>
        </p:blipFill>
        <p:spPr>
          <a:xfrm>
            <a:off x="7264635" y="4939364"/>
            <a:ext cx="1270917" cy="1573588"/>
          </a:xfrm>
          <a:prstGeom prst="rect">
            <a:avLst/>
          </a:prstGeom>
        </p:spPr>
      </p:pic>
    </p:spTree>
    <p:extLst>
      <p:ext uri="{BB962C8B-B14F-4D97-AF65-F5344CB8AC3E}">
        <p14:creationId xmlns:p14="http://schemas.microsoft.com/office/powerpoint/2010/main" val="2893487650"/>
      </p:ext>
    </p:extLst>
  </p:cSld>
  <p:clrMapOvr>
    <a:masterClrMapping/>
  </p:clrMapOvr>
  <mc:AlternateContent xmlns:mc="http://schemas.openxmlformats.org/markup-compatibility/2006" xmlns:p14="http://schemas.microsoft.com/office/powerpoint/2010/main">
    <mc:Choice Requires="p14">
      <p:transition spd="slow" p14:dur="2000" advTm="16023"/>
    </mc:Choice>
    <mc:Fallback xmlns="">
      <p:transition spd="slow" advTm="1602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330" y="-55322"/>
            <a:ext cx="6389586" cy="896173"/>
          </a:xfrm>
        </p:spPr>
        <p:txBody>
          <a:bodyPr>
            <a:normAutofit/>
          </a:bodyPr>
          <a:lstStyle/>
          <a:p>
            <a:pPr algn="ctr"/>
            <a:r>
              <a:rPr lang="en-US" sz="4400" dirty="0">
                <a:solidFill>
                  <a:srgbClr val="7F2F2D"/>
                </a:solidFill>
                <a:latin typeface="KG Blank Space Sketch" panose="02000000000000000000" pitchFamily="2" charset="0"/>
              </a:rPr>
              <a:t>Science</a:t>
            </a:r>
          </a:p>
        </p:txBody>
      </p:sp>
      <p:pic>
        <p:nvPicPr>
          <p:cNvPr id="7174" name="Picture 6" descr="Science Clip Art - Science Images">
            <a:extLst>
              <a:ext uri="{FF2B5EF4-FFF2-40B4-BE49-F238E27FC236}">
                <a16:creationId xmlns:a16="http://schemas.microsoft.com/office/drawing/2014/main" id="{13B8902D-8EC2-48B6-BCAC-40B6B04CC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78" y="4983492"/>
            <a:ext cx="1356462" cy="1874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CCCA5B2-B1EB-B2B2-9226-48E6D44E633F}"/>
              </a:ext>
            </a:extLst>
          </p:cNvPr>
          <p:cNvPicPr>
            <a:picLocks noChangeAspect="1"/>
          </p:cNvPicPr>
          <p:nvPr/>
        </p:nvPicPr>
        <p:blipFill>
          <a:blip r:embed="rId3"/>
          <a:stretch>
            <a:fillRect/>
          </a:stretch>
        </p:blipFill>
        <p:spPr>
          <a:xfrm>
            <a:off x="1407560" y="565078"/>
            <a:ext cx="7151287" cy="5997539"/>
          </a:xfrm>
          <a:prstGeom prst="rect">
            <a:avLst/>
          </a:prstGeom>
        </p:spPr>
      </p:pic>
      <p:pic>
        <p:nvPicPr>
          <p:cNvPr id="6" name="Picture 5">
            <a:extLst>
              <a:ext uri="{FF2B5EF4-FFF2-40B4-BE49-F238E27FC236}">
                <a16:creationId xmlns:a16="http://schemas.microsoft.com/office/drawing/2014/main" id="{0760505F-1DCE-D8FA-47E6-ADE65B59EC3E}"/>
              </a:ext>
            </a:extLst>
          </p:cNvPr>
          <p:cNvPicPr>
            <a:picLocks noChangeAspect="1"/>
          </p:cNvPicPr>
          <p:nvPr/>
        </p:nvPicPr>
        <p:blipFill>
          <a:blip r:embed="rId4"/>
          <a:stretch>
            <a:fillRect/>
          </a:stretch>
        </p:blipFill>
        <p:spPr>
          <a:xfrm>
            <a:off x="1" y="0"/>
            <a:ext cx="1972637" cy="1705510"/>
          </a:xfrm>
          <a:prstGeom prst="rect">
            <a:avLst/>
          </a:prstGeom>
        </p:spPr>
      </p:pic>
    </p:spTree>
    <p:extLst>
      <p:ext uri="{BB962C8B-B14F-4D97-AF65-F5344CB8AC3E}">
        <p14:creationId xmlns:p14="http://schemas.microsoft.com/office/powerpoint/2010/main" val="3625029048"/>
      </p:ext>
    </p:extLst>
  </p:cSld>
  <p:clrMapOvr>
    <a:masterClrMapping/>
  </p:clrMapOvr>
  <mc:AlternateContent xmlns:mc="http://schemas.openxmlformats.org/markup-compatibility/2006" xmlns:p14="http://schemas.microsoft.com/office/powerpoint/2010/main">
    <mc:Choice Requires="p14">
      <p:transition spd="slow" p14:dur="2000" advTm="16023"/>
    </mc:Choice>
    <mc:Fallback xmlns="">
      <p:transition spd="slow" advTm="1602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975" y="55347"/>
            <a:ext cx="6389586" cy="896173"/>
          </a:xfrm>
        </p:spPr>
        <p:txBody>
          <a:bodyPr>
            <a:normAutofit/>
          </a:bodyPr>
          <a:lstStyle/>
          <a:p>
            <a:pPr algn="ctr"/>
            <a:r>
              <a:rPr lang="en-US" sz="4400" dirty="0">
                <a:solidFill>
                  <a:srgbClr val="7F2F2D"/>
                </a:solidFill>
                <a:latin typeface="KG Blank Space Sketch" panose="02000000000000000000" pitchFamily="2" charset="0"/>
              </a:rPr>
              <a:t>Science</a:t>
            </a:r>
          </a:p>
        </p:txBody>
      </p:sp>
      <p:pic>
        <p:nvPicPr>
          <p:cNvPr id="7174" name="Picture 6" descr="Science Clip Art - Science Images">
            <a:extLst>
              <a:ext uri="{FF2B5EF4-FFF2-40B4-BE49-F238E27FC236}">
                <a16:creationId xmlns:a16="http://schemas.microsoft.com/office/drawing/2014/main" id="{13B8902D-8EC2-48B6-BCAC-40B6B04CC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71" y="4983492"/>
            <a:ext cx="1356462" cy="18745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C063013-CDE8-891C-5A3A-679CEF3151F8}"/>
              </a:ext>
            </a:extLst>
          </p:cNvPr>
          <p:cNvPicPr>
            <a:picLocks noChangeAspect="1"/>
          </p:cNvPicPr>
          <p:nvPr/>
        </p:nvPicPr>
        <p:blipFill>
          <a:blip r:embed="rId3"/>
          <a:stretch>
            <a:fillRect/>
          </a:stretch>
        </p:blipFill>
        <p:spPr>
          <a:xfrm>
            <a:off x="1417834" y="951519"/>
            <a:ext cx="7109718" cy="5665037"/>
          </a:xfrm>
          <a:prstGeom prst="rect">
            <a:avLst/>
          </a:prstGeom>
        </p:spPr>
      </p:pic>
      <p:pic>
        <p:nvPicPr>
          <p:cNvPr id="6" name="Picture 5">
            <a:extLst>
              <a:ext uri="{FF2B5EF4-FFF2-40B4-BE49-F238E27FC236}">
                <a16:creationId xmlns:a16="http://schemas.microsoft.com/office/drawing/2014/main" id="{93FF8E0F-6DC2-3CB1-B9F5-4B32BE161006}"/>
              </a:ext>
            </a:extLst>
          </p:cNvPr>
          <p:cNvPicPr>
            <a:picLocks noChangeAspect="1"/>
          </p:cNvPicPr>
          <p:nvPr/>
        </p:nvPicPr>
        <p:blipFill>
          <a:blip r:embed="rId4"/>
          <a:stretch>
            <a:fillRect/>
          </a:stretch>
        </p:blipFill>
        <p:spPr>
          <a:xfrm>
            <a:off x="-21606" y="0"/>
            <a:ext cx="2180089" cy="1962762"/>
          </a:xfrm>
          <a:prstGeom prst="rect">
            <a:avLst/>
          </a:prstGeom>
        </p:spPr>
      </p:pic>
    </p:spTree>
    <p:extLst>
      <p:ext uri="{BB962C8B-B14F-4D97-AF65-F5344CB8AC3E}">
        <p14:creationId xmlns:p14="http://schemas.microsoft.com/office/powerpoint/2010/main" val="2735568481"/>
      </p:ext>
    </p:extLst>
  </p:cSld>
  <p:clrMapOvr>
    <a:masterClrMapping/>
  </p:clrMapOvr>
  <mc:AlternateContent xmlns:mc="http://schemas.openxmlformats.org/markup-compatibility/2006" xmlns:p14="http://schemas.microsoft.com/office/powerpoint/2010/main">
    <mc:Choice Requires="p14">
      <p:transition spd="slow" p14:dur="2000" advTm="16023"/>
    </mc:Choice>
    <mc:Fallback xmlns="">
      <p:transition spd="slow" advTm="1602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DD86-09B8-DD33-71D2-0FA5F5A1878B}"/>
              </a:ext>
            </a:extLst>
          </p:cNvPr>
          <p:cNvSpPr>
            <a:spLocks noGrp="1"/>
          </p:cNvSpPr>
          <p:nvPr>
            <p:ph type="title"/>
          </p:nvPr>
        </p:nvSpPr>
        <p:spPr/>
        <p:txBody>
          <a:bodyPr/>
          <a:lstStyle/>
          <a:p>
            <a:r>
              <a:rPr lang="en-US" b="1" dirty="0"/>
              <a:t>Home Support</a:t>
            </a:r>
          </a:p>
        </p:txBody>
      </p:sp>
      <p:sp>
        <p:nvSpPr>
          <p:cNvPr id="3" name="Content Placeholder 2">
            <a:extLst>
              <a:ext uri="{FF2B5EF4-FFF2-40B4-BE49-F238E27FC236}">
                <a16:creationId xmlns:a16="http://schemas.microsoft.com/office/drawing/2014/main" id="{ACAB2B82-244A-A5BB-2BC5-A4857370CFB8}"/>
              </a:ext>
            </a:extLst>
          </p:cNvPr>
          <p:cNvSpPr>
            <a:spLocks noGrp="1"/>
          </p:cNvSpPr>
          <p:nvPr>
            <p:ph idx="1"/>
          </p:nvPr>
        </p:nvSpPr>
        <p:spPr>
          <a:xfrm>
            <a:off x="2229492" y="1417638"/>
            <a:ext cx="6457308" cy="4708525"/>
          </a:xfrm>
        </p:spPr>
        <p:txBody>
          <a:bodyPr/>
          <a:lstStyle/>
          <a:p>
            <a:pPr marL="0" indent="0">
              <a:buNone/>
            </a:pPr>
            <a:r>
              <a:rPr lang="en-US" sz="2400" dirty="0">
                <a:latin typeface="Times New Roman"/>
                <a:cs typeface="Arial"/>
              </a:rPr>
              <a:t>Take</a:t>
            </a:r>
            <a:r>
              <a:rPr lang="en-US" sz="2400" dirty="0">
                <a:latin typeface="Times New Roman"/>
                <a:ea typeface="+mn-lt"/>
                <a:cs typeface="+mn-lt"/>
              </a:rPr>
              <a:t> your 5th grader to the library, set aside reading time at home, and encourage your student to read directions, recipes, lists, or whatever you have to read.</a:t>
            </a:r>
            <a:r>
              <a:rPr lang="en-US" sz="2400" dirty="0">
                <a:latin typeface="Times New Roman"/>
                <a:cs typeface="Arial"/>
              </a:rPr>
              <a:t> This will help increase reading fluency and comprehension. </a:t>
            </a:r>
            <a:r>
              <a:rPr lang="en-US" sz="2400" dirty="0">
                <a:latin typeface="Times New Roman"/>
                <a:ea typeface="+mn-lt"/>
                <a:cs typeface="+mn-lt"/>
              </a:rPr>
              <a:t> Keep reading together too. Reading and discussing the newspaper can help your child become more comfortable with informational text. Ask your child to tell you or write stories with detail about characters and plot. </a:t>
            </a:r>
            <a:r>
              <a:rPr lang="en-US" sz="2400" dirty="0">
                <a:latin typeface="Times New Roman"/>
                <a:ea typeface="+mn-lt"/>
                <a:cs typeface="Times New Roman"/>
              </a:rPr>
              <a:t>Additionally, try playing games to improve math and critical-thinking skills.</a:t>
            </a:r>
            <a:endParaRPr lang="en-US" sz="2400" dirty="0">
              <a:latin typeface="Times New Roman"/>
              <a:cs typeface="Times New Roman"/>
            </a:endParaRPr>
          </a:p>
          <a:p>
            <a:pPr marL="0" indent="0">
              <a:buNone/>
            </a:pPr>
            <a:endParaRPr lang="en-US" dirty="0"/>
          </a:p>
        </p:txBody>
      </p:sp>
    </p:spTree>
    <p:extLst>
      <p:ext uri="{BB962C8B-B14F-4D97-AF65-F5344CB8AC3E}">
        <p14:creationId xmlns:p14="http://schemas.microsoft.com/office/powerpoint/2010/main" val="3736582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05D1BFE-E8EC-4FCE-A9FF-0CA26CBB9844}"/>
              </a:ext>
            </a:extLst>
          </p:cNvPr>
          <p:cNvSpPr>
            <a:spLocks noGrp="1"/>
          </p:cNvSpPr>
          <p:nvPr>
            <p:ph type="title"/>
          </p:nvPr>
        </p:nvSpPr>
        <p:spPr/>
        <p:txBody>
          <a:bodyPr/>
          <a:lstStyle/>
          <a:p>
            <a:pPr eaLnBrk="1" hangingPunct="1"/>
            <a:r>
              <a:rPr lang="en-US" altLang="en-US" sz="4000" b="1">
                <a:solidFill>
                  <a:srgbClr val="7F2F2D"/>
                </a:solidFill>
              </a:rPr>
              <a:t>Home Resources</a:t>
            </a:r>
          </a:p>
        </p:txBody>
      </p:sp>
      <p:sp>
        <p:nvSpPr>
          <p:cNvPr id="8195" name="Rectangle 4">
            <a:extLst>
              <a:ext uri="{FF2B5EF4-FFF2-40B4-BE49-F238E27FC236}">
                <a16:creationId xmlns:a16="http://schemas.microsoft.com/office/drawing/2014/main" id="{0624239F-6B2A-42BC-8D51-DFA1B9DA41FE}"/>
              </a:ext>
            </a:extLst>
          </p:cNvPr>
          <p:cNvSpPr>
            <a:spLocks noGrp="1" noChangeArrowheads="1"/>
          </p:cNvSpPr>
          <p:nvPr>
            <p:ph type="body" sz="half" idx="1"/>
          </p:nvPr>
        </p:nvSpPr>
        <p:spPr>
          <a:xfrm>
            <a:off x="2133600" y="1680067"/>
            <a:ext cx="6386101" cy="4865196"/>
          </a:xfrm>
        </p:spPr>
        <p:txBody>
          <a:bodyPr/>
          <a:lstStyle/>
          <a:p>
            <a:pPr marL="228600" indent="-228600" eaLnBrk="1" fontAlgn="auto" hangingPunct="1">
              <a:lnSpc>
                <a:spcPct val="90000"/>
              </a:lnSpc>
              <a:spcBef>
                <a:spcPts val="1800"/>
              </a:spcBef>
              <a:spcAft>
                <a:spcPts val="0"/>
              </a:spcAft>
              <a:buFont typeface="Wingdings" panose="05000000000000000000" pitchFamily="2" charset="2"/>
              <a:buChar char="§"/>
              <a:defRPr/>
            </a:pPr>
            <a:r>
              <a:rPr lang="en-US" sz="2000" dirty="0" err="1">
                <a:solidFill>
                  <a:schemeClr val="accent2">
                    <a:lumMod val="75000"/>
                  </a:schemeClr>
                </a:solidFill>
                <a:latin typeface="Euphemia"/>
              </a:rPr>
              <a:t>Classlink</a:t>
            </a:r>
            <a:r>
              <a:rPr lang="en-US" sz="2000" dirty="0">
                <a:solidFill>
                  <a:schemeClr val="accent2">
                    <a:lumMod val="75000"/>
                  </a:schemeClr>
                </a:solidFill>
                <a:latin typeface="Euphemia"/>
              </a:rPr>
              <a:t> – </a:t>
            </a:r>
            <a:r>
              <a:rPr lang="en-US" sz="2000" dirty="0">
                <a:solidFill>
                  <a:schemeClr val="accent2">
                    <a:lumMod val="75000"/>
                  </a:schemeClr>
                </a:solidFill>
                <a:latin typeface="Euphemia"/>
                <a:hlinkClick r:id="rId2"/>
              </a:rPr>
              <a:t>www.launchpad.fultonschools.org</a:t>
            </a:r>
            <a:endParaRPr lang="en-US" sz="2000" dirty="0">
              <a:solidFill>
                <a:schemeClr val="accent2">
                  <a:lumMod val="75000"/>
                </a:schemeClr>
              </a:solidFill>
              <a:latin typeface="Euphemia"/>
            </a:endParaRPr>
          </a:p>
          <a:p>
            <a:pPr marL="628650" lvl="1" indent="-228600" eaLnBrk="1" fontAlgn="auto" hangingPunct="1">
              <a:lnSpc>
                <a:spcPct val="90000"/>
              </a:lnSpc>
              <a:spcBef>
                <a:spcPts val="1800"/>
              </a:spcBef>
              <a:spcAft>
                <a:spcPts val="0"/>
              </a:spcAft>
              <a:buFont typeface="Wingdings" panose="05000000000000000000" pitchFamily="2" charset="2"/>
              <a:buChar char="§"/>
              <a:defRPr/>
            </a:pPr>
            <a:r>
              <a:rPr lang="en-US" sz="2000" dirty="0" err="1">
                <a:solidFill>
                  <a:schemeClr val="tx2"/>
                </a:solidFill>
                <a:latin typeface="Euphemia"/>
              </a:rPr>
              <a:t>iReady</a:t>
            </a:r>
            <a:r>
              <a:rPr lang="en-US" sz="2000" dirty="0">
                <a:solidFill>
                  <a:schemeClr val="tx2"/>
                </a:solidFill>
                <a:latin typeface="Euphemia"/>
              </a:rPr>
              <a:t> (Reading and Math)</a:t>
            </a:r>
          </a:p>
          <a:p>
            <a:pPr marL="628650" lvl="1" indent="-228600" eaLnBrk="1" fontAlgn="auto" hangingPunct="1">
              <a:lnSpc>
                <a:spcPct val="90000"/>
              </a:lnSpc>
              <a:spcBef>
                <a:spcPts val="1800"/>
              </a:spcBef>
              <a:spcAft>
                <a:spcPts val="0"/>
              </a:spcAft>
              <a:buFont typeface="Wingdings" panose="05000000000000000000" pitchFamily="2" charset="2"/>
              <a:buChar char="§"/>
              <a:defRPr/>
            </a:pPr>
            <a:r>
              <a:rPr lang="en-US" sz="2000" dirty="0" err="1">
                <a:solidFill>
                  <a:schemeClr val="tx2"/>
                </a:solidFill>
                <a:latin typeface="Euphemia"/>
              </a:rPr>
              <a:t>SeeSaw</a:t>
            </a:r>
            <a:endParaRPr lang="en-US" sz="2000" dirty="0">
              <a:solidFill>
                <a:schemeClr val="tx2"/>
              </a:solidFill>
              <a:latin typeface="Euphemia"/>
            </a:endParaRPr>
          </a:p>
          <a:p>
            <a:pPr marL="628650" lvl="1" indent="-228600" eaLnBrk="1" fontAlgn="auto" hangingPunct="1">
              <a:lnSpc>
                <a:spcPct val="90000"/>
              </a:lnSpc>
              <a:spcBef>
                <a:spcPts val="1800"/>
              </a:spcBef>
              <a:spcAft>
                <a:spcPts val="0"/>
              </a:spcAft>
              <a:buFont typeface="Wingdings" panose="05000000000000000000" pitchFamily="2" charset="2"/>
              <a:buChar char="§"/>
              <a:defRPr/>
            </a:pPr>
            <a:r>
              <a:rPr lang="en-US" sz="2000" dirty="0">
                <a:solidFill>
                  <a:schemeClr val="tx2"/>
                </a:solidFill>
                <a:latin typeface="Euphemia"/>
              </a:rPr>
              <a:t>Nearpod</a:t>
            </a:r>
          </a:p>
          <a:p>
            <a:pPr marL="628650" lvl="1">
              <a:lnSpc>
                <a:spcPct val="90000"/>
              </a:lnSpc>
              <a:spcBef>
                <a:spcPts val="1800"/>
              </a:spcBef>
              <a:spcAft>
                <a:spcPts val="0"/>
              </a:spcAft>
              <a:buFont typeface="Wingdings" panose="05000000000000000000" pitchFamily="2" charset="2"/>
              <a:buChar char="§"/>
              <a:defRPr/>
            </a:pPr>
            <a:r>
              <a:rPr lang="en-US" sz="2000" dirty="0">
                <a:solidFill>
                  <a:schemeClr val="tx2"/>
                </a:solidFill>
                <a:latin typeface="Euphemia"/>
              </a:rPr>
              <a:t>E-Library – eBooks available to students</a:t>
            </a:r>
          </a:p>
          <a:p>
            <a:pPr marL="1028700" lvl="2">
              <a:lnSpc>
                <a:spcPct val="90000"/>
              </a:lnSpc>
              <a:spcBef>
                <a:spcPts val="1800"/>
              </a:spcBef>
              <a:spcAft>
                <a:spcPts val="0"/>
              </a:spcAft>
              <a:buFont typeface="Wingdings" panose="05000000000000000000" pitchFamily="2" charset="2"/>
              <a:buChar char="§"/>
              <a:defRPr/>
            </a:pPr>
            <a:r>
              <a:rPr lang="en-US" sz="2000" dirty="0" err="1">
                <a:solidFill>
                  <a:schemeClr val="tx2"/>
                </a:solidFill>
                <a:latin typeface="Euphemia"/>
              </a:rPr>
              <a:t>PebbleGo</a:t>
            </a:r>
            <a:r>
              <a:rPr lang="en-US" sz="2000" dirty="0">
                <a:solidFill>
                  <a:schemeClr val="tx2"/>
                </a:solidFill>
                <a:latin typeface="Euphemia"/>
              </a:rPr>
              <a:t> – eBooks</a:t>
            </a:r>
          </a:p>
          <a:p>
            <a:pPr marL="1028700" lvl="2">
              <a:lnSpc>
                <a:spcPct val="90000"/>
              </a:lnSpc>
              <a:spcBef>
                <a:spcPts val="1800"/>
              </a:spcBef>
              <a:spcAft>
                <a:spcPts val="0"/>
              </a:spcAft>
              <a:buFont typeface="Wingdings" panose="05000000000000000000" pitchFamily="2" charset="2"/>
              <a:buChar char="§"/>
              <a:defRPr/>
            </a:pPr>
            <a:r>
              <a:rPr lang="en-US" sz="2000" dirty="0">
                <a:solidFill>
                  <a:schemeClr val="tx2"/>
                </a:solidFill>
                <a:latin typeface="Euphemia"/>
              </a:rPr>
              <a:t>Galileo Elementary – Online Research</a:t>
            </a:r>
          </a:p>
          <a:p>
            <a:pPr marL="0" indent="0" eaLnBrk="1" fontAlgn="auto" hangingPunct="1">
              <a:lnSpc>
                <a:spcPct val="90000"/>
              </a:lnSpc>
              <a:spcBef>
                <a:spcPts val="1800"/>
              </a:spcBef>
              <a:spcAft>
                <a:spcPts val="0"/>
              </a:spcAft>
              <a:buNone/>
              <a:defRPr/>
            </a:pPr>
            <a:endParaRPr lang="en-US" sz="1800" dirty="0">
              <a:solidFill>
                <a:schemeClr val="accent2">
                  <a:lumMod val="75000"/>
                </a:schemeClr>
              </a:solidFill>
              <a:latin typeface="Euphemia"/>
            </a:endParaRPr>
          </a:p>
          <a:p>
            <a:pPr marL="228600" indent="-228600" eaLnBrk="1" fontAlgn="auto" hangingPunct="1">
              <a:lnSpc>
                <a:spcPct val="90000"/>
              </a:lnSpc>
              <a:spcBef>
                <a:spcPts val="1800"/>
              </a:spcBef>
              <a:spcAft>
                <a:spcPts val="0"/>
              </a:spcAft>
              <a:buFont typeface="Wingdings" panose="05000000000000000000" pitchFamily="2" charset="2"/>
              <a:buChar char="§"/>
              <a:defRPr/>
            </a:pPr>
            <a:endParaRPr lang="en-US" dirty="0">
              <a:solidFill>
                <a:schemeClr val="accent2">
                  <a:lumMod val="75000"/>
                </a:schemeClr>
              </a:solidFill>
              <a:latin typeface="Euphemia"/>
            </a:endParaRPr>
          </a:p>
          <a:p>
            <a:pPr marL="0" indent="0" eaLnBrk="1" fontAlgn="auto" hangingPunct="1">
              <a:lnSpc>
                <a:spcPct val="90000"/>
              </a:lnSpc>
              <a:spcBef>
                <a:spcPts val="1800"/>
              </a:spcBef>
              <a:spcAft>
                <a:spcPts val="0"/>
              </a:spcAft>
              <a:buNone/>
              <a:defRPr/>
            </a:pPr>
            <a:endParaRPr lang="en-US" sz="1800" dirty="0">
              <a:solidFill>
                <a:schemeClr val="accent2">
                  <a:lumMod val="75000"/>
                </a:schemeClr>
              </a:solidFill>
              <a:latin typeface="Euphemia"/>
            </a:endParaRPr>
          </a:p>
        </p:txBody>
      </p:sp>
      <p:sp>
        <p:nvSpPr>
          <p:cNvPr id="17412" name="Rectangle 5">
            <a:extLst>
              <a:ext uri="{FF2B5EF4-FFF2-40B4-BE49-F238E27FC236}">
                <a16:creationId xmlns:a16="http://schemas.microsoft.com/office/drawing/2014/main" id="{F61D6710-7E8C-4664-B1CC-B80205ED5350}"/>
              </a:ext>
            </a:extLst>
          </p:cNvPr>
          <p:cNvSpPr>
            <a:spLocks noChangeArrowheads="1"/>
          </p:cNvSpPr>
          <p:nvPr/>
        </p:nvSpPr>
        <p:spPr bwMode="auto">
          <a:xfrm>
            <a:off x="5334000" y="1676400"/>
            <a:ext cx="3086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1" hangingPunct="1">
              <a:lnSpc>
                <a:spcPct val="80000"/>
              </a:lnSpc>
              <a:buFontTx/>
              <a:buNone/>
            </a:pPr>
            <a:endParaRPr lang="en-US" altLang="en-US" sz="2000">
              <a:solidFill>
                <a:srgbClr val="7F2F2D"/>
              </a:solidFill>
              <a:latin typeface="Garamond" panose="02020404030301010803"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502B9185-548C-4441-93AA-C49000FD10C7}"/>
              </a:ext>
            </a:extLst>
          </p:cNvPr>
          <p:cNvSpPr>
            <a:spLocks noChangeArrowheads="1"/>
          </p:cNvSpPr>
          <p:nvPr/>
        </p:nvSpPr>
        <p:spPr bwMode="auto">
          <a:xfrm>
            <a:off x="2039420" y="303944"/>
            <a:ext cx="5943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a:spcBef>
                <a:spcPct val="0"/>
              </a:spcBef>
              <a:buFontTx/>
              <a:buNone/>
            </a:pPr>
            <a:r>
              <a:rPr lang="en-US" altLang="en-US" sz="4400" dirty="0">
                <a:solidFill>
                  <a:srgbClr val="FF33CC"/>
                </a:solidFill>
                <a:latin typeface="Arial" panose="020B0604020202020204" pitchFamily="34" charset="0"/>
              </a:rPr>
              <a:t>GMAS Overview</a:t>
            </a:r>
            <a:endParaRPr lang="en-US" altLang="en-US" sz="4400" dirty="0">
              <a:latin typeface="Arial" panose="020B0604020202020204" pitchFamily="34" charset="0"/>
            </a:endParaRPr>
          </a:p>
        </p:txBody>
      </p:sp>
      <p:sp>
        <p:nvSpPr>
          <p:cNvPr id="15363" name="Rectangle 2">
            <a:extLst>
              <a:ext uri="{FF2B5EF4-FFF2-40B4-BE49-F238E27FC236}">
                <a16:creationId xmlns:a16="http://schemas.microsoft.com/office/drawing/2014/main" id="{1E6EBF0E-68DC-4419-9574-9A168A18A773}"/>
              </a:ext>
            </a:extLst>
          </p:cNvPr>
          <p:cNvSpPr>
            <a:spLocks noChangeArrowheads="1"/>
          </p:cNvSpPr>
          <p:nvPr/>
        </p:nvSpPr>
        <p:spPr bwMode="auto">
          <a:xfrm>
            <a:off x="2057400" y="1828800"/>
            <a:ext cx="64008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1" hangingPunct="1">
              <a:spcBef>
                <a:spcPct val="0"/>
              </a:spcBef>
              <a:buFontTx/>
              <a:buNone/>
            </a:pPr>
            <a:endParaRPr lang="en-US" altLang="en-US" sz="2000" i="1" dirty="0">
              <a:latin typeface="Verdana" panose="020B0604030504040204" pitchFamily="34" charset="0"/>
            </a:endParaRPr>
          </a:p>
          <a:p>
            <a:pPr eaLnBrk="1" hangingPunct="1">
              <a:spcBef>
                <a:spcPct val="0"/>
              </a:spcBef>
              <a:buFontTx/>
              <a:buNone/>
            </a:pPr>
            <a:r>
              <a:rPr lang="en-US" altLang="en-US" sz="2000" b="1" i="1" dirty="0">
                <a:latin typeface="Verdana" panose="020B0604030504040204" pitchFamily="34" charset="0"/>
              </a:rPr>
              <a:t>Georgia Mileston</a:t>
            </a:r>
            <a:r>
              <a:rPr lang="en-US" altLang="en-US" sz="2000" b="1" dirty="0">
                <a:latin typeface="Verdana" panose="020B0604030504040204" pitchFamily="34" charset="0"/>
              </a:rPr>
              <a:t>es </a:t>
            </a:r>
            <a:r>
              <a:rPr lang="en-US" altLang="en-US" sz="2000" dirty="0">
                <a:latin typeface="Verdana" panose="020B0604030504040204" pitchFamily="34" charset="0"/>
              </a:rPr>
              <a:t>End of Grade- May 2024</a:t>
            </a:r>
          </a:p>
          <a:p>
            <a:pPr eaLnBrk="1" hangingPunct="1">
              <a:spcBef>
                <a:spcPct val="0"/>
              </a:spcBef>
              <a:buFontTx/>
              <a:buNone/>
            </a:pPr>
            <a:endParaRPr lang="en-US" altLang="en-US" sz="2000" dirty="0">
              <a:latin typeface="Verdana" panose="020B0604030504040204" pitchFamily="34" charset="0"/>
            </a:endParaRPr>
          </a:p>
          <a:p>
            <a:pPr eaLnBrk="1" hangingPunct="1">
              <a:spcBef>
                <a:spcPct val="0"/>
              </a:spcBef>
              <a:buFontTx/>
              <a:buNone/>
            </a:pPr>
            <a:endParaRPr lang="en-US" altLang="en-US" sz="1800" dirty="0">
              <a:latin typeface="Verdana" panose="020B0604030504040204" pitchFamily="34" charset="0"/>
            </a:endParaRPr>
          </a:p>
          <a:p>
            <a:pPr eaLnBrk="1" hangingPunct="1">
              <a:spcBef>
                <a:spcPct val="0"/>
              </a:spcBef>
              <a:buFontTx/>
              <a:buNone/>
            </a:pPr>
            <a:endParaRPr lang="en-US" altLang="en-US" sz="1800" dirty="0">
              <a:latin typeface="Verdana" panose="020B0604030504040204" pitchFamily="34" charset="0"/>
            </a:endParaRPr>
          </a:p>
          <a:p>
            <a:pPr eaLnBrk="1" hangingPunct="1">
              <a:spcBef>
                <a:spcPct val="0"/>
              </a:spcBef>
              <a:buFontTx/>
              <a:buNone/>
            </a:pPr>
            <a:endParaRPr lang="en-US" altLang="en-US" sz="1800" dirty="0">
              <a:latin typeface="Verdana" panose="020B0604030504040204" pitchFamily="34" charset="0"/>
            </a:endParaRPr>
          </a:p>
          <a:p>
            <a:pPr eaLnBrk="1" hangingPunct="1">
              <a:spcBef>
                <a:spcPct val="0"/>
              </a:spcBef>
              <a:buFontTx/>
              <a:buNone/>
            </a:pPr>
            <a:endParaRPr lang="en-US" altLang="en-US" sz="1800" dirty="0">
              <a:latin typeface="Verdana" panose="020B0604030504040204" pitchFamily="34" charset="0"/>
            </a:endParaRPr>
          </a:p>
          <a:p>
            <a:pPr eaLnBrk="1" hangingPunct="1">
              <a:spcBef>
                <a:spcPct val="0"/>
              </a:spcBef>
              <a:buFontTx/>
              <a:buNone/>
            </a:pPr>
            <a:endParaRPr lang="en-US" altLang="en-US" sz="1800" dirty="0">
              <a:latin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86A1-F4A9-8393-EC2F-65E0D4DC21E2}"/>
              </a:ext>
            </a:extLst>
          </p:cNvPr>
          <p:cNvSpPr>
            <a:spLocks noGrp="1"/>
          </p:cNvSpPr>
          <p:nvPr>
            <p:ph type="title"/>
          </p:nvPr>
        </p:nvSpPr>
        <p:spPr>
          <a:xfrm>
            <a:off x="575352" y="195210"/>
            <a:ext cx="8111447" cy="1222428"/>
          </a:xfrm>
        </p:spPr>
        <p:txBody>
          <a:bodyPr/>
          <a:lstStyle/>
          <a:p>
            <a:br>
              <a:rPr lang="en-US" altLang="en-US" sz="4400" b="1" dirty="0">
                <a:solidFill>
                  <a:srgbClr val="7F2F2D"/>
                </a:solidFill>
                <a:latin typeface="Garamond"/>
                <a:cs typeface="Arial"/>
              </a:rPr>
            </a:br>
            <a:r>
              <a:rPr lang="en-US" altLang="en-US" sz="4400" b="1" dirty="0">
                <a:solidFill>
                  <a:srgbClr val="7F2F2D"/>
                </a:solidFill>
                <a:latin typeface="Garamond"/>
                <a:cs typeface="Arial"/>
              </a:rPr>
              <a:t>Meet the 5</a:t>
            </a:r>
            <a:r>
              <a:rPr lang="en-US" altLang="en-US" sz="4400" b="1" baseline="30000" dirty="0">
                <a:solidFill>
                  <a:srgbClr val="7F2F2D"/>
                </a:solidFill>
                <a:latin typeface="Garamond"/>
                <a:cs typeface="Arial"/>
              </a:rPr>
              <a:t>th</a:t>
            </a:r>
            <a:r>
              <a:rPr lang="en-US" altLang="en-US" sz="4400" b="1" dirty="0">
                <a:solidFill>
                  <a:srgbClr val="7F2F2D"/>
                </a:solidFill>
                <a:latin typeface="Garamond"/>
                <a:cs typeface="Arial"/>
              </a:rPr>
              <a:t> Grade Team</a:t>
            </a:r>
            <a:br>
              <a:rPr lang="en-US" altLang="en-US" sz="4400" b="1" dirty="0">
                <a:solidFill>
                  <a:srgbClr val="7F2F2D"/>
                </a:solidFill>
                <a:latin typeface="Garamond"/>
                <a:cs typeface="Arial"/>
              </a:rPr>
            </a:br>
            <a:endParaRPr lang="en-US" dirty="0"/>
          </a:p>
        </p:txBody>
      </p:sp>
      <p:pic>
        <p:nvPicPr>
          <p:cNvPr id="5" name="Picture 13">
            <a:extLst>
              <a:ext uri="{FF2B5EF4-FFF2-40B4-BE49-F238E27FC236}">
                <a16:creationId xmlns:a16="http://schemas.microsoft.com/office/drawing/2014/main" id="{F0CC7031-0177-4A07-4AF7-F448BC8B9365}"/>
              </a:ext>
            </a:extLst>
          </p:cNvPr>
          <p:cNvPicPr>
            <a:picLocks noGrp="1" noChangeAspect="1"/>
          </p:cNvPicPr>
          <p:nvPr>
            <p:ph idx="1"/>
          </p:nvPr>
        </p:nvPicPr>
        <p:blipFill>
          <a:blip r:embed="rId2"/>
          <a:stretch>
            <a:fillRect/>
          </a:stretch>
        </p:blipFill>
        <p:spPr>
          <a:xfrm>
            <a:off x="2497475" y="1213207"/>
            <a:ext cx="2133600" cy="2133600"/>
          </a:xfrm>
          <a:prstGeom prst="rect">
            <a:avLst/>
          </a:prstGeom>
        </p:spPr>
      </p:pic>
      <p:pic>
        <p:nvPicPr>
          <p:cNvPr id="6" name="Picture 9">
            <a:extLst>
              <a:ext uri="{FF2B5EF4-FFF2-40B4-BE49-F238E27FC236}">
                <a16:creationId xmlns:a16="http://schemas.microsoft.com/office/drawing/2014/main" id="{192FC096-5EAC-5FFE-DD33-35CD03E2FD0F}"/>
              </a:ext>
            </a:extLst>
          </p:cNvPr>
          <p:cNvPicPr>
            <a:picLocks noChangeAspect="1"/>
          </p:cNvPicPr>
          <p:nvPr/>
        </p:nvPicPr>
        <p:blipFill>
          <a:blip r:embed="rId3"/>
          <a:stretch>
            <a:fillRect/>
          </a:stretch>
        </p:blipFill>
        <p:spPr>
          <a:xfrm>
            <a:off x="6044075" y="1161930"/>
            <a:ext cx="1833332" cy="2133600"/>
          </a:xfrm>
          <a:prstGeom prst="rect">
            <a:avLst/>
          </a:prstGeom>
        </p:spPr>
      </p:pic>
      <p:pic>
        <p:nvPicPr>
          <p:cNvPr id="7" name="Picture 11" descr="A picture containing text, clipart&#10;&#10;Description automatically generated">
            <a:extLst>
              <a:ext uri="{FF2B5EF4-FFF2-40B4-BE49-F238E27FC236}">
                <a16:creationId xmlns:a16="http://schemas.microsoft.com/office/drawing/2014/main" id="{94E00CDE-1F2F-8052-F673-70567730CB06}"/>
              </a:ext>
            </a:extLst>
          </p:cNvPr>
          <p:cNvPicPr>
            <a:picLocks noChangeAspect="1"/>
          </p:cNvPicPr>
          <p:nvPr/>
        </p:nvPicPr>
        <p:blipFill>
          <a:blip r:embed="rId4"/>
          <a:stretch>
            <a:fillRect/>
          </a:stretch>
        </p:blipFill>
        <p:spPr>
          <a:xfrm>
            <a:off x="5589141" y="4401984"/>
            <a:ext cx="2743199" cy="1560945"/>
          </a:xfrm>
          <a:prstGeom prst="rect">
            <a:avLst/>
          </a:prstGeom>
        </p:spPr>
      </p:pic>
      <p:pic>
        <p:nvPicPr>
          <p:cNvPr id="1026" name="Picture 2" descr="Teacher Clipart Images – Browse 34,792 Stock Photos, Vectors ...">
            <a:extLst>
              <a:ext uri="{FF2B5EF4-FFF2-40B4-BE49-F238E27FC236}">
                <a16:creationId xmlns:a16="http://schemas.microsoft.com/office/drawing/2014/main" id="{8D02EE7C-20EB-234C-EEFE-EDC628C865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6200" y="4319791"/>
            <a:ext cx="1976149" cy="14681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C8B555F-B29C-15B9-0317-5FA7E8077FD5}"/>
              </a:ext>
            </a:extLst>
          </p:cNvPr>
          <p:cNvSpPr txBox="1"/>
          <p:nvPr/>
        </p:nvSpPr>
        <p:spPr>
          <a:xfrm>
            <a:off x="2619910" y="5696070"/>
            <a:ext cx="2133600" cy="369332"/>
          </a:xfrm>
          <a:prstGeom prst="rect">
            <a:avLst/>
          </a:prstGeom>
          <a:noFill/>
        </p:spPr>
        <p:txBody>
          <a:bodyPr wrap="square" rtlCol="0">
            <a:spAutoFit/>
          </a:bodyPr>
          <a:lstStyle/>
          <a:p>
            <a:r>
              <a:rPr lang="en-US" dirty="0"/>
              <a:t>Ms. Slade</a:t>
            </a:r>
          </a:p>
        </p:txBody>
      </p:sp>
      <p:sp>
        <p:nvSpPr>
          <p:cNvPr id="9" name="TextBox 8">
            <a:extLst>
              <a:ext uri="{FF2B5EF4-FFF2-40B4-BE49-F238E27FC236}">
                <a16:creationId xmlns:a16="http://schemas.microsoft.com/office/drawing/2014/main" id="{5F71CA09-93C4-89A8-0C2C-1D3A907C898B}"/>
              </a:ext>
            </a:extLst>
          </p:cNvPr>
          <p:cNvSpPr txBox="1"/>
          <p:nvPr/>
        </p:nvSpPr>
        <p:spPr>
          <a:xfrm>
            <a:off x="5856270" y="5880736"/>
            <a:ext cx="2208943" cy="369332"/>
          </a:xfrm>
          <a:prstGeom prst="rect">
            <a:avLst/>
          </a:prstGeom>
          <a:noFill/>
        </p:spPr>
        <p:txBody>
          <a:bodyPr wrap="square" rtlCol="0">
            <a:spAutoFit/>
          </a:bodyPr>
          <a:lstStyle/>
          <a:p>
            <a:r>
              <a:rPr lang="en-US" dirty="0"/>
              <a:t>Ms. Griffin</a:t>
            </a:r>
          </a:p>
        </p:txBody>
      </p:sp>
      <p:sp>
        <p:nvSpPr>
          <p:cNvPr id="10" name="TextBox 9">
            <a:extLst>
              <a:ext uri="{FF2B5EF4-FFF2-40B4-BE49-F238E27FC236}">
                <a16:creationId xmlns:a16="http://schemas.microsoft.com/office/drawing/2014/main" id="{0CF07A5C-3144-17DD-F8BC-9B68EC404619}"/>
              </a:ext>
            </a:extLst>
          </p:cNvPr>
          <p:cNvSpPr txBox="1"/>
          <p:nvPr/>
        </p:nvSpPr>
        <p:spPr>
          <a:xfrm>
            <a:off x="5596543" y="3187522"/>
            <a:ext cx="2280864" cy="369332"/>
          </a:xfrm>
          <a:prstGeom prst="rect">
            <a:avLst/>
          </a:prstGeom>
          <a:noFill/>
        </p:spPr>
        <p:txBody>
          <a:bodyPr wrap="square" rtlCol="0">
            <a:spAutoFit/>
          </a:bodyPr>
          <a:lstStyle/>
          <a:p>
            <a:r>
              <a:rPr lang="en-US" dirty="0"/>
              <a:t>Mrs. Gittens-Martin</a:t>
            </a:r>
          </a:p>
        </p:txBody>
      </p:sp>
      <p:sp>
        <p:nvSpPr>
          <p:cNvPr id="11" name="TextBox 10">
            <a:extLst>
              <a:ext uri="{FF2B5EF4-FFF2-40B4-BE49-F238E27FC236}">
                <a16:creationId xmlns:a16="http://schemas.microsoft.com/office/drawing/2014/main" id="{DD9D716F-8150-90CC-BF62-1A4F14D63B83}"/>
              </a:ext>
            </a:extLst>
          </p:cNvPr>
          <p:cNvSpPr txBox="1"/>
          <p:nvPr/>
        </p:nvSpPr>
        <p:spPr>
          <a:xfrm>
            <a:off x="2859640" y="3282419"/>
            <a:ext cx="1654139" cy="369332"/>
          </a:xfrm>
          <a:prstGeom prst="rect">
            <a:avLst/>
          </a:prstGeom>
          <a:noFill/>
        </p:spPr>
        <p:txBody>
          <a:bodyPr wrap="square" rtlCol="0">
            <a:spAutoFit/>
          </a:bodyPr>
          <a:lstStyle/>
          <a:p>
            <a:r>
              <a:rPr lang="en-US" dirty="0"/>
              <a:t>Mrs. Goodrich</a:t>
            </a:r>
          </a:p>
        </p:txBody>
      </p:sp>
    </p:spTree>
    <p:extLst>
      <p:ext uri="{BB962C8B-B14F-4D97-AF65-F5344CB8AC3E}">
        <p14:creationId xmlns:p14="http://schemas.microsoft.com/office/powerpoint/2010/main" val="83950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65AB835A-6944-4314-A27B-68BADD433390}"/>
              </a:ext>
            </a:extLst>
          </p:cNvPr>
          <p:cNvSpPr>
            <a:spLocks noGrp="1"/>
          </p:cNvSpPr>
          <p:nvPr>
            <p:ph type="body" idx="1"/>
          </p:nvPr>
        </p:nvSpPr>
        <p:spPr>
          <a:xfrm>
            <a:off x="976045" y="457200"/>
            <a:ext cx="7710755" cy="5668963"/>
          </a:xfrm>
        </p:spPr>
        <p:txBody>
          <a:bodyPr/>
          <a:lstStyle/>
          <a:p>
            <a:pPr algn="ctr" eaLnBrk="1" hangingPunct="1">
              <a:buFont typeface="Arial" panose="020B0604020202020204" pitchFamily="34" charset="0"/>
              <a:buNone/>
            </a:pPr>
            <a:r>
              <a:rPr lang="en-US" altLang="en-US" sz="7200" b="1" dirty="0">
                <a:solidFill>
                  <a:srgbClr val="7F2F2D"/>
                </a:solidFill>
              </a:rPr>
              <a:t>THANK YOU!</a:t>
            </a:r>
          </a:p>
          <a:p>
            <a:pPr algn="ctr" eaLnBrk="1" hangingPunct="1">
              <a:buFont typeface="Arial" panose="020B0604020202020204" pitchFamily="34" charset="0"/>
              <a:buNone/>
            </a:pPr>
            <a:r>
              <a:rPr lang="en-US" altLang="en-US" b="1" dirty="0">
                <a:solidFill>
                  <a:srgbClr val="7F2F2D"/>
                </a:solidFill>
              </a:rPr>
              <a:t>Questions or Concerns?</a:t>
            </a:r>
          </a:p>
          <a:p>
            <a:pPr algn="ctr" eaLnBrk="1" hangingPunct="1">
              <a:buFont typeface="Arial" panose="020B0604020202020204" pitchFamily="34" charset="0"/>
              <a:buNone/>
            </a:pPr>
            <a:endParaRPr lang="en-US" altLang="en-US" sz="2400" b="1" dirty="0">
              <a:solidFill>
                <a:srgbClr val="7F2F2D"/>
              </a:solidFill>
            </a:endParaRPr>
          </a:p>
          <a:p>
            <a:pPr algn="ctr" eaLnBrk="1" hangingPunct="1">
              <a:buFont typeface="Arial" panose="020B0604020202020204" pitchFamily="34" charset="0"/>
              <a:buNone/>
            </a:pPr>
            <a:r>
              <a:rPr lang="en-US" altLang="en-US" sz="2400" b="1" dirty="0">
                <a:solidFill>
                  <a:srgbClr val="7F2F2D"/>
                </a:solidFill>
              </a:rPr>
              <a:t>Mrs. Goodrich </a:t>
            </a:r>
            <a:r>
              <a:rPr lang="en-US" altLang="en-US" sz="2400" b="1" dirty="0">
                <a:solidFill>
                  <a:srgbClr val="7F2F2D"/>
                </a:solidFill>
                <a:hlinkClick r:id="rId2"/>
              </a:rPr>
              <a:t>goodrich@fultonschools.org</a:t>
            </a:r>
            <a:endParaRPr lang="en-US" altLang="en-US" sz="2400" b="1" dirty="0">
              <a:solidFill>
                <a:srgbClr val="7F2F2D"/>
              </a:solidFill>
            </a:endParaRPr>
          </a:p>
          <a:p>
            <a:pPr algn="ctr" eaLnBrk="1" hangingPunct="1">
              <a:buFont typeface="Arial" panose="020B0604020202020204" pitchFamily="34" charset="0"/>
              <a:buNone/>
            </a:pPr>
            <a:r>
              <a:rPr lang="en-US" altLang="en-US" sz="2400" b="1" dirty="0">
                <a:solidFill>
                  <a:srgbClr val="7F2F2D"/>
                </a:solidFill>
              </a:rPr>
              <a:t>Ms. Griffin </a:t>
            </a:r>
            <a:r>
              <a:rPr lang="en-US" altLang="en-US" sz="2400" b="1" dirty="0">
                <a:solidFill>
                  <a:srgbClr val="7F2F2D"/>
                </a:solidFill>
                <a:hlinkClick r:id="rId3"/>
              </a:rPr>
              <a:t>griffinhs@fultonschools.org</a:t>
            </a:r>
            <a:endParaRPr lang="en-US" altLang="en-US" sz="2400" b="1" dirty="0">
              <a:solidFill>
                <a:srgbClr val="7F2F2D"/>
              </a:solidFill>
            </a:endParaRPr>
          </a:p>
          <a:p>
            <a:pPr algn="ctr" eaLnBrk="1" hangingPunct="1">
              <a:buFont typeface="Arial" panose="020B0604020202020204" pitchFamily="34" charset="0"/>
              <a:buNone/>
            </a:pPr>
            <a:r>
              <a:rPr lang="en-US" altLang="en-US" sz="2400" b="1" dirty="0">
                <a:solidFill>
                  <a:srgbClr val="7F2F2D"/>
                </a:solidFill>
              </a:rPr>
              <a:t>Mrs. Martin </a:t>
            </a:r>
            <a:r>
              <a:rPr lang="en-US" altLang="en-US" sz="2400" b="1" dirty="0">
                <a:solidFill>
                  <a:srgbClr val="7F2F2D"/>
                </a:solidFill>
                <a:hlinkClick r:id="rId4"/>
              </a:rPr>
              <a:t>martinmp@fultonschools.org</a:t>
            </a:r>
            <a:r>
              <a:rPr lang="en-US" altLang="en-US" sz="2400" b="1" dirty="0">
                <a:solidFill>
                  <a:srgbClr val="7F2F2D"/>
                </a:solidFill>
              </a:rPr>
              <a:t> </a:t>
            </a:r>
          </a:p>
          <a:p>
            <a:pPr algn="ctr" eaLnBrk="1" hangingPunct="1">
              <a:buFont typeface="Arial" panose="020B0604020202020204" pitchFamily="34" charset="0"/>
              <a:buNone/>
            </a:pPr>
            <a:r>
              <a:rPr lang="en-US" altLang="en-US" sz="2400" b="1" dirty="0">
                <a:solidFill>
                  <a:srgbClr val="7F2F2D"/>
                </a:solidFill>
              </a:rPr>
              <a:t>Ms. Slade </a:t>
            </a:r>
            <a:r>
              <a:rPr lang="en-US" altLang="en-US" sz="2400" b="1" dirty="0">
                <a:solidFill>
                  <a:srgbClr val="7F2F2D"/>
                </a:solidFill>
                <a:hlinkClick r:id="rId5"/>
              </a:rPr>
              <a:t>sladed@fultonschools.org</a:t>
            </a:r>
            <a:endParaRPr lang="en-US" altLang="en-US" sz="2400" b="1" dirty="0">
              <a:solidFill>
                <a:srgbClr val="7F2F2D"/>
              </a:solidFill>
            </a:endParaRPr>
          </a:p>
          <a:p>
            <a:pPr algn="ctr" eaLnBrk="1" hangingPunct="1">
              <a:buFont typeface="Arial" panose="020B0604020202020204" pitchFamily="34" charset="0"/>
              <a:buNone/>
            </a:pPr>
            <a:endParaRPr lang="en-US" altLang="en-US" sz="2400" b="1" dirty="0">
              <a:solidFill>
                <a:srgbClr val="7F2F2D"/>
              </a:solidFill>
            </a:endParaRPr>
          </a:p>
          <a:p>
            <a:pPr algn="ctr" eaLnBrk="1" hangingPunct="1">
              <a:buFont typeface="Arial" panose="020B0604020202020204" pitchFamily="34" charset="0"/>
              <a:buNone/>
            </a:pPr>
            <a:endParaRPr lang="en-US" altLang="en-US" sz="2800" b="1" dirty="0">
              <a:solidFill>
                <a:srgbClr val="7F2F2D"/>
              </a:solidFill>
            </a:endParaRPr>
          </a:p>
          <a:p>
            <a:pPr algn="ctr" eaLnBrk="1" hangingPunct="1">
              <a:buFont typeface="Arial" panose="020B0604020202020204" pitchFamily="34" charset="0"/>
              <a:buNone/>
            </a:pPr>
            <a:endParaRPr lang="en-US" altLang="en-US" sz="2800" b="1" dirty="0">
              <a:solidFill>
                <a:srgbClr val="7F2F2D"/>
              </a:solidFill>
            </a:endParaRPr>
          </a:p>
          <a:p>
            <a:pPr algn="ctr" eaLnBrk="1" hangingPunct="1">
              <a:buFont typeface="Arial" panose="020B0604020202020204" pitchFamily="34" charset="0"/>
              <a:buNone/>
            </a:pPr>
            <a:endParaRPr lang="en-US" altLang="en-US" b="1" dirty="0">
              <a:solidFill>
                <a:srgbClr val="7F2F2D"/>
              </a:solidFill>
            </a:endParaRPr>
          </a:p>
          <a:p>
            <a:pPr algn="ctr" eaLnBrk="1" hangingPunct="1">
              <a:buFont typeface="Arial" panose="020B0604020202020204" pitchFamily="34" charset="0"/>
              <a:buNone/>
            </a:pPr>
            <a:endParaRPr lang="en-US" altLang="en-US" b="1" dirty="0">
              <a:solidFill>
                <a:srgbClr val="7F2F2D"/>
              </a:solidFill>
            </a:endParaRPr>
          </a:p>
          <a:p>
            <a:pPr algn="ctr" eaLnBrk="1" hangingPunct="1">
              <a:buFont typeface="Arial" panose="020B0604020202020204" pitchFamily="34" charset="0"/>
              <a:buNone/>
            </a:pPr>
            <a:endParaRPr lang="en-US" altLang="en-US" b="1" dirty="0">
              <a:solidFill>
                <a:srgbClr val="7F2F2D"/>
              </a:solidFill>
            </a:endParaRPr>
          </a:p>
          <a:p>
            <a:pPr algn="ctr" eaLnBrk="1" hangingPunct="1">
              <a:buFont typeface="Arial" panose="020B0604020202020204" pitchFamily="34" charset="0"/>
              <a:buNone/>
            </a:pPr>
            <a:endParaRPr lang="en-US" altLang="en-US" sz="2400" b="1" dirty="0">
              <a:solidFill>
                <a:srgbClr val="7F2F2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CBE59D8-AF49-4CE8-B580-9B1C4880FAA4}"/>
              </a:ext>
            </a:extLst>
          </p:cNvPr>
          <p:cNvSpPr>
            <a:spLocks noGrp="1"/>
          </p:cNvSpPr>
          <p:nvPr>
            <p:ph type="ctrTitle"/>
          </p:nvPr>
        </p:nvSpPr>
        <p:spPr>
          <a:xfrm>
            <a:off x="912813" y="301625"/>
            <a:ext cx="7772400" cy="1470025"/>
          </a:xfrm>
        </p:spPr>
        <p:txBody>
          <a:bodyPr/>
          <a:lstStyle/>
          <a:p>
            <a:pPr eaLnBrk="1" hangingPunct="1"/>
            <a:r>
              <a:rPr lang="en-US" altLang="en-US" b="1" dirty="0">
                <a:solidFill>
                  <a:srgbClr val="7F2F2D"/>
                </a:solidFill>
              </a:rPr>
              <a:t>What’s </a:t>
            </a:r>
            <a:r>
              <a:rPr lang="en-US" altLang="en-US" b="1" dirty="0">
                <a:solidFill>
                  <a:srgbClr val="FF0000"/>
                </a:solidFill>
              </a:rPr>
              <a:t>5th</a:t>
            </a:r>
            <a:r>
              <a:rPr lang="en-US" altLang="en-US" b="1" dirty="0">
                <a:solidFill>
                  <a:srgbClr val="7F2F2D"/>
                </a:solidFill>
              </a:rPr>
              <a:t> Grade </a:t>
            </a:r>
            <a:br>
              <a:rPr lang="en-US" altLang="en-US" b="1" dirty="0">
                <a:solidFill>
                  <a:srgbClr val="7F2F2D"/>
                </a:solidFill>
              </a:rPr>
            </a:br>
            <a:r>
              <a:rPr lang="en-US" altLang="en-US" b="1" dirty="0">
                <a:solidFill>
                  <a:srgbClr val="7F2F2D"/>
                </a:solidFill>
              </a:rPr>
              <a:t>All About?</a:t>
            </a:r>
          </a:p>
        </p:txBody>
      </p:sp>
      <p:sp>
        <p:nvSpPr>
          <p:cNvPr id="5123" name="Subtitle 1">
            <a:extLst>
              <a:ext uri="{FF2B5EF4-FFF2-40B4-BE49-F238E27FC236}">
                <a16:creationId xmlns:a16="http://schemas.microsoft.com/office/drawing/2014/main" id="{B32717FF-4179-47F1-A08F-9A16D733EFF1}"/>
              </a:ext>
            </a:extLst>
          </p:cNvPr>
          <p:cNvSpPr>
            <a:spLocks noGrp="1"/>
          </p:cNvSpPr>
          <p:nvPr>
            <p:ph type="subTitle" idx="1"/>
          </p:nvPr>
        </p:nvSpPr>
        <p:spPr>
          <a:xfrm>
            <a:off x="3164440" y="1643865"/>
            <a:ext cx="5217560" cy="4833135"/>
          </a:xfrm>
        </p:spPr>
        <p:txBody>
          <a:bodyPr/>
          <a:lstStyle/>
          <a:p>
            <a:endParaRPr lang="en-US" altLang="en-US" sz="2400" dirty="0">
              <a:solidFill>
                <a:srgbClr val="C00000"/>
              </a:solidFill>
            </a:endParaRPr>
          </a:p>
          <a:p>
            <a:pPr marL="342900" indent="-342900" algn="l">
              <a:buChar char="•"/>
            </a:pPr>
            <a:r>
              <a:rPr lang="en-US" altLang="en-US" dirty="0">
                <a:solidFill>
                  <a:srgbClr val="C00000"/>
                </a:solidFill>
              </a:rPr>
              <a:t>Think</a:t>
            </a:r>
            <a:endParaRPr lang="en-US" sz="4000" dirty="0"/>
          </a:p>
          <a:p>
            <a:pPr marL="342900" indent="-342900" algn="l">
              <a:buChar char="•"/>
            </a:pPr>
            <a:r>
              <a:rPr lang="en-US" altLang="en-US" dirty="0">
                <a:solidFill>
                  <a:srgbClr val="C00000"/>
                </a:solidFill>
              </a:rPr>
              <a:t>Analyze</a:t>
            </a:r>
          </a:p>
          <a:p>
            <a:pPr marL="342900" indent="-342900" algn="l">
              <a:buChar char="•"/>
            </a:pPr>
            <a:r>
              <a:rPr lang="en-US" altLang="en-US" dirty="0">
                <a:solidFill>
                  <a:srgbClr val="C00000"/>
                </a:solidFill>
              </a:rPr>
              <a:t>Learn</a:t>
            </a:r>
          </a:p>
          <a:p>
            <a:pPr marL="342900" indent="-342900" algn="l">
              <a:buChar char="•"/>
            </a:pPr>
            <a:r>
              <a:rPr lang="en-US" altLang="en-US" dirty="0">
                <a:solidFill>
                  <a:srgbClr val="C00000"/>
                </a:solidFill>
              </a:rPr>
              <a:t>Make Connections</a:t>
            </a:r>
          </a:p>
          <a:p>
            <a:pPr marL="342900" indent="-342900" algn="l">
              <a:buChar char="•"/>
            </a:pPr>
            <a:r>
              <a:rPr lang="en-US" altLang="en-US" dirty="0">
                <a:solidFill>
                  <a:srgbClr val="C00000"/>
                </a:solidFill>
              </a:rPr>
              <a:t>Write</a:t>
            </a:r>
          </a:p>
          <a:p>
            <a:pPr marL="342900" indent="-342900" algn="l">
              <a:buChar char="•"/>
            </a:pPr>
            <a:r>
              <a:rPr lang="en-US" altLang="en-US" dirty="0">
                <a:solidFill>
                  <a:srgbClr val="C00000"/>
                </a:solidFill>
              </a:rPr>
              <a:t>More Complex Concepts</a:t>
            </a:r>
            <a:endParaRPr lang="en-US" altLang="en-US" sz="2400" dirty="0">
              <a:solidFill>
                <a:srgbClr val="C00000"/>
              </a:solidFill>
            </a:endParaRPr>
          </a:p>
        </p:txBody>
      </p:sp>
      <p:sp>
        <p:nvSpPr>
          <p:cNvPr id="5124" name="Rectangle 4">
            <a:extLst>
              <a:ext uri="{FF2B5EF4-FFF2-40B4-BE49-F238E27FC236}">
                <a16:creationId xmlns:a16="http://schemas.microsoft.com/office/drawing/2014/main" id="{D6D775AA-9370-4D78-BB95-17EF422187A5}"/>
              </a:ext>
            </a:extLst>
          </p:cNvPr>
          <p:cNvSpPr>
            <a:spLocks/>
          </p:cNvSpPr>
          <p:nvPr/>
        </p:nvSpPr>
        <p:spPr bwMode="auto">
          <a:xfrm>
            <a:off x="5181600" y="1524000"/>
            <a:ext cx="3505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1" hangingPunct="1">
              <a:buFontTx/>
              <a:buNone/>
            </a:pPr>
            <a:endParaRPr lang="en-US" altLang="en-US" sz="1800">
              <a:solidFill>
                <a:srgbClr val="7F2F2D"/>
              </a:solidFill>
              <a:latin typeface="Garamond" panose="020204040303010108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picture containing logo&#10;&#10;Description automatically generated">
            <a:extLst>
              <a:ext uri="{FF2B5EF4-FFF2-40B4-BE49-F238E27FC236}">
                <a16:creationId xmlns:a16="http://schemas.microsoft.com/office/drawing/2014/main" id="{AE8F6D48-B5FB-2516-19D4-ADFA27A3A29D}"/>
              </a:ext>
            </a:extLst>
          </p:cNvPr>
          <p:cNvPicPr>
            <a:picLocks noGrp="1" noChangeAspect="1"/>
          </p:cNvPicPr>
          <p:nvPr>
            <p:ph type="pic" idx="1"/>
          </p:nvPr>
        </p:nvPicPr>
        <p:blipFill>
          <a:blip r:embed="rId2"/>
          <a:stretch/>
        </p:blipFill>
        <p:spPr>
          <a:xfrm>
            <a:off x="1037691" y="283270"/>
            <a:ext cx="7520682" cy="6291460"/>
          </a:xfrm>
          <a:prstGeom prst="rect">
            <a:avLst/>
          </a:prstGeom>
          <a:noFill/>
        </p:spPr>
      </p:pic>
    </p:spTree>
    <p:extLst>
      <p:ext uri="{BB962C8B-B14F-4D97-AF65-F5344CB8AC3E}">
        <p14:creationId xmlns:p14="http://schemas.microsoft.com/office/powerpoint/2010/main" val="309322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AD9B40D-2D1F-4ECB-A0B5-1815EB56A601}"/>
              </a:ext>
            </a:extLst>
          </p:cNvPr>
          <p:cNvSpPr>
            <a:spLocks noGrp="1"/>
          </p:cNvSpPr>
          <p:nvPr>
            <p:ph idx="1"/>
          </p:nvPr>
        </p:nvSpPr>
        <p:spPr>
          <a:xfrm>
            <a:off x="1979721" y="1344042"/>
            <a:ext cx="6534150" cy="5283138"/>
          </a:xfrm>
        </p:spPr>
        <p:txBody>
          <a:bodyPr vert="horz" lIns="91440" tIns="45720" rIns="91440" bIns="45720" rtlCol="0" anchor="ctr">
            <a:normAutofit fontScale="92500" lnSpcReduction="10000"/>
          </a:bodyPr>
          <a:lstStyle/>
          <a:p>
            <a:pPr marL="0" indent="0">
              <a:spcBef>
                <a:spcPts val="0"/>
              </a:spcBef>
              <a:spcAft>
                <a:spcPts val="1200"/>
              </a:spcAft>
              <a:buNone/>
            </a:pPr>
            <a:r>
              <a:rPr lang="en-US" sz="1900" dirty="0">
                <a:latin typeface="KG Blank Space Sketch" panose="02000000000000000000" pitchFamily="2" charset="0"/>
                <a:ea typeface="+mn-lt"/>
                <a:cs typeface="+mn-lt"/>
              </a:rPr>
              <a:t>A tiered approach will be utilized to maximize student attendance in school. Attendance interventions will be implemented based on the following categories:</a:t>
            </a:r>
            <a:endParaRPr lang="en-US" sz="1900" dirty="0">
              <a:latin typeface="KG Blank Space Sketch" panose="02000000000000000000" pitchFamily="2" charset="0"/>
              <a:cs typeface="Calibri"/>
            </a:endParaRPr>
          </a:p>
          <a:p>
            <a:pPr marL="0" indent="0">
              <a:spcBef>
                <a:spcPts val="0"/>
              </a:spcBef>
              <a:spcAft>
                <a:spcPts val="1200"/>
              </a:spcAft>
              <a:buNone/>
            </a:pPr>
            <a:r>
              <a:rPr lang="en-US" sz="1900" dirty="0">
                <a:latin typeface="KG Blank Space Sketch" panose="02000000000000000000" pitchFamily="2" charset="0"/>
                <a:ea typeface="+mn-lt"/>
                <a:cs typeface="+mn-lt"/>
              </a:rPr>
              <a:t>•Satisfactory (0-4% Absence Rate)</a:t>
            </a:r>
            <a:endParaRPr lang="en-US" sz="1900" dirty="0">
              <a:latin typeface="KG Blank Space Sketch" panose="02000000000000000000" pitchFamily="2" charset="0"/>
              <a:cs typeface="Calibri"/>
            </a:endParaRPr>
          </a:p>
          <a:p>
            <a:pPr marL="0" indent="0">
              <a:spcBef>
                <a:spcPts val="0"/>
              </a:spcBef>
              <a:spcAft>
                <a:spcPts val="600"/>
              </a:spcAft>
              <a:buNone/>
            </a:pPr>
            <a:r>
              <a:rPr lang="en-US" sz="1900" dirty="0">
                <a:latin typeface="KG Blank Space Sketch" panose="02000000000000000000" pitchFamily="2" charset="0"/>
                <a:ea typeface="+mn-lt"/>
                <a:cs typeface="+mn-lt"/>
              </a:rPr>
              <a:t>•At Risk (5-9% Absence Rate) - Preventative</a:t>
            </a:r>
            <a:endParaRPr lang="en-US" sz="1900" dirty="0">
              <a:latin typeface="KG Blank Space Sketch" panose="02000000000000000000" pitchFamily="2" charset="0"/>
              <a:cs typeface="Calibri"/>
            </a:endParaRPr>
          </a:p>
          <a:p>
            <a:pPr lvl="1">
              <a:spcBef>
                <a:spcPts val="0"/>
              </a:spcBef>
              <a:spcAft>
                <a:spcPts val="1200"/>
              </a:spcAft>
            </a:pPr>
            <a:r>
              <a:rPr lang="en-US" sz="1900" dirty="0">
                <a:latin typeface="KG Blank Space Sketch" panose="02000000000000000000" pitchFamily="2" charset="0"/>
                <a:ea typeface="+mn-lt"/>
                <a:cs typeface="+mn-lt"/>
              </a:rPr>
              <a:t>Foundation of the support system and includes universal strategies to encourage good attendance for all students.</a:t>
            </a:r>
            <a:endParaRPr lang="en-US" sz="1900" dirty="0">
              <a:latin typeface="KG Blank Space Sketch" panose="02000000000000000000" pitchFamily="2" charset="0"/>
              <a:cs typeface="Calibri"/>
            </a:endParaRPr>
          </a:p>
          <a:p>
            <a:pPr marL="0" indent="0">
              <a:spcBef>
                <a:spcPts val="0"/>
              </a:spcBef>
              <a:spcAft>
                <a:spcPts val="600"/>
              </a:spcAft>
              <a:buNone/>
            </a:pPr>
            <a:r>
              <a:rPr lang="en-US" sz="1900" dirty="0">
                <a:latin typeface="KG Blank Space Sketch" panose="02000000000000000000" pitchFamily="2" charset="0"/>
                <a:ea typeface="+mn-lt"/>
                <a:cs typeface="+mn-lt"/>
              </a:rPr>
              <a:t>•Chronic Absent (10-19% Absence Rate) - Early Intervention </a:t>
            </a:r>
            <a:endParaRPr lang="en-US" sz="1900" dirty="0">
              <a:latin typeface="KG Blank Space Sketch" panose="02000000000000000000" pitchFamily="2" charset="0"/>
              <a:cs typeface="Calibri"/>
            </a:endParaRPr>
          </a:p>
          <a:p>
            <a:pPr lvl="1">
              <a:spcBef>
                <a:spcPts val="0"/>
              </a:spcBef>
              <a:spcAft>
                <a:spcPts val="1200"/>
              </a:spcAft>
            </a:pPr>
            <a:r>
              <a:rPr lang="en-US" sz="1900" dirty="0">
                <a:latin typeface="KG Blank Space Sketch" panose="02000000000000000000" pitchFamily="2" charset="0"/>
                <a:ea typeface="+mn-lt"/>
                <a:cs typeface="+mn-lt"/>
              </a:rPr>
              <a:t>For students and families who need more encouragement and support in addition to preventative strategies.  Chronic absent strategies will provide early intervention(s) to target students to avoid chronic absences.</a:t>
            </a:r>
          </a:p>
          <a:p>
            <a:pPr marL="0" indent="0">
              <a:spcBef>
                <a:spcPts val="0"/>
              </a:spcBef>
              <a:spcAft>
                <a:spcPts val="600"/>
              </a:spcAft>
              <a:buNone/>
            </a:pPr>
            <a:r>
              <a:rPr lang="en-US" sz="1900" dirty="0">
                <a:latin typeface="KG Blank Space Sketch" panose="02000000000000000000" pitchFamily="2" charset="0"/>
                <a:ea typeface="+mn-lt"/>
                <a:cs typeface="+mn-lt"/>
              </a:rPr>
              <a:t>•Severe Chronic Absent (≥20%Absence Rate)- Intensive Supports</a:t>
            </a:r>
            <a:endParaRPr lang="en-US" sz="1900" dirty="0">
              <a:latin typeface="KG Blank Space Sketch" panose="02000000000000000000" pitchFamily="2" charset="0"/>
              <a:cs typeface="Calibri"/>
            </a:endParaRPr>
          </a:p>
          <a:p>
            <a:pPr lvl="1">
              <a:spcBef>
                <a:spcPts val="0"/>
              </a:spcBef>
              <a:spcAft>
                <a:spcPts val="1200"/>
              </a:spcAft>
            </a:pPr>
            <a:r>
              <a:rPr lang="en-US" sz="1900" dirty="0">
                <a:latin typeface="KG Blank Space Sketch" panose="02000000000000000000" pitchFamily="2" charset="0"/>
                <a:ea typeface="+mn-lt"/>
                <a:cs typeface="+mn-lt"/>
              </a:rPr>
              <a:t>Offers intensive support for students facing the greatest challenges to getting to school with individual interventions and wrap around supports.</a:t>
            </a:r>
          </a:p>
          <a:p>
            <a:pPr marL="0" indent="0">
              <a:buNone/>
            </a:pPr>
            <a:endParaRPr lang="en-US" sz="1000" dirty="0">
              <a:cs typeface="Calibri"/>
            </a:endParaRPr>
          </a:p>
        </p:txBody>
      </p:sp>
      <p:pic>
        <p:nvPicPr>
          <p:cNvPr id="5126" name="Picture 6" descr="Image result for school attendance clipart | School attendance, School,  School days">
            <a:extLst>
              <a:ext uri="{FF2B5EF4-FFF2-40B4-BE49-F238E27FC236}">
                <a16:creationId xmlns:a16="http://schemas.microsoft.com/office/drawing/2014/main" id="{A2809D57-7825-4025-8B47-BF2850D03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284" y="125835"/>
            <a:ext cx="2585211" cy="110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547370"/>
      </p:ext>
    </p:extLst>
  </p:cSld>
  <p:clrMapOvr>
    <a:masterClrMapping/>
  </p:clrMapOvr>
  <mc:AlternateContent xmlns:mc="http://schemas.openxmlformats.org/markup-compatibility/2006" xmlns:p14="http://schemas.microsoft.com/office/powerpoint/2010/main">
    <mc:Choice Requires="p14">
      <p:transition spd="slow" p14:dur="2000" advTm="26992"/>
    </mc:Choice>
    <mc:Fallback xmlns="">
      <p:transition spd="slow" advTm="2699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D9BAB9F-8824-447F-BA3D-91399B96ED29}"/>
              </a:ext>
            </a:extLst>
          </p:cNvPr>
          <p:cNvSpPr>
            <a:spLocks noGrp="1"/>
          </p:cNvSpPr>
          <p:nvPr>
            <p:ph type="title"/>
          </p:nvPr>
        </p:nvSpPr>
        <p:spPr>
          <a:xfrm>
            <a:off x="482601" y="643466"/>
            <a:ext cx="2764734" cy="5528734"/>
          </a:xfrm>
        </p:spPr>
        <p:txBody>
          <a:bodyPr vert="horz" lIns="91440" tIns="45720" rIns="91440" bIns="45720" rtlCol="0" anchor="ctr">
            <a:normAutofit/>
          </a:bodyPr>
          <a:lstStyle/>
          <a:p>
            <a:pPr algn="r"/>
            <a:r>
              <a:rPr lang="en-US" altLang="en-US" b="1" dirty="0"/>
              <a:t>Grading Policies</a:t>
            </a:r>
          </a:p>
        </p:txBody>
      </p:sp>
      <p:sp>
        <p:nvSpPr>
          <p:cNvPr id="22531" name="Rectangle 5">
            <a:extLst>
              <a:ext uri="{FF2B5EF4-FFF2-40B4-BE49-F238E27FC236}">
                <a16:creationId xmlns:a16="http://schemas.microsoft.com/office/drawing/2014/main" id="{46B3CA9F-0EC1-4198-B17B-21E0B55FED2D}"/>
              </a:ext>
            </a:extLst>
          </p:cNvPr>
          <p:cNvSpPr>
            <a:spLocks noChangeArrowheads="1"/>
          </p:cNvSpPr>
          <p:nvPr/>
        </p:nvSpPr>
        <p:spPr bwMode="auto">
          <a:xfrm>
            <a:off x="3355685" y="528746"/>
            <a:ext cx="5081963" cy="55724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342900" indent="-342900">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marL="0" indent="-182880" defTabSz="914400">
              <a:lnSpc>
                <a:spcPct val="90000"/>
              </a:lnSpc>
              <a:spcBef>
                <a:spcPts val="0"/>
              </a:spcBef>
              <a:spcAft>
                <a:spcPts val="1200"/>
              </a:spcAft>
              <a:buClr>
                <a:schemeClr val="accent1">
                  <a:lumMod val="75000"/>
                </a:schemeClr>
              </a:buClr>
              <a:buSzPct val="85000"/>
              <a:buFont typeface="Wingdings" pitchFamily="2" charset="2"/>
              <a:buChar char="§"/>
            </a:pPr>
            <a:r>
              <a:rPr lang="en-US" sz="1800" b="1" spc="60" dirty="0">
                <a:latin typeface="+mn-lt"/>
              </a:rPr>
              <a:t>District Wide Grading Categories:</a:t>
            </a:r>
          </a:p>
          <a:p>
            <a:pPr indent="-182880" defTabSz="914400">
              <a:lnSpc>
                <a:spcPct val="90000"/>
              </a:lnSpc>
              <a:spcBef>
                <a:spcPts val="0"/>
              </a:spcBef>
              <a:spcAft>
                <a:spcPts val="1200"/>
              </a:spcAft>
              <a:buClr>
                <a:schemeClr val="accent1">
                  <a:lumMod val="75000"/>
                </a:schemeClr>
              </a:buClr>
              <a:buSzPct val="85000"/>
              <a:buFont typeface="Wingdings" pitchFamily="2" charset="2"/>
              <a:buChar char="§"/>
            </a:pPr>
            <a:r>
              <a:rPr lang="en-US" sz="1800" u="sng" spc="60" dirty="0">
                <a:latin typeface="+mn-lt"/>
              </a:rPr>
              <a:t>Major:</a:t>
            </a:r>
            <a:r>
              <a:rPr lang="en-US" sz="1800" spc="60" dirty="0">
                <a:latin typeface="+mn-lt"/>
              </a:rPr>
              <a:t> An assignment or assessment that is cumulative in nature, and/or when there is a significant amount of dedicated instructional time devoted to the content being assessed.</a:t>
            </a:r>
          </a:p>
          <a:p>
            <a:pPr indent="-182880" defTabSz="914400">
              <a:lnSpc>
                <a:spcPct val="90000"/>
              </a:lnSpc>
              <a:spcBef>
                <a:spcPts val="0"/>
              </a:spcBef>
              <a:spcAft>
                <a:spcPts val="1200"/>
              </a:spcAft>
              <a:buClr>
                <a:schemeClr val="accent1">
                  <a:lumMod val="75000"/>
                </a:schemeClr>
              </a:buClr>
              <a:buSzPct val="85000"/>
              <a:buFont typeface="Wingdings" pitchFamily="2" charset="2"/>
              <a:buChar char="§"/>
            </a:pPr>
            <a:r>
              <a:rPr lang="en-US" sz="1800" u="sng" spc="60" dirty="0">
                <a:latin typeface="+mn-lt"/>
              </a:rPr>
              <a:t>Minor:</a:t>
            </a:r>
            <a:r>
              <a:rPr lang="en-US" sz="1800" spc="60" dirty="0">
                <a:latin typeface="+mn-lt"/>
              </a:rPr>
              <a:t> An assignment or assessment where there is a small amount of dedicated instructional time devoted to the content being assessed.</a:t>
            </a:r>
          </a:p>
          <a:p>
            <a:pPr indent="-182880" defTabSz="914400">
              <a:lnSpc>
                <a:spcPct val="90000"/>
              </a:lnSpc>
              <a:spcBef>
                <a:spcPts val="0"/>
              </a:spcBef>
              <a:spcAft>
                <a:spcPts val="600"/>
              </a:spcAft>
              <a:buClr>
                <a:schemeClr val="accent1">
                  <a:lumMod val="75000"/>
                </a:schemeClr>
              </a:buClr>
              <a:buSzPct val="85000"/>
              <a:buFont typeface="Wingdings" pitchFamily="2" charset="2"/>
              <a:buChar char="§"/>
            </a:pPr>
            <a:r>
              <a:rPr lang="en-US" sz="1800" u="sng" spc="60" dirty="0">
                <a:latin typeface="+mn-lt"/>
              </a:rPr>
              <a:t>Practice:</a:t>
            </a:r>
            <a:r>
              <a:rPr lang="en-US" sz="1800" spc="60" dirty="0">
                <a:latin typeface="+mn-lt"/>
              </a:rPr>
              <a:t> Daily assignments, observations, and/or engagement activities given in class or for homework given to students to build and/or remediate skills.  Practice has a maximum weight in the grade book as follows:</a:t>
            </a:r>
          </a:p>
          <a:p>
            <a:pPr lvl="1" indent="-182880" defTabSz="914400">
              <a:lnSpc>
                <a:spcPct val="90000"/>
              </a:lnSpc>
              <a:spcBef>
                <a:spcPts val="0"/>
              </a:spcBef>
              <a:spcAft>
                <a:spcPts val="600"/>
              </a:spcAft>
              <a:buClr>
                <a:schemeClr val="accent1">
                  <a:lumMod val="75000"/>
                </a:schemeClr>
              </a:buClr>
              <a:buSzPct val="85000"/>
              <a:buFont typeface="Wingdings" pitchFamily="2" charset="2"/>
              <a:buChar char="§"/>
            </a:pPr>
            <a:r>
              <a:rPr lang="en-US" sz="1800" spc="60" dirty="0">
                <a:latin typeface="+mn-lt"/>
              </a:rPr>
              <a:t>Elementary (K-5): 10%</a:t>
            </a:r>
            <a:endParaRPr lang="en-US" sz="1800" b="1"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7146E8F-F131-47E6-9E26-CA67EE54AE5D}"/>
              </a:ext>
            </a:extLst>
          </p:cNvPr>
          <p:cNvSpPr>
            <a:spLocks noGrp="1"/>
          </p:cNvSpPr>
          <p:nvPr>
            <p:ph type="title"/>
          </p:nvPr>
        </p:nvSpPr>
        <p:spPr>
          <a:xfrm>
            <a:off x="1447800" y="304800"/>
            <a:ext cx="7467600" cy="1143000"/>
          </a:xfrm>
        </p:spPr>
        <p:txBody>
          <a:bodyPr/>
          <a:lstStyle/>
          <a:p>
            <a:pPr eaLnBrk="1" hangingPunct="1"/>
            <a:r>
              <a:rPr lang="en-US" altLang="en-US" b="1">
                <a:solidFill>
                  <a:srgbClr val="7F2F2D"/>
                </a:solidFill>
              </a:rPr>
              <a:t>Grading Policies Cont.</a:t>
            </a:r>
          </a:p>
        </p:txBody>
      </p:sp>
      <p:sp>
        <p:nvSpPr>
          <p:cNvPr id="19459" name="Rectangle 3">
            <a:extLst>
              <a:ext uri="{FF2B5EF4-FFF2-40B4-BE49-F238E27FC236}">
                <a16:creationId xmlns:a16="http://schemas.microsoft.com/office/drawing/2014/main" id="{1B100051-96BF-4E91-8F4F-3B5648B4F3B8}"/>
              </a:ext>
            </a:extLst>
          </p:cNvPr>
          <p:cNvSpPr>
            <a:spLocks noGrp="1"/>
          </p:cNvSpPr>
          <p:nvPr>
            <p:ph idx="1"/>
          </p:nvPr>
        </p:nvSpPr>
        <p:spPr>
          <a:xfrm>
            <a:off x="1778001" y="1612899"/>
            <a:ext cx="3162300" cy="1816101"/>
          </a:xfrm>
        </p:spPr>
        <p:txBody>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effectLst/>
                <a:uLnTx/>
                <a:uFillTx/>
                <a:latin typeface="KG Blank Space Sketch" panose="02000000000000000000" pitchFamily="2" charset="0"/>
                <a:ea typeface="+mn-lt"/>
                <a:cs typeface="Calibri" panose="020F0502020204030204"/>
              </a:rPr>
              <a:t>K-1 Grading Scale</a:t>
            </a:r>
            <a:endParaRPr lang="en-US" sz="2000" b="1" noProof="0">
              <a:latin typeface="KG Blank Space Sketch" panose="02000000000000000000" pitchFamily="2" charset="0"/>
            </a:endParaRPr>
          </a:p>
          <a:p>
            <a:pPr marR="0" lvl="0" defTabSz="914400" rtl="0" eaLnBrk="1" fontAlgn="auto" latinLnBrk="0" hangingPunct="1">
              <a:spcBef>
                <a:spcPts val="0"/>
              </a:spcBef>
              <a:spcAft>
                <a:spcPts val="0"/>
              </a:spcAft>
              <a:buClrTx/>
              <a:buSzTx/>
              <a:tabLst/>
              <a:defRPr/>
            </a:pPr>
            <a:r>
              <a:rPr kumimoji="0" lang="en-US" sz="1800" i="0" u="none" strike="noStrike" kern="1200" cap="none" spc="0" normalizeH="0" baseline="0" noProof="0">
                <a:ln>
                  <a:noFill/>
                </a:ln>
                <a:effectLst/>
                <a:uLnTx/>
                <a:uFillTx/>
                <a:latin typeface="KG Blank Space Sketch" panose="02000000000000000000" pitchFamily="2" charset="0"/>
                <a:ea typeface="+mn-lt"/>
                <a:cs typeface="Calibri" panose="020F0502020204030204"/>
              </a:rPr>
              <a:t>S Satisfactory </a:t>
            </a:r>
          </a:p>
          <a:p>
            <a:pPr marR="0" lvl="0" defTabSz="914400" rtl="0" eaLnBrk="1" fontAlgn="auto" latinLnBrk="0" hangingPunct="1">
              <a:spcBef>
                <a:spcPts val="0"/>
              </a:spcBef>
              <a:spcAft>
                <a:spcPts val="0"/>
              </a:spcAft>
              <a:buClrTx/>
              <a:buSzTx/>
              <a:tabLst/>
              <a:defRPr/>
            </a:pPr>
            <a:r>
              <a:rPr kumimoji="0" lang="en-US" sz="1800" i="0" u="none" strike="noStrike" kern="1200" cap="none" spc="0" normalizeH="0" baseline="0" noProof="0">
                <a:ln>
                  <a:noFill/>
                </a:ln>
                <a:effectLst/>
                <a:uLnTx/>
                <a:uFillTx/>
                <a:latin typeface="KG Blank Space Sketch" panose="02000000000000000000" pitchFamily="2" charset="0"/>
                <a:ea typeface="+mn-lt"/>
                <a:cs typeface="Calibri" panose="020F0502020204030204"/>
              </a:rPr>
              <a:t>N Needs to Improve</a:t>
            </a:r>
          </a:p>
          <a:p>
            <a:pPr marR="0" lvl="0" defTabSz="914400" rtl="0" eaLnBrk="1" fontAlgn="auto" latinLnBrk="0" hangingPunct="1">
              <a:spcBef>
                <a:spcPts val="0"/>
              </a:spcBef>
              <a:spcAft>
                <a:spcPts val="0"/>
              </a:spcAft>
              <a:buClrTx/>
              <a:buSzTx/>
              <a:tabLst/>
              <a:defRPr/>
            </a:pPr>
            <a:r>
              <a:rPr kumimoji="0" lang="en-US" sz="1800" i="0" u="none" strike="noStrike" kern="1200" cap="none" spc="0" normalizeH="0" baseline="0" noProof="0">
                <a:ln>
                  <a:noFill/>
                </a:ln>
                <a:effectLst/>
                <a:uLnTx/>
                <a:uFillTx/>
                <a:latin typeface="KG Blank Space Sketch" panose="02000000000000000000" pitchFamily="2" charset="0"/>
                <a:ea typeface="+mn-lt"/>
                <a:cs typeface="Calibri" panose="020F0502020204030204"/>
              </a:rPr>
              <a:t>U Unsatisfactory</a:t>
            </a:r>
          </a:p>
          <a:p>
            <a:pPr marR="0" lvl="0" defTabSz="914400" rtl="0" eaLnBrk="1" fontAlgn="auto" latinLnBrk="0" hangingPunct="1">
              <a:spcBef>
                <a:spcPts val="0"/>
              </a:spcBef>
              <a:spcAft>
                <a:spcPts val="0"/>
              </a:spcAft>
              <a:buClrTx/>
              <a:buSzTx/>
              <a:tabLst/>
              <a:defRPr/>
            </a:pPr>
            <a:r>
              <a:rPr kumimoji="0" lang="en-US" sz="1800" i="0" u="none" strike="noStrike" kern="1200" cap="none" spc="0" normalizeH="0" baseline="0" noProof="0">
                <a:ln>
                  <a:noFill/>
                </a:ln>
                <a:effectLst/>
                <a:uLnTx/>
                <a:uFillTx/>
                <a:latin typeface="KG Blank Space Sketch" panose="02000000000000000000" pitchFamily="2" charset="0"/>
                <a:ea typeface="+mn-lt"/>
                <a:cs typeface="Calibri" panose="020F0502020204030204"/>
              </a:rPr>
              <a:t>NG No Grade </a:t>
            </a:r>
          </a:p>
          <a:p>
            <a:pPr lvl="1">
              <a:spcBef>
                <a:spcPts val="0"/>
              </a:spcBef>
              <a:spcAft>
                <a:spcPts val="1200"/>
              </a:spcAft>
            </a:pPr>
            <a:endParaRPr lang="en-US" sz="1800">
              <a:latin typeface="KG Blank Space Sketch" panose="02000000000000000000" pitchFamily="2" charset="0"/>
              <a:ea typeface="+mn-lt"/>
              <a:cs typeface="Calibri" panose="020F0502020204030204"/>
            </a:endParaRPr>
          </a:p>
          <a:p>
            <a:pPr marL="0" indent="0" algn="ctr" eaLnBrk="1" hangingPunct="1">
              <a:lnSpc>
                <a:spcPct val="90000"/>
              </a:lnSpc>
              <a:spcBef>
                <a:spcPct val="0"/>
              </a:spcBef>
              <a:buNone/>
            </a:pPr>
            <a:endParaRPr lang="en-US" altLang="en-US" sz="2800">
              <a:solidFill>
                <a:srgbClr val="9A3836"/>
              </a:solidFill>
              <a:latin typeface="Times New Roman" panose="02020603050405020304" pitchFamily="18" charset="0"/>
              <a:cs typeface="Times New Roman" panose="02020603050405020304" pitchFamily="18" charset="0"/>
            </a:endParaRPr>
          </a:p>
          <a:p>
            <a:pPr marL="0" indent="-228600" algn="ctr" eaLnBrk="1" hangingPunct="1">
              <a:lnSpc>
                <a:spcPct val="90000"/>
              </a:lnSpc>
              <a:spcBef>
                <a:spcPct val="0"/>
              </a:spcBef>
              <a:buFont typeface="Arial" panose="020B0604020202020204" pitchFamily="34" charset="0"/>
              <a:buNone/>
            </a:pPr>
            <a:endParaRPr lang="en-US" altLang="en-US" sz="2800">
              <a:solidFill>
                <a:srgbClr val="9A3836"/>
              </a:solidFill>
              <a:latin typeface="Times New Roman" panose="02020603050405020304" pitchFamily="18" charset="0"/>
              <a:cs typeface="Times New Roman" panose="02020603050405020304" pitchFamily="18" charset="0"/>
            </a:endParaRPr>
          </a:p>
          <a:p>
            <a:pPr marL="0" indent="-228600" algn="ctr" eaLnBrk="1" hangingPunct="1">
              <a:lnSpc>
                <a:spcPct val="90000"/>
              </a:lnSpc>
              <a:spcBef>
                <a:spcPct val="0"/>
              </a:spcBef>
              <a:buFont typeface="Arial" panose="020B0604020202020204" pitchFamily="34" charset="0"/>
              <a:buNone/>
            </a:pPr>
            <a:endParaRPr lang="en-US" altLang="en-US" sz="2800">
              <a:solidFill>
                <a:srgbClr val="9A3836"/>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FA33A34-3BD5-4F66-B0C2-275787990994}"/>
              </a:ext>
            </a:extLst>
          </p:cNvPr>
          <p:cNvSpPr txBox="1">
            <a:spLocks/>
          </p:cNvSpPr>
          <p:nvPr/>
        </p:nvSpPr>
        <p:spPr bwMode="auto">
          <a:xfrm>
            <a:off x="4718050" y="1612899"/>
            <a:ext cx="35941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90000"/>
              </a:lnSpc>
              <a:spcBef>
                <a:spcPts val="1000"/>
              </a:spcBef>
              <a:spcAft>
                <a:spcPts val="0"/>
              </a:spcAft>
              <a:buFont typeface="Arial" panose="020B0604020202020204" pitchFamily="34" charset="0"/>
              <a:buNone/>
              <a:defRPr/>
            </a:pPr>
            <a:r>
              <a:rPr lang="en-US" sz="2000" b="1">
                <a:latin typeface="KG Blank Space Sketch" panose="02000000000000000000" pitchFamily="2" charset="0"/>
                <a:ea typeface="+mn-lt"/>
                <a:cs typeface="Calibri" panose="020F0502020204030204"/>
              </a:rPr>
              <a:t>2 – 5 Grading Scale</a:t>
            </a:r>
            <a:endParaRPr lang="en-US" sz="2000" b="1">
              <a:latin typeface="KG Blank Space Sketch" panose="02000000000000000000" pitchFamily="2" charset="0"/>
            </a:endParaRPr>
          </a:p>
          <a:p>
            <a:pPr marL="400050" lvl="2">
              <a:spcBef>
                <a:spcPts val="0"/>
              </a:spcBef>
              <a:spcAft>
                <a:spcPts val="0"/>
              </a:spcAft>
            </a:pPr>
            <a:r>
              <a:rPr lang="en-US" sz="1800">
                <a:latin typeface="KG Blank Space Sketch" panose="02000000000000000000" pitchFamily="2" charset="0"/>
                <a:ea typeface="+mn-lt"/>
                <a:cs typeface="Calibri" panose="020F0502020204030204"/>
              </a:rPr>
              <a:t>A  90 and Above </a:t>
            </a:r>
          </a:p>
          <a:p>
            <a:pPr marL="400050" lvl="2">
              <a:spcBef>
                <a:spcPts val="0"/>
              </a:spcBef>
              <a:spcAft>
                <a:spcPts val="0"/>
              </a:spcAft>
            </a:pPr>
            <a:r>
              <a:rPr lang="en-US" sz="1800">
                <a:latin typeface="KG Blank Space Sketch" panose="02000000000000000000" pitchFamily="2" charset="0"/>
                <a:ea typeface="+mn-lt"/>
                <a:cs typeface="Calibri" panose="020F0502020204030204"/>
              </a:rPr>
              <a:t>B  80-89</a:t>
            </a:r>
          </a:p>
          <a:p>
            <a:pPr marL="400050" lvl="2">
              <a:spcBef>
                <a:spcPts val="0"/>
              </a:spcBef>
              <a:spcAft>
                <a:spcPts val="0"/>
              </a:spcAft>
            </a:pPr>
            <a:r>
              <a:rPr lang="en-US" sz="1800">
                <a:latin typeface="KG Blank Space Sketch" panose="02000000000000000000" pitchFamily="2" charset="0"/>
                <a:ea typeface="+mn-lt"/>
                <a:cs typeface="Calibri" panose="020F0502020204030204"/>
              </a:rPr>
              <a:t>C  70-79</a:t>
            </a:r>
          </a:p>
          <a:p>
            <a:pPr marL="400050" lvl="2">
              <a:spcBef>
                <a:spcPts val="0"/>
              </a:spcBef>
              <a:spcAft>
                <a:spcPts val="0"/>
              </a:spcAft>
            </a:pPr>
            <a:r>
              <a:rPr lang="en-US" sz="1800">
                <a:latin typeface="KG Blank Space Sketch" panose="02000000000000000000" pitchFamily="2" charset="0"/>
                <a:ea typeface="+mn-lt"/>
                <a:cs typeface="Calibri" panose="020F0502020204030204"/>
              </a:rPr>
              <a:t>F Below 70</a:t>
            </a:r>
          </a:p>
          <a:p>
            <a:pPr marL="400050" lvl="2">
              <a:spcBef>
                <a:spcPts val="0"/>
              </a:spcBef>
              <a:spcAft>
                <a:spcPts val="0"/>
              </a:spcAft>
            </a:pPr>
            <a:r>
              <a:rPr lang="en-US" sz="1800">
                <a:latin typeface="KG Blank Space Sketch" panose="02000000000000000000" pitchFamily="2" charset="0"/>
                <a:ea typeface="+mn-lt"/>
                <a:cs typeface="Calibri" panose="020F0502020204030204"/>
              </a:rPr>
              <a:t>NG No Grade</a:t>
            </a:r>
            <a:r>
              <a:rPr lang="en-US" sz="1400">
                <a:latin typeface="KG Blank Space Sketch" panose="02000000000000000000" pitchFamily="2" charset="0"/>
                <a:ea typeface="+mn-lt"/>
                <a:cs typeface="Calibri" panose="020F0502020204030204"/>
              </a:rPr>
              <a:t>	 </a:t>
            </a:r>
          </a:p>
          <a:p>
            <a:pPr marL="0" indent="-228600" algn="ctr" eaLnBrk="1" hangingPunct="1">
              <a:lnSpc>
                <a:spcPct val="90000"/>
              </a:lnSpc>
              <a:spcBef>
                <a:spcPct val="0"/>
              </a:spcBef>
              <a:buFont typeface="Arial" panose="020B0604020202020204" pitchFamily="34" charset="0"/>
              <a:buNone/>
            </a:pPr>
            <a:endParaRPr lang="en-US" altLang="en-US" sz="2800">
              <a:solidFill>
                <a:srgbClr val="9A3836"/>
              </a:solidFill>
              <a:latin typeface="Times New Roman" panose="02020603050405020304" pitchFamily="18" charset="0"/>
              <a:cs typeface="Times New Roman" panose="02020603050405020304" pitchFamily="18" charset="0"/>
            </a:endParaRPr>
          </a:p>
          <a:p>
            <a:pPr marL="0" indent="-228600" algn="ctr" eaLnBrk="1" hangingPunct="1">
              <a:lnSpc>
                <a:spcPct val="90000"/>
              </a:lnSpc>
              <a:spcBef>
                <a:spcPct val="0"/>
              </a:spcBef>
              <a:buFont typeface="Arial" panose="020B0604020202020204" pitchFamily="34" charset="0"/>
              <a:buNone/>
            </a:pPr>
            <a:endParaRPr lang="en-US" altLang="en-US" sz="2800">
              <a:solidFill>
                <a:srgbClr val="9A3836"/>
              </a:solidFill>
              <a:latin typeface="Times New Roman" panose="02020603050405020304" pitchFamily="18" charset="0"/>
              <a:cs typeface="Times New Roman" panose="02020603050405020304" pitchFamily="18" charset="0"/>
            </a:endParaRPr>
          </a:p>
        </p:txBody>
      </p:sp>
      <p:graphicFrame>
        <p:nvGraphicFramePr>
          <p:cNvPr id="19461" name="TextBox 1">
            <a:extLst>
              <a:ext uri="{FF2B5EF4-FFF2-40B4-BE49-F238E27FC236}">
                <a16:creationId xmlns:a16="http://schemas.microsoft.com/office/drawing/2014/main" id="{8064AAFD-5576-499D-B0DD-B8A674945F90}"/>
              </a:ext>
            </a:extLst>
          </p:cNvPr>
          <p:cNvGraphicFramePr/>
          <p:nvPr/>
        </p:nvGraphicFramePr>
        <p:xfrm>
          <a:off x="831850" y="3428998"/>
          <a:ext cx="7204076" cy="312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415D45D-BB33-4860-8B51-94E34F683B09}"/>
              </a:ext>
            </a:extLst>
          </p:cNvPr>
          <p:cNvSpPr>
            <a:spLocks noGrp="1"/>
          </p:cNvSpPr>
          <p:nvPr>
            <p:ph type="title"/>
          </p:nvPr>
        </p:nvSpPr>
        <p:spPr>
          <a:xfrm>
            <a:off x="802386" y="484632"/>
            <a:ext cx="7543800" cy="1609344"/>
          </a:xfrm>
        </p:spPr>
        <p:txBody>
          <a:bodyPr vert="horz" lIns="91440" tIns="45720" rIns="91440" bIns="45720" rtlCol="0" anchor="ctr">
            <a:normAutofit/>
          </a:bodyPr>
          <a:lstStyle/>
          <a:p>
            <a:r>
              <a:rPr lang="en-US" altLang="en-US" sz="5400"/>
              <a:t>Communication</a:t>
            </a:r>
          </a:p>
        </p:txBody>
      </p:sp>
      <p:sp>
        <p:nvSpPr>
          <p:cNvPr id="6" name="TextBox 5">
            <a:extLst>
              <a:ext uri="{FF2B5EF4-FFF2-40B4-BE49-F238E27FC236}">
                <a16:creationId xmlns:a16="http://schemas.microsoft.com/office/drawing/2014/main" id="{2BF6C0DE-4F69-4AFF-BD6E-FB9292F9E440}"/>
              </a:ext>
            </a:extLst>
          </p:cNvPr>
          <p:cNvSpPr txBox="1"/>
          <p:nvPr/>
        </p:nvSpPr>
        <p:spPr>
          <a:xfrm>
            <a:off x="1864310" y="1809396"/>
            <a:ext cx="6752057" cy="3851787"/>
          </a:xfrm>
          <a:prstGeom prst="rect">
            <a:avLst/>
          </a:prstGeom>
        </p:spPr>
        <p:txBody>
          <a:bodyPr vert="horz" lIns="91440" tIns="45720" rIns="91440" bIns="45720" rtlCol="0" anchor="t">
            <a:noAutofit/>
          </a:bodyPr>
          <a:lstStyle/>
          <a:p>
            <a:pPr indent="-182880" defTabSz="914400">
              <a:lnSpc>
                <a:spcPct val="90000"/>
              </a:lnSpc>
              <a:buClr>
                <a:schemeClr val="accent1">
                  <a:lumMod val="75000"/>
                </a:schemeClr>
              </a:buClr>
              <a:buSzPct val="85000"/>
              <a:buFont typeface="Wingdings" pitchFamily="2" charset="2"/>
              <a:buChar char="§"/>
            </a:pPr>
            <a:endParaRPr lang="en-US" sz="1500" b="1" dirty="0"/>
          </a:p>
          <a:p>
            <a:pPr indent="-182880" defTabSz="914400">
              <a:lnSpc>
                <a:spcPct val="90000"/>
              </a:lnSpc>
              <a:spcAft>
                <a:spcPts val="1200"/>
              </a:spcAft>
              <a:buClr>
                <a:schemeClr val="accent1">
                  <a:lumMod val="75000"/>
                </a:schemeClr>
              </a:buClr>
              <a:buSzPct val="85000"/>
              <a:buFont typeface="Wingdings" pitchFamily="2" charset="2"/>
              <a:buChar char="§"/>
            </a:pPr>
            <a:r>
              <a:rPr lang="en-US" sz="1600" b="1" u="sng" dirty="0"/>
              <a:t>ClassDojo</a:t>
            </a:r>
          </a:p>
          <a:p>
            <a:pPr defTabSz="914400">
              <a:lnSpc>
                <a:spcPct val="90000"/>
              </a:lnSpc>
              <a:spcAft>
                <a:spcPts val="1200"/>
              </a:spcAft>
              <a:buClr>
                <a:schemeClr val="accent1">
                  <a:lumMod val="75000"/>
                </a:schemeClr>
              </a:buClr>
              <a:buSzPct val="85000"/>
            </a:pPr>
            <a:r>
              <a:rPr lang="en-US" sz="1600" dirty="0"/>
              <a:t>Teacher will post announcements, files, events and reminders to class story. </a:t>
            </a:r>
          </a:p>
          <a:p>
            <a:pPr marL="742950" lvl="1" indent="-182880" defTabSz="914400">
              <a:lnSpc>
                <a:spcPct val="90000"/>
              </a:lnSpc>
              <a:spcAft>
                <a:spcPts val="1200"/>
              </a:spcAft>
              <a:buClr>
                <a:srgbClr val="9E3611"/>
              </a:buClr>
              <a:buSzPct val="85000"/>
              <a:buFont typeface="Wingdings" pitchFamily="2" charset="2"/>
              <a:buChar char="§"/>
            </a:pPr>
            <a:r>
              <a:rPr lang="en-US" sz="1600" dirty="0"/>
              <a:t>Send private messages to keep you in the loop</a:t>
            </a:r>
          </a:p>
          <a:p>
            <a:pPr indent="-182880" defTabSz="914400">
              <a:lnSpc>
                <a:spcPct val="90000"/>
              </a:lnSpc>
              <a:buClr>
                <a:schemeClr val="accent1">
                  <a:lumMod val="75000"/>
                </a:schemeClr>
              </a:buClr>
              <a:buSzPct val="85000"/>
              <a:buFont typeface="Wingdings" pitchFamily="2" charset="2"/>
              <a:buChar char="§"/>
            </a:pPr>
            <a:endParaRPr lang="en-US" sz="1600" u="sng" dirty="0"/>
          </a:p>
          <a:p>
            <a:pPr defTabSz="914400">
              <a:lnSpc>
                <a:spcPct val="90000"/>
              </a:lnSpc>
              <a:buClr>
                <a:schemeClr val="accent1">
                  <a:lumMod val="75000"/>
                </a:schemeClr>
              </a:buClr>
              <a:buSzPct val="85000"/>
            </a:pPr>
            <a:endParaRPr lang="en-US" sz="1600" u="sng" dirty="0"/>
          </a:p>
          <a:p>
            <a:pPr indent="-182880" defTabSz="914400">
              <a:lnSpc>
                <a:spcPct val="90000"/>
              </a:lnSpc>
              <a:buClr>
                <a:schemeClr val="accent1">
                  <a:lumMod val="75000"/>
                </a:schemeClr>
              </a:buClr>
              <a:buSzPct val="85000"/>
              <a:buFont typeface="Wingdings" pitchFamily="2" charset="2"/>
              <a:buChar char="§"/>
            </a:pPr>
            <a:r>
              <a:rPr lang="en-US" sz="1600" b="1" u="sng" dirty="0"/>
              <a:t>Progress Reports:</a:t>
            </a:r>
            <a:r>
              <a:rPr lang="en-US" sz="1600" u="sng" dirty="0"/>
              <a:t> </a:t>
            </a:r>
          </a:p>
          <a:p>
            <a:pPr marL="742950" lvl="1" indent="-182880" defTabSz="914400">
              <a:lnSpc>
                <a:spcPct val="90000"/>
              </a:lnSpc>
              <a:buClr>
                <a:schemeClr val="accent1">
                  <a:lumMod val="75000"/>
                </a:schemeClr>
              </a:buClr>
              <a:buSzPct val="85000"/>
              <a:buFont typeface="Wingdings" pitchFamily="2" charset="2"/>
              <a:buChar char="§"/>
            </a:pPr>
            <a:r>
              <a:rPr lang="en-US" sz="1600" dirty="0"/>
              <a:t>Sent home every 4.5 weeks</a:t>
            </a:r>
          </a:p>
          <a:p>
            <a:pPr marL="742950" lvl="1" indent="-182880" defTabSz="914400">
              <a:lnSpc>
                <a:spcPct val="90000"/>
              </a:lnSpc>
              <a:buClr>
                <a:schemeClr val="accent1">
                  <a:lumMod val="75000"/>
                </a:schemeClr>
              </a:buClr>
              <a:buSzPct val="85000"/>
              <a:buFont typeface="Wingdings" pitchFamily="2" charset="2"/>
              <a:buChar char="§"/>
            </a:pPr>
            <a:r>
              <a:rPr lang="en-US" sz="1600" dirty="0"/>
              <a:t>Keeps you updated on how your child is doing socially and academically. </a:t>
            </a:r>
          </a:p>
          <a:p>
            <a:pPr marL="742950" lvl="1" indent="-182880" defTabSz="914400">
              <a:lnSpc>
                <a:spcPct val="90000"/>
              </a:lnSpc>
              <a:buClr>
                <a:schemeClr val="accent1">
                  <a:lumMod val="75000"/>
                </a:schemeClr>
              </a:buClr>
              <a:buSzPct val="85000"/>
              <a:buFont typeface="Wingdings" pitchFamily="2" charset="2"/>
              <a:buChar char="§"/>
            </a:pPr>
            <a:r>
              <a:rPr lang="en-US" sz="1600" dirty="0"/>
              <a:t>Please log into Infinite Campus to access progress reports. Contact your child’s teacher if you have questions or concerns. </a:t>
            </a:r>
          </a:p>
          <a:p>
            <a:pPr marL="0" indent="-182880" defTabSz="914400">
              <a:lnSpc>
                <a:spcPct val="90000"/>
              </a:lnSpc>
              <a:buClr>
                <a:schemeClr val="accent1">
                  <a:lumMod val="75000"/>
                </a:schemeClr>
              </a:buClr>
              <a:buSzPct val="85000"/>
              <a:buFont typeface="Wingdings" pitchFamily="2" charset="2"/>
              <a:buChar char="§"/>
            </a:pP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F25D-6725-DA47-BEA9-CBD110665EFA}"/>
              </a:ext>
            </a:extLst>
          </p:cNvPr>
          <p:cNvSpPr>
            <a:spLocks noGrp="1"/>
          </p:cNvSpPr>
          <p:nvPr>
            <p:ph type="title"/>
          </p:nvPr>
        </p:nvSpPr>
        <p:spPr>
          <a:xfrm>
            <a:off x="457200" y="274638"/>
            <a:ext cx="8229600" cy="1143000"/>
          </a:xfrm>
        </p:spPr>
        <p:txBody>
          <a:bodyPr wrap="square" anchor="ctr">
            <a:normAutofit/>
          </a:bodyPr>
          <a:lstStyle/>
          <a:p>
            <a:r>
              <a:rPr lang="en-US" dirty="0"/>
              <a:t>Daily Schedule</a:t>
            </a:r>
          </a:p>
        </p:txBody>
      </p:sp>
      <p:pic>
        <p:nvPicPr>
          <p:cNvPr id="5" name="Content Placeholder 4">
            <a:extLst>
              <a:ext uri="{FF2B5EF4-FFF2-40B4-BE49-F238E27FC236}">
                <a16:creationId xmlns:a16="http://schemas.microsoft.com/office/drawing/2014/main" id="{FAC351B4-67F7-5D75-CEA8-3B9217E711B7}"/>
              </a:ext>
            </a:extLst>
          </p:cNvPr>
          <p:cNvPicPr>
            <a:picLocks noGrp="1" noChangeAspect="1"/>
          </p:cNvPicPr>
          <p:nvPr>
            <p:ph idx="1"/>
          </p:nvPr>
        </p:nvPicPr>
        <p:blipFill>
          <a:blip r:embed="rId2"/>
          <a:stretch>
            <a:fillRect/>
          </a:stretch>
        </p:blipFill>
        <p:spPr>
          <a:xfrm>
            <a:off x="2336780" y="1445892"/>
            <a:ext cx="5518403" cy="4525963"/>
          </a:xfrm>
          <a:noFill/>
        </p:spPr>
      </p:pic>
    </p:spTree>
    <p:extLst>
      <p:ext uri="{BB962C8B-B14F-4D97-AF65-F5344CB8AC3E}">
        <p14:creationId xmlns:p14="http://schemas.microsoft.com/office/powerpoint/2010/main" val="2196399083"/>
      </p:ext>
    </p:extLst>
  </p:cSld>
  <p:clrMapOvr>
    <a:masterClrMapping/>
  </p:clrMapOvr>
</p:sld>
</file>

<file path=ppt/theme/theme1.xml><?xml version="1.0" encoding="utf-8"?>
<a:theme xmlns:a="http://schemas.openxmlformats.org/drawingml/2006/main" name="2008-2009 academic calend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EC090DDDDDA64387BB3E65DD3DE6A2" ma:contentTypeVersion="17" ma:contentTypeDescription="Create a new document." ma:contentTypeScope="" ma:versionID="d7f234f51f0fa9ec3b26727081b9fdb5">
  <xsd:schema xmlns:xsd="http://www.w3.org/2001/XMLSchema" xmlns:xs="http://www.w3.org/2001/XMLSchema" xmlns:p="http://schemas.microsoft.com/office/2006/metadata/properties" xmlns:ns2="b19c1581-29b9-4aa8-b922-acdfc3669812" xmlns:ns3="16e72c1c-52bb-4e05-847f-22b4a7157cc0" targetNamespace="http://schemas.microsoft.com/office/2006/metadata/properties" ma:root="true" ma:fieldsID="2fb11b168fbf8163a428ac1e592f156f" ns2:_="" ns3:_="">
    <xsd:import namespace="b19c1581-29b9-4aa8-b922-acdfc3669812"/>
    <xsd:import namespace="16e72c1c-52bb-4e05-847f-22b4a7157c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9c1581-29b9-4aa8-b922-acdfc36698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1e8eed-b210-4e9a-b15e-1ae725bc65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e72c1c-52bb-4e05-847f-22b4a7157c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fbd2a9-84f4-4554-bacc-9fe23496f0c0}" ma:internalName="TaxCatchAll" ma:showField="CatchAllData" ma:web="16e72c1c-52bb-4e05-847f-22b4a7157c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19c1581-29b9-4aa8-b922-acdfc3669812">
      <Terms xmlns="http://schemas.microsoft.com/office/infopath/2007/PartnerControls"/>
    </lcf76f155ced4ddcb4097134ff3c332f>
    <TaxCatchAll xmlns="16e72c1c-52bb-4e05-847f-22b4a7157cc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D682DB-74E0-4FA1-8C0D-7D11FE8CF2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9c1581-29b9-4aa8-b922-acdfc3669812"/>
    <ds:schemaRef ds:uri="16e72c1c-52bb-4e05-847f-22b4a7157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98CA24-5F93-4579-ADE1-74D833F7B0D2}">
  <ds:schemaRefs>
    <ds:schemaRef ds:uri="http://schemas.microsoft.com/office/2006/metadata/properties"/>
    <ds:schemaRef ds:uri="http://schemas.microsoft.com/office/infopath/2007/PartnerControls"/>
    <ds:schemaRef ds:uri="b19c1581-29b9-4aa8-b922-acdfc3669812"/>
    <ds:schemaRef ds:uri="16e72c1c-52bb-4e05-847f-22b4a7157cc0"/>
  </ds:schemaRefs>
</ds:datastoreItem>
</file>

<file path=customXml/itemProps3.xml><?xml version="1.0" encoding="utf-8"?>
<ds:datastoreItem xmlns:ds="http://schemas.openxmlformats.org/officeDocument/2006/customXml" ds:itemID="{A6391FFC-0880-4BCC-912E-76A3650FD2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2008-2009 academic calendar</Template>
  <TotalTime>80</TotalTime>
  <Words>696</Words>
  <Application>Microsoft Office PowerPoint</Application>
  <PresentationFormat>On-screen Show (4:3)</PresentationFormat>
  <Paragraphs>111</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2008-2009 academic calendar</vt:lpstr>
      <vt:lpstr>PowerPoint Presentation</vt:lpstr>
      <vt:lpstr> Meet the 5th Grade Team </vt:lpstr>
      <vt:lpstr>What’s 5th Grade  All About?</vt:lpstr>
      <vt:lpstr>PowerPoint Presentation</vt:lpstr>
      <vt:lpstr>PowerPoint Presentation</vt:lpstr>
      <vt:lpstr>Grading Policies</vt:lpstr>
      <vt:lpstr>Grading Policies Cont.</vt:lpstr>
      <vt:lpstr>Communication</vt:lpstr>
      <vt:lpstr>Daily Schedule</vt:lpstr>
      <vt:lpstr>Curriculum at Glance</vt:lpstr>
      <vt:lpstr>Math</vt:lpstr>
      <vt:lpstr>Reading/ Writing</vt:lpstr>
      <vt:lpstr>Social Studies </vt:lpstr>
      <vt:lpstr>Social Studies </vt:lpstr>
      <vt:lpstr>Science</vt:lpstr>
      <vt:lpstr>Science</vt:lpstr>
      <vt:lpstr>Home Support</vt:lpstr>
      <vt:lpstr>Home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2008-2009  School Year Calendar</dc:title>
  <dc:creator>user</dc:creator>
  <cp:lastModifiedBy>Griffin, Heather</cp:lastModifiedBy>
  <cp:revision>17</cp:revision>
  <cp:lastPrinted>2014-10-06T13:27:13Z</cp:lastPrinted>
  <dcterms:created xsi:type="dcterms:W3CDTF">2008-09-03T01:15:36Z</dcterms:created>
  <dcterms:modified xsi:type="dcterms:W3CDTF">2023-09-30T19:38:05Z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TC102851301033</vt:lpwstr>
  </property>
  <property fmtid="{D5CDD505-2E9C-101B-9397-08002B2CF9AE}" pid="3" name="MSIP_Label_0ee3c538-ec52-435f-ae58-017644bd9513_Enabled">
    <vt:lpwstr>True</vt:lpwstr>
  </property>
  <property fmtid="{D5CDD505-2E9C-101B-9397-08002B2CF9AE}" pid="4" name="MSIP_Label_0ee3c538-ec52-435f-ae58-017644bd9513_SiteId">
    <vt:lpwstr>0cdcb198-8169-4b70-ba9f-da7e3ba700c2</vt:lpwstr>
  </property>
  <property fmtid="{D5CDD505-2E9C-101B-9397-08002B2CF9AE}" pid="5" name="MSIP_Label_0ee3c538-ec52-435f-ae58-017644bd9513_Owner">
    <vt:lpwstr>jacksoned@fultonschools.org</vt:lpwstr>
  </property>
  <property fmtid="{D5CDD505-2E9C-101B-9397-08002B2CF9AE}" pid="6" name="MSIP_Label_0ee3c538-ec52-435f-ae58-017644bd9513_SetDate">
    <vt:lpwstr>2019-08-23T18:59:48.5848625Z</vt:lpwstr>
  </property>
  <property fmtid="{D5CDD505-2E9C-101B-9397-08002B2CF9AE}" pid="7" name="MSIP_Label_0ee3c538-ec52-435f-ae58-017644bd9513_Name">
    <vt:lpwstr>General</vt:lpwstr>
  </property>
  <property fmtid="{D5CDD505-2E9C-101B-9397-08002B2CF9AE}" pid="8" name="MSIP_Label_0ee3c538-ec52-435f-ae58-017644bd9513_Application">
    <vt:lpwstr>Microsoft Azure Information Protection</vt:lpwstr>
  </property>
  <property fmtid="{D5CDD505-2E9C-101B-9397-08002B2CF9AE}" pid="9" name="MSIP_Label_0ee3c538-ec52-435f-ae58-017644bd9513_Extended_MSFT_Method">
    <vt:lpwstr>Automatic</vt:lpwstr>
  </property>
  <property fmtid="{D5CDD505-2E9C-101B-9397-08002B2CF9AE}" pid="10" name="Sensitivity">
    <vt:lpwstr>General</vt:lpwstr>
  </property>
  <property fmtid="{D5CDD505-2E9C-101B-9397-08002B2CF9AE}" pid="11" name="ContentTypeId">
    <vt:lpwstr>0x0101007DEC090DDDDDA64387BB3E65DD3DE6A2</vt:lpwstr>
  </property>
</Properties>
</file>