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Default Extension="XX1IqmnI9RUpuy4pVofleQL" ContentType="image/pn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48" r:id="rId5"/>
    <p:sldMasterId id="2147483720" r:id="rId6"/>
  </p:sldMasterIdLst>
  <p:notesMasterIdLst>
    <p:notesMasterId r:id="rId27"/>
  </p:notesMasterIdLst>
  <p:handoutMasterIdLst>
    <p:handoutMasterId r:id="rId28"/>
  </p:handoutMasterIdLst>
  <p:sldIdLst>
    <p:sldId id="256" r:id="rId7"/>
    <p:sldId id="293" r:id="rId8"/>
    <p:sldId id="294" r:id="rId9"/>
    <p:sldId id="258" r:id="rId10"/>
    <p:sldId id="295" r:id="rId11"/>
    <p:sldId id="292" r:id="rId12"/>
    <p:sldId id="290" r:id="rId13"/>
    <p:sldId id="299" r:id="rId14"/>
    <p:sldId id="291" r:id="rId15"/>
    <p:sldId id="296" r:id="rId16"/>
    <p:sldId id="297" r:id="rId17"/>
    <p:sldId id="300" r:id="rId18"/>
    <p:sldId id="301" r:id="rId19"/>
    <p:sldId id="274" r:id="rId20"/>
    <p:sldId id="269" r:id="rId21"/>
    <p:sldId id="282" r:id="rId22"/>
    <p:sldId id="261" r:id="rId23"/>
    <p:sldId id="278" r:id="rId24"/>
    <p:sldId id="265" r:id="rId25"/>
    <p:sldId id="266" r:id="rId26"/>
  </p:sldIdLst>
  <p:sldSz cx="9144000" cy="6858000" type="screen4x3"/>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F2D"/>
    <a:srgbClr val="9A3836"/>
    <a:srgbClr val="00008E"/>
    <a:srgbClr val="CAC4A2"/>
    <a:srgbClr val="4B5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553" autoAdjust="0"/>
  </p:normalViewPr>
  <p:slideViewPr>
    <p:cSldViewPr snapToGrid="0">
      <p:cViewPr varScale="1">
        <p:scale>
          <a:sx n="67" d="100"/>
          <a:sy n="67" d="100"/>
        </p:scale>
        <p:origin x="1284"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51133-BE54-4E79-920A-C803F21E8A3B}"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A9C3B36-B5E9-471D-BEF4-7EE0D07C7B9C}">
      <dgm:prSet custT="1"/>
      <dgm:spPr/>
      <dgm:t>
        <a:bodyPr/>
        <a:lstStyle/>
        <a:p>
          <a:r>
            <a:rPr lang="en-US" sz="2800" dirty="0"/>
            <a:t>At Heritage Elementary,</a:t>
          </a:r>
        </a:p>
      </dgm:t>
    </dgm:pt>
    <dgm:pt modelId="{CC330585-F734-478C-9D62-292E2B6A3257}" type="parTrans" cxnId="{6A41BEFA-6CE0-4833-AC3A-EADE83A0F87A}">
      <dgm:prSet/>
      <dgm:spPr/>
      <dgm:t>
        <a:bodyPr/>
        <a:lstStyle/>
        <a:p>
          <a:endParaRPr lang="en-US"/>
        </a:p>
      </dgm:t>
    </dgm:pt>
    <dgm:pt modelId="{5443E306-5055-481B-924B-116CFC8A8887}" type="sibTrans" cxnId="{6A41BEFA-6CE0-4833-AC3A-EADE83A0F87A}">
      <dgm:prSet/>
      <dgm:spPr/>
      <dgm:t>
        <a:bodyPr/>
        <a:lstStyle/>
        <a:p>
          <a:endParaRPr lang="en-US"/>
        </a:p>
      </dgm:t>
    </dgm:pt>
    <dgm:pt modelId="{9C938DFE-8F35-4A6B-A029-1530D7301BC2}">
      <dgm:prSet custT="1"/>
      <dgm:spPr/>
      <dgm:t>
        <a:bodyPr/>
        <a:lstStyle/>
        <a:p>
          <a:r>
            <a:rPr lang="en-US" sz="1400" dirty="0"/>
            <a:t>Children are in school to learn and allow others to learn</a:t>
          </a:r>
          <a:r>
            <a:rPr lang="en-US" sz="1200" dirty="0"/>
            <a:t>.</a:t>
          </a:r>
        </a:p>
      </dgm:t>
    </dgm:pt>
    <dgm:pt modelId="{C24D1A37-361A-461A-AEF1-20A3A7B21738}" type="parTrans" cxnId="{9659D26B-6304-4276-88F9-746E729A8CA3}">
      <dgm:prSet/>
      <dgm:spPr/>
      <dgm:t>
        <a:bodyPr/>
        <a:lstStyle/>
        <a:p>
          <a:endParaRPr lang="en-US"/>
        </a:p>
      </dgm:t>
    </dgm:pt>
    <dgm:pt modelId="{084A53E5-7463-42A0-A907-D976650495CB}" type="sibTrans" cxnId="{9659D26B-6304-4276-88F9-746E729A8CA3}">
      <dgm:prSet/>
      <dgm:spPr/>
      <dgm:t>
        <a:bodyPr/>
        <a:lstStyle/>
        <a:p>
          <a:endParaRPr lang="en-US"/>
        </a:p>
      </dgm:t>
    </dgm:pt>
    <dgm:pt modelId="{F58E1363-F838-4A18-A73B-8E12F91D5D12}">
      <dgm:prSet custT="1"/>
      <dgm:spPr/>
      <dgm:t>
        <a:bodyPr/>
        <a:lstStyle/>
        <a:p>
          <a:r>
            <a:rPr lang="en-US" sz="1400" dirty="0"/>
            <a:t>Children are expected to be respectful, courteous and helpful to others.</a:t>
          </a:r>
        </a:p>
      </dgm:t>
    </dgm:pt>
    <dgm:pt modelId="{336102C3-010F-40F5-9B2E-60DF05D8F825}" type="parTrans" cxnId="{F6BBAA32-262A-4B37-86FC-605E91928168}">
      <dgm:prSet/>
      <dgm:spPr/>
      <dgm:t>
        <a:bodyPr/>
        <a:lstStyle/>
        <a:p>
          <a:endParaRPr lang="en-US"/>
        </a:p>
      </dgm:t>
    </dgm:pt>
    <dgm:pt modelId="{30964AB9-737A-43A4-8DA6-E8698B9055ED}" type="sibTrans" cxnId="{F6BBAA32-262A-4B37-86FC-605E91928168}">
      <dgm:prSet/>
      <dgm:spPr/>
      <dgm:t>
        <a:bodyPr/>
        <a:lstStyle/>
        <a:p>
          <a:endParaRPr lang="en-US"/>
        </a:p>
      </dgm:t>
    </dgm:pt>
    <dgm:pt modelId="{33E05267-75B2-4ED5-815F-E1EB4E1C616F}">
      <dgm:prSet custT="1"/>
      <dgm:spPr/>
      <dgm:t>
        <a:bodyPr/>
        <a:lstStyle/>
        <a:p>
          <a:r>
            <a:rPr lang="en-US" sz="1400" dirty="0"/>
            <a:t>Children will respect their school and its' property.</a:t>
          </a:r>
        </a:p>
      </dgm:t>
    </dgm:pt>
    <dgm:pt modelId="{A949CAA6-53E5-402A-95C2-8954E7E3135D}" type="parTrans" cxnId="{71C9A3DA-A198-45D1-ADA7-6EF7625F41CA}">
      <dgm:prSet/>
      <dgm:spPr/>
      <dgm:t>
        <a:bodyPr/>
        <a:lstStyle/>
        <a:p>
          <a:endParaRPr lang="en-US"/>
        </a:p>
      </dgm:t>
    </dgm:pt>
    <dgm:pt modelId="{989C01AC-3D70-40D0-BB7E-2370577803E0}" type="sibTrans" cxnId="{71C9A3DA-A198-45D1-ADA7-6EF7625F41CA}">
      <dgm:prSet/>
      <dgm:spPr/>
      <dgm:t>
        <a:bodyPr/>
        <a:lstStyle/>
        <a:p>
          <a:endParaRPr lang="en-US"/>
        </a:p>
      </dgm:t>
    </dgm:pt>
    <dgm:pt modelId="{B63847F3-53B9-41CA-9142-E06650FD70E2}">
      <dgm:prSet custT="1"/>
      <dgm:spPr/>
      <dgm:t>
        <a:bodyPr/>
        <a:lstStyle/>
        <a:p>
          <a:r>
            <a:rPr lang="en-US" sz="2400" dirty="0"/>
            <a:t>In Second grade</a:t>
          </a:r>
        </a:p>
      </dgm:t>
    </dgm:pt>
    <dgm:pt modelId="{B20BCADF-A7B7-4245-BF02-8997A1F4F65B}" type="parTrans" cxnId="{9763F402-E30D-4F39-8664-4D813C9993BC}">
      <dgm:prSet/>
      <dgm:spPr/>
      <dgm:t>
        <a:bodyPr/>
        <a:lstStyle/>
        <a:p>
          <a:endParaRPr lang="en-US"/>
        </a:p>
      </dgm:t>
    </dgm:pt>
    <dgm:pt modelId="{279C8041-BDB3-4554-A7C3-C090A69373AD}" type="sibTrans" cxnId="{9763F402-E30D-4F39-8664-4D813C9993BC}">
      <dgm:prSet/>
      <dgm:spPr/>
      <dgm:t>
        <a:bodyPr/>
        <a:lstStyle/>
        <a:p>
          <a:endParaRPr lang="en-US"/>
        </a:p>
      </dgm:t>
    </dgm:pt>
    <dgm:pt modelId="{E9B03664-F7DD-45A6-AAE6-5F4EBB15F920}">
      <dgm:prSet custT="1"/>
      <dgm:spPr/>
      <dgm:t>
        <a:bodyPr/>
        <a:lstStyle/>
        <a:p>
          <a:r>
            <a:rPr lang="en-US" sz="1400" dirty="0"/>
            <a:t>Students are expected to come to school prepared and ready to learn.</a:t>
          </a:r>
        </a:p>
        <a:p>
          <a:endParaRPr lang="en-US" sz="1400" dirty="0"/>
        </a:p>
        <a:p>
          <a:endParaRPr lang="en-US" sz="1400" dirty="0"/>
        </a:p>
      </dgm:t>
    </dgm:pt>
    <dgm:pt modelId="{F74082B0-B265-45F2-8A83-EF2F6150AFD3}" type="parTrans" cxnId="{E95CD74D-E3FA-4B42-BF49-44709EB9F6AA}">
      <dgm:prSet/>
      <dgm:spPr/>
      <dgm:t>
        <a:bodyPr/>
        <a:lstStyle/>
        <a:p>
          <a:endParaRPr lang="en-US"/>
        </a:p>
      </dgm:t>
    </dgm:pt>
    <dgm:pt modelId="{EDEAD4E9-B5F8-4CE5-8681-DE82B7B0B6E4}" type="sibTrans" cxnId="{E95CD74D-E3FA-4B42-BF49-44709EB9F6AA}">
      <dgm:prSet/>
      <dgm:spPr/>
      <dgm:t>
        <a:bodyPr/>
        <a:lstStyle/>
        <a:p>
          <a:endParaRPr lang="en-US"/>
        </a:p>
      </dgm:t>
    </dgm:pt>
    <dgm:pt modelId="{6A022464-57EC-4E4B-8D52-51D21FF2B7B1}">
      <dgm:prSet custT="1"/>
      <dgm:spPr/>
      <dgm:t>
        <a:bodyPr/>
        <a:lstStyle/>
        <a:p>
          <a:r>
            <a:rPr lang="en-US" sz="1400" dirty="0"/>
            <a:t>Students are expected to complete all homework and assignments on time.</a:t>
          </a:r>
        </a:p>
      </dgm:t>
    </dgm:pt>
    <dgm:pt modelId="{8D268C15-FA82-4294-A1CD-91A7FBA9753C}" type="parTrans" cxnId="{D23D4D20-45D3-4BAC-8D1D-7FCE87CBADEC}">
      <dgm:prSet/>
      <dgm:spPr/>
      <dgm:t>
        <a:bodyPr/>
        <a:lstStyle/>
        <a:p>
          <a:endParaRPr lang="en-US"/>
        </a:p>
      </dgm:t>
    </dgm:pt>
    <dgm:pt modelId="{5E72397A-2767-4C4B-A82E-F78E536FD804}" type="sibTrans" cxnId="{D23D4D20-45D3-4BAC-8D1D-7FCE87CBADEC}">
      <dgm:prSet/>
      <dgm:spPr/>
      <dgm:t>
        <a:bodyPr/>
        <a:lstStyle/>
        <a:p>
          <a:endParaRPr lang="en-US"/>
        </a:p>
      </dgm:t>
    </dgm:pt>
    <dgm:pt modelId="{5012B30B-5665-464D-AC70-7F6376F20C75}">
      <dgm:prSet custT="1"/>
      <dgm:spPr/>
      <dgm:t>
        <a:bodyPr/>
        <a:lstStyle/>
        <a:p>
          <a:r>
            <a:rPr lang="en-US" sz="1400" dirty="0"/>
            <a:t>Students are expected to take responsibility for their behavior.</a:t>
          </a:r>
        </a:p>
      </dgm:t>
    </dgm:pt>
    <dgm:pt modelId="{0F7E66A5-1426-4591-8DBB-CC0AFF1653CE}" type="parTrans" cxnId="{267CC58A-ECCF-49EE-8BFE-7785EB997030}">
      <dgm:prSet/>
      <dgm:spPr/>
      <dgm:t>
        <a:bodyPr/>
        <a:lstStyle/>
        <a:p>
          <a:endParaRPr lang="en-US"/>
        </a:p>
      </dgm:t>
    </dgm:pt>
    <dgm:pt modelId="{A37AB6F6-9B7D-41A3-BDF7-EFA1350896FE}" type="sibTrans" cxnId="{267CC58A-ECCF-49EE-8BFE-7785EB997030}">
      <dgm:prSet/>
      <dgm:spPr/>
      <dgm:t>
        <a:bodyPr/>
        <a:lstStyle/>
        <a:p>
          <a:endParaRPr lang="en-US"/>
        </a:p>
      </dgm:t>
    </dgm:pt>
    <dgm:pt modelId="{EF5D0BCB-DFC4-4221-A1FC-D19FCC674752}" type="pres">
      <dgm:prSet presAssocID="{18551133-BE54-4E79-920A-C803F21E8A3B}" presName="vert0" presStyleCnt="0">
        <dgm:presLayoutVars>
          <dgm:dir/>
          <dgm:animOne val="branch"/>
          <dgm:animLvl val="lvl"/>
        </dgm:presLayoutVars>
      </dgm:prSet>
      <dgm:spPr/>
    </dgm:pt>
    <dgm:pt modelId="{EAF5B889-808B-414F-AF42-6626B47CE6B6}" type="pres">
      <dgm:prSet presAssocID="{4A9C3B36-B5E9-471D-BEF4-7EE0D07C7B9C}" presName="thickLine" presStyleLbl="alignNode1" presStyleIdx="0" presStyleCnt="8"/>
      <dgm:spPr/>
    </dgm:pt>
    <dgm:pt modelId="{D35E42F5-119A-4CB0-B98E-E6DD08C1ACE8}" type="pres">
      <dgm:prSet presAssocID="{4A9C3B36-B5E9-471D-BEF4-7EE0D07C7B9C}" presName="horz1" presStyleCnt="0"/>
      <dgm:spPr/>
    </dgm:pt>
    <dgm:pt modelId="{61EF5348-BDB1-4027-A400-41582497E6DD}" type="pres">
      <dgm:prSet presAssocID="{4A9C3B36-B5E9-471D-BEF4-7EE0D07C7B9C}" presName="tx1" presStyleLbl="revTx" presStyleIdx="0" presStyleCnt="8"/>
      <dgm:spPr/>
    </dgm:pt>
    <dgm:pt modelId="{DA6A2C09-B73C-4DA8-B1F9-D1FF746A2489}" type="pres">
      <dgm:prSet presAssocID="{4A9C3B36-B5E9-471D-BEF4-7EE0D07C7B9C}" presName="vert1" presStyleCnt="0"/>
      <dgm:spPr/>
    </dgm:pt>
    <dgm:pt modelId="{9C28565F-2A72-4773-8EBD-CA53FB5B2B9A}" type="pres">
      <dgm:prSet presAssocID="{9C938DFE-8F35-4A6B-A029-1530D7301BC2}" presName="thickLine" presStyleLbl="alignNode1" presStyleIdx="1" presStyleCnt="8"/>
      <dgm:spPr/>
    </dgm:pt>
    <dgm:pt modelId="{7DDCD5F1-E7CB-493C-8510-9BD9C62690CE}" type="pres">
      <dgm:prSet presAssocID="{9C938DFE-8F35-4A6B-A029-1530D7301BC2}" presName="horz1" presStyleCnt="0"/>
      <dgm:spPr/>
    </dgm:pt>
    <dgm:pt modelId="{8978BD77-3A47-4CD8-8C74-E87D8F6CFE59}" type="pres">
      <dgm:prSet presAssocID="{9C938DFE-8F35-4A6B-A029-1530D7301BC2}" presName="tx1" presStyleLbl="revTx" presStyleIdx="1" presStyleCnt="8"/>
      <dgm:spPr/>
    </dgm:pt>
    <dgm:pt modelId="{2C0EE55F-AF54-4229-AB6A-887730507447}" type="pres">
      <dgm:prSet presAssocID="{9C938DFE-8F35-4A6B-A029-1530D7301BC2}" presName="vert1" presStyleCnt="0"/>
      <dgm:spPr/>
    </dgm:pt>
    <dgm:pt modelId="{2F3EA076-2CBB-48CC-B290-0EE5FFCFAD1C}" type="pres">
      <dgm:prSet presAssocID="{F58E1363-F838-4A18-A73B-8E12F91D5D12}" presName="thickLine" presStyleLbl="alignNode1" presStyleIdx="2" presStyleCnt="8"/>
      <dgm:spPr/>
    </dgm:pt>
    <dgm:pt modelId="{A1FEF528-A9AD-4B1B-8E22-C766CBE0D618}" type="pres">
      <dgm:prSet presAssocID="{F58E1363-F838-4A18-A73B-8E12F91D5D12}" presName="horz1" presStyleCnt="0"/>
      <dgm:spPr/>
    </dgm:pt>
    <dgm:pt modelId="{E2BA105B-954C-496B-9F2E-431EEDE01DAE}" type="pres">
      <dgm:prSet presAssocID="{F58E1363-F838-4A18-A73B-8E12F91D5D12}" presName="tx1" presStyleLbl="revTx" presStyleIdx="2" presStyleCnt="8"/>
      <dgm:spPr/>
    </dgm:pt>
    <dgm:pt modelId="{98D2743B-80B6-431F-A5C4-C0F32AC95D62}" type="pres">
      <dgm:prSet presAssocID="{F58E1363-F838-4A18-A73B-8E12F91D5D12}" presName="vert1" presStyleCnt="0"/>
      <dgm:spPr/>
    </dgm:pt>
    <dgm:pt modelId="{4AC0EB07-604E-4B3C-8B32-65225CCEBA35}" type="pres">
      <dgm:prSet presAssocID="{33E05267-75B2-4ED5-815F-E1EB4E1C616F}" presName="thickLine" presStyleLbl="alignNode1" presStyleIdx="3" presStyleCnt="8"/>
      <dgm:spPr/>
    </dgm:pt>
    <dgm:pt modelId="{048EFE11-846E-41AD-AEDA-B1121273A073}" type="pres">
      <dgm:prSet presAssocID="{33E05267-75B2-4ED5-815F-E1EB4E1C616F}" presName="horz1" presStyleCnt="0"/>
      <dgm:spPr/>
    </dgm:pt>
    <dgm:pt modelId="{6F8526F4-23C3-4A59-BCF4-A135C1B22A38}" type="pres">
      <dgm:prSet presAssocID="{33E05267-75B2-4ED5-815F-E1EB4E1C616F}" presName="tx1" presStyleLbl="revTx" presStyleIdx="3" presStyleCnt="8"/>
      <dgm:spPr/>
    </dgm:pt>
    <dgm:pt modelId="{191929C7-DEE9-4A44-9E72-0E2D3A109503}" type="pres">
      <dgm:prSet presAssocID="{33E05267-75B2-4ED5-815F-E1EB4E1C616F}" presName="vert1" presStyleCnt="0"/>
      <dgm:spPr/>
    </dgm:pt>
    <dgm:pt modelId="{52D5E0DA-2997-405E-97AD-B3984D101E14}" type="pres">
      <dgm:prSet presAssocID="{B63847F3-53B9-41CA-9142-E06650FD70E2}" presName="thickLine" presStyleLbl="alignNode1" presStyleIdx="4" presStyleCnt="8"/>
      <dgm:spPr/>
    </dgm:pt>
    <dgm:pt modelId="{F9E2B3B4-52FB-4D82-8EB4-857E34AB06BF}" type="pres">
      <dgm:prSet presAssocID="{B63847F3-53B9-41CA-9142-E06650FD70E2}" presName="horz1" presStyleCnt="0"/>
      <dgm:spPr/>
    </dgm:pt>
    <dgm:pt modelId="{119F5A70-3E6E-4F7C-898A-5C9A5105B96E}" type="pres">
      <dgm:prSet presAssocID="{B63847F3-53B9-41CA-9142-E06650FD70E2}" presName="tx1" presStyleLbl="revTx" presStyleIdx="4" presStyleCnt="8"/>
      <dgm:spPr/>
    </dgm:pt>
    <dgm:pt modelId="{2F15ED7D-2C60-4CC1-B0A7-75B85C44F296}" type="pres">
      <dgm:prSet presAssocID="{B63847F3-53B9-41CA-9142-E06650FD70E2}" presName="vert1" presStyleCnt="0"/>
      <dgm:spPr/>
    </dgm:pt>
    <dgm:pt modelId="{09FACDB5-AAE4-435A-B78D-6B9C10816F11}" type="pres">
      <dgm:prSet presAssocID="{E9B03664-F7DD-45A6-AAE6-5F4EBB15F920}" presName="thickLine" presStyleLbl="alignNode1" presStyleIdx="5" presStyleCnt="8"/>
      <dgm:spPr/>
    </dgm:pt>
    <dgm:pt modelId="{A76483A0-6B15-4C04-951E-38EF853C6B9E}" type="pres">
      <dgm:prSet presAssocID="{E9B03664-F7DD-45A6-AAE6-5F4EBB15F920}" presName="horz1" presStyleCnt="0"/>
      <dgm:spPr/>
    </dgm:pt>
    <dgm:pt modelId="{A22F0C6D-8441-4F78-B20A-7C9D74D2E8E2}" type="pres">
      <dgm:prSet presAssocID="{E9B03664-F7DD-45A6-AAE6-5F4EBB15F920}" presName="tx1" presStyleLbl="revTx" presStyleIdx="5" presStyleCnt="8"/>
      <dgm:spPr/>
    </dgm:pt>
    <dgm:pt modelId="{E09E072D-D1EC-48EB-BEA0-C8F0884A3A0F}" type="pres">
      <dgm:prSet presAssocID="{E9B03664-F7DD-45A6-AAE6-5F4EBB15F920}" presName="vert1" presStyleCnt="0"/>
      <dgm:spPr/>
    </dgm:pt>
    <dgm:pt modelId="{50113CD3-D258-4C6E-9FFE-D5200E5387FC}" type="pres">
      <dgm:prSet presAssocID="{6A022464-57EC-4E4B-8D52-51D21FF2B7B1}" presName="thickLine" presStyleLbl="alignNode1" presStyleIdx="6" presStyleCnt="8"/>
      <dgm:spPr/>
    </dgm:pt>
    <dgm:pt modelId="{079233B1-DF21-45BB-BF15-AE961C78DAF4}" type="pres">
      <dgm:prSet presAssocID="{6A022464-57EC-4E4B-8D52-51D21FF2B7B1}" presName="horz1" presStyleCnt="0"/>
      <dgm:spPr/>
    </dgm:pt>
    <dgm:pt modelId="{72608119-ED31-42BF-B6CC-AAE5529EE785}" type="pres">
      <dgm:prSet presAssocID="{6A022464-57EC-4E4B-8D52-51D21FF2B7B1}" presName="tx1" presStyleLbl="revTx" presStyleIdx="6" presStyleCnt="8"/>
      <dgm:spPr/>
    </dgm:pt>
    <dgm:pt modelId="{C9F5FA12-7E48-4FD6-8B50-71BAF74ED68F}" type="pres">
      <dgm:prSet presAssocID="{6A022464-57EC-4E4B-8D52-51D21FF2B7B1}" presName="vert1" presStyleCnt="0"/>
      <dgm:spPr/>
    </dgm:pt>
    <dgm:pt modelId="{E3BAA40C-D3DC-48F1-861E-69D10D56D470}" type="pres">
      <dgm:prSet presAssocID="{5012B30B-5665-464D-AC70-7F6376F20C75}" presName="thickLine" presStyleLbl="alignNode1" presStyleIdx="7" presStyleCnt="8"/>
      <dgm:spPr/>
    </dgm:pt>
    <dgm:pt modelId="{5B93F027-AC91-44C9-8447-630DC658CB2D}" type="pres">
      <dgm:prSet presAssocID="{5012B30B-5665-464D-AC70-7F6376F20C75}" presName="horz1" presStyleCnt="0"/>
      <dgm:spPr/>
    </dgm:pt>
    <dgm:pt modelId="{68A03BED-DD4C-4F94-9549-DE2FC3C5858D}" type="pres">
      <dgm:prSet presAssocID="{5012B30B-5665-464D-AC70-7F6376F20C75}" presName="tx1" presStyleLbl="revTx" presStyleIdx="7" presStyleCnt="8"/>
      <dgm:spPr/>
    </dgm:pt>
    <dgm:pt modelId="{73826BB1-F7F4-4276-9AAB-F4301BAACF9B}" type="pres">
      <dgm:prSet presAssocID="{5012B30B-5665-464D-AC70-7F6376F20C75}" presName="vert1" presStyleCnt="0"/>
      <dgm:spPr/>
    </dgm:pt>
  </dgm:ptLst>
  <dgm:cxnLst>
    <dgm:cxn modelId="{9763F402-E30D-4F39-8664-4D813C9993BC}" srcId="{18551133-BE54-4E79-920A-C803F21E8A3B}" destId="{B63847F3-53B9-41CA-9142-E06650FD70E2}" srcOrd="4" destOrd="0" parTransId="{B20BCADF-A7B7-4245-BF02-8997A1F4F65B}" sibTransId="{279C8041-BDB3-4554-A7C3-C090A69373AD}"/>
    <dgm:cxn modelId="{CF80C00F-7B49-4695-8C01-DBECA5795578}" type="presOf" srcId="{E9B03664-F7DD-45A6-AAE6-5F4EBB15F920}" destId="{A22F0C6D-8441-4F78-B20A-7C9D74D2E8E2}" srcOrd="0" destOrd="0" presId="urn:microsoft.com/office/officeart/2008/layout/LinedList"/>
    <dgm:cxn modelId="{D39A1215-ABF3-45DD-8305-1EEC99EE14A9}" type="presOf" srcId="{F58E1363-F838-4A18-A73B-8E12F91D5D12}" destId="{E2BA105B-954C-496B-9F2E-431EEDE01DAE}" srcOrd="0" destOrd="0" presId="urn:microsoft.com/office/officeart/2008/layout/LinedList"/>
    <dgm:cxn modelId="{D23D4D20-45D3-4BAC-8D1D-7FCE87CBADEC}" srcId="{18551133-BE54-4E79-920A-C803F21E8A3B}" destId="{6A022464-57EC-4E4B-8D52-51D21FF2B7B1}" srcOrd="6" destOrd="0" parTransId="{8D268C15-FA82-4294-A1CD-91A7FBA9753C}" sibTransId="{5E72397A-2767-4C4B-A82E-F78E536FD804}"/>
    <dgm:cxn modelId="{E6B74627-49A2-4377-9618-C1171563FA7A}" type="presOf" srcId="{4A9C3B36-B5E9-471D-BEF4-7EE0D07C7B9C}" destId="{61EF5348-BDB1-4027-A400-41582497E6DD}" srcOrd="0" destOrd="0" presId="urn:microsoft.com/office/officeart/2008/layout/LinedList"/>
    <dgm:cxn modelId="{F6BBAA32-262A-4B37-86FC-605E91928168}" srcId="{18551133-BE54-4E79-920A-C803F21E8A3B}" destId="{F58E1363-F838-4A18-A73B-8E12F91D5D12}" srcOrd="2" destOrd="0" parTransId="{336102C3-010F-40F5-9B2E-60DF05D8F825}" sibTransId="{30964AB9-737A-43A4-8DA6-E8698B9055ED}"/>
    <dgm:cxn modelId="{D4A2DB33-8140-4D85-95A0-B9E0AB61CF32}" type="presOf" srcId="{5012B30B-5665-464D-AC70-7F6376F20C75}" destId="{68A03BED-DD4C-4F94-9549-DE2FC3C5858D}" srcOrd="0" destOrd="0" presId="urn:microsoft.com/office/officeart/2008/layout/LinedList"/>
    <dgm:cxn modelId="{8092E568-E1ED-4EED-A9B9-65CD43D8C516}" type="presOf" srcId="{18551133-BE54-4E79-920A-C803F21E8A3B}" destId="{EF5D0BCB-DFC4-4221-A1FC-D19FCC674752}" srcOrd="0" destOrd="0" presId="urn:microsoft.com/office/officeart/2008/layout/LinedList"/>
    <dgm:cxn modelId="{9659D26B-6304-4276-88F9-746E729A8CA3}" srcId="{18551133-BE54-4E79-920A-C803F21E8A3B}" destId="{9C938DFE-8F35-4A6B-A029-1530D7301BC2}" srcOrd="1" destOrd="0" parTransId="{C24D1A37-361A-461A-AEF1-20A3A7B21738}" sibTransId="{084A53E5-7463-42A0-A907-D976650495CB}"/>
    <dgm:cxn modelId="{E95CD74D-E3FA-4B42-BF49-44709EB9F6AA}" srcId="{18551133-BE54-4E79-920A-C803F21E8A3B}" destId="{E9B03664-F7DD-45A6-AAE6-5F4EBB15F920}" srcOrd="5" destOrd="0" parTransId="{F74082B0-B265-45F2-8A83-EF2F6150AFD3}" sibTransId="{EDEAD4E9-B5F8-4CE5-8681-DE82B7B0B6E4}"/>
    <dgm:cxn modelId="{C251C358-B461-4C24-9DCA-0E42FC96E766}" type="presOf" srcId="{9C938DFE-8F35-4A6B-A029-1530D7301BC2}" destId="{8978BD77-3A47-4CD8-8C74-E87D8F6CFE59}" srcOrd="0" destOrd="0" presId="urn:microsoft.com/office/officeart/2008/layout/LinedList"/>
    <dgm:cxn modelId="{A64D7179-1C11-4F2A-B5D7-E5EEB571AC92}" type="presOf" srcId="{33E05267-75B2-4ED5-815F-E1EB4E1C616F}" destId="{6F8526F4-23C3-4A59-BCF4-A135C1B22A38}" srcOrd="0" destOrd="0" presId="urn:microsoft.com/office/officeart/2008/layout/LinedList"/>
    <dgm:cxn modelId="{C02C1580-4ED5-4D25-9C0E-03B86C7707B3}" type="presOf" srcId="{6A022464-57EC-4E4B-8D52-51D21FF2B7B1}" destId="{72608119-ED31-42BF-B6CC-AAE5529EE785}" srcOrd="0" destOrd="0" presId="urn:microsoft.com/office/officeart/2008/layout/LinedList"/>
    <dgm:cxn modelId="{267CC58A-ECCF-49EE-8BFE-7785EB997030}" srcId="{18551133-BE54-4E79-920A-C803F21E8A3B}" destId="{5012B30B-5665-464D-AC70-7F6376F20C75}" srcOrd="7" destOrd="0" parTransId="{0F7E66A5-1426-4591-8DBB-CC0AFF1653CE}" sibTransId="{A37AB6F6-9B7D-41A3-BDF7-EFA1350896FE}"/>
    <dgm:cxn modelId="{71C9A3DA-A198-45D1-ADA7-6EF7625F41CA}" srcId="{18551133-BE54-4E79-920A-C803F21E8A3B}" destId="{33E05267-75B2-4ED5-815F-E1EB4E1C616F}" srcOrd="3" destOrd="0" parTransId="{A949CAA6-53E5-402A-95C2-8954E7E3135D}" sibTransId="{989C01AC-3D70-40D0-BB7E-2370577803E0}"/>
    <dgm:cxn modelId="{7679A6E3-A39B-4DE6-B0CA-CDA4817AF47F}" type="presOf" srcId="{B63847F3-53B9-41CA-9142-E06650FD70E2}" destId="{119F5A70-3E6E-4F7C-898A-5C9A5105B96E}" srcOrd="0" destOrd="0" presId="urn:microsoft.com/office/officeart/2008/layout/LinedList"/>
    <dgm:cxn modelId="{6A41BEFA-6CE0-4833-AC3A-EADE83A0F87A}" srcId="{18551133-BE54-4E79-920A-C803F21E8A3B}" destId="{4A9C3B36-B5E9-471D-BEF4-7EE0D07C7B9C}" srcOrd="0" destOrd="0" parTransId="{CC330585-F734-478C-9D62-292E2B6A3257}" sibTransId="{5443E306-5055-481B-924B-116CFC8A8887}"/>
    <dgm:cxn modelId="{64296386-21F8-40BF-A7F2-DE6E7AA2A8E7}" type="presParOf" srcId="{EF5D0BCB-DFC4-4221-A1FC-D19FCC674752}" destId="{EAF5B889-808B-414F-AF42-6626B47CE6B6}" srcOrd="0" destOrd="0" presId="urn:microsoft.com/office/officeart/2008/layout/LinedList"/>
    <dgm:cxn modelId="{A8A5A9E0-9800-4F2B-B0D5-CB283D0FB655}" type="presParOf" srcId="{EF5D0BCB-DFC4-4221-A1FC-D19FCC674752}" destId="{D35E42F5-119A-4CB0-B98E-E6DD08C1ACE8}" srcOrd="1" destOrd="0" presId="urn:microsoft.com/office/officeart/2008/layout/LinedList"/>
    <dgm:cxn modelId="{7623004E-05D6-4E68-962D-3E4DDC8E873B}" type="presParOf" srcId="{D35E42F5-119A-4CB0-B98E-E6DD08C1ACE8}" destId="{61EF5348-BDB1-4027-A400-41582497E6DD}" srcOrd="0" destOrd="0" presId="urn:microsoft.com/office/officeart/2008/layout/LinedList"/>
    <dgm:cxn modelId="{21B79614-9E64-4DB2-9EA9-6980234910AB}" type="presParOf" srcId="{D35E42F5-119A-4CB0-B98E-E6DD08C1ACE8}" destId="{DA6A2C09-B73C-4DA8-B1F9-D1FF746A2489}" srcOrd="1" destOrd="0" presId="urn:microsoft.com/office/officeart/2008/layout/LinedList"/>
    <dgm:cxn modelId="{DFD897AE-55EC-49B1-926D-8AC67DE4DDB6}" type="presParOf" srcId="{EF5D0BCB-DFC4-4221-A1FC-D19FCC674752}" destId="{9C28565F-2A72-4773-8EBD-CA53FB5B2B9A}" srcOrd="2" destOrd="0" presId="urn:microsoft.com/office/officeart/2008/layout/LinedList"/>
    <dgm:cxn modelId="{C82ADDDD-D3A7-4D58-B440-A97592FC6124}" type="presParOf" srcId="{EF5D0BCB-DFC4-4221-A1FC-D19FCC674752}" destId="{7DDCD5F1-E7CB-493C-8510-9BD9C62690CE}" srcOrd="3" destOrd="0" presId="urn:microsoft.com/office/officeart/2008/layout/LinedList"/>
    <dgm:cxn modelId="{A938D2A2-D550-4F43-9DC3-0C8115AFCAE7}" type="presParOf" srcId="{7DDCD5F1-E7CB-493C-8510-9BD9C62690CE}" destId="{8978BD77-3A47-4CD8-8C74-E87D8F6CFE59}" srcOrd="0" destOrd="0" presId="urn:microsoft.com/office/officeart/2008/layout/LinedList"/>
    <dgm:cxn modelId="{C7014047-7EF3-4A60-AB7C-819517355952}" type="presParOf" srcId="{7DDCD5F1-E7CB-493C-8510-9BD9C62690CE}" destId="{2C0EE55F-AF54-4229-AB6A-887730507447}" srcOrd="1" destOrd="0" presId="urn:microsoft.com/office/officeart/2008/layout/LinedList"/>
    <dgm:cxn modelId="{03476E10-018E-4D25-BA3F-650E80F40D9C}" type="presParOf" srcId="{EF5D0BCB-DFC4-4221-A1FC-D19FCC674752}" destId="{2F3EA076-2CBB-48CC-B290-0EE5FFCFAD1C}" srcOrd="4" destOrd="0" presId="urn:microsoft.com/office/officeart/2008/layout/LinedList"/>
    <dgm:cxn modelId="{598ABBDF-3A10-456F-8FD3-0211772D3045}" type="presParOf" srcId="{EF5D0BCB-DFC4-4221-A1FC-D19FCC674752}" destId="{A1FEF528-A9AD-4B1B-8E22-C766CBE0D618}" srcOrd="5" destOrd="0" presId="urn:microsoft.com/office/officeart/2008/layout/LinedList"/>
    <dgm:cxn modelId="{95181DD2-16D1-4C56-ADAE-65ACB77DF673}" type="presParOf" srcId="{A1FEF528-A9AD-4B1B-8E22-C766CBE0D618}" destId="{E2BA105B-954C-496B-9F2E-431EEDE01DAE}" srcOrd="0" destOrd="0" presId="urn:microsoft.com/office/officeart/2008/layout/LinedList"/>
    <dgm:cxn modelId="{C4177926-3D40-44AE-A609-7E9BEBF953FA}" type="presParOf" srcId="{A1FEF528-A9AD-4B1B-8E22-C766CBE0D618}" destId="{98D2743B-80B6-431F-A5C4-C0F32AC95D62}" srcOrd="1" destOrd="0" presId="urn:microsoft.com/office/officeart/2008/layout/LinedList"/>
    <dgm:cxn modelId="{6B4CF3BF-6FC2-400A-9EE9-409DFC010E8B}" type="presParOf" srcId="{EF5D0BCB-DFC4-4221-A1FC-D19FCC674752}" destId="{4AC0EB07-604E-4B3C-8B32-65225CCEBA35}" srcOrd="6" destOrd="0" presId="urn:microsoft.com/office/officeart/2008/layout/LinedList"/>
    <dgm:cxn modelId="{16FC49BE-87BC-412B-894B-1692DACF0B40}" type="presParOf" srcId="{EF5D0BCB-DFC4-4221-A1FC-D19FCC674752}" destId="{048EFE11-846E-41AD-AEDA-B1121273A073}" srcOrd="7" destOrd="0" presId="urn:microsoft.com/office/officeart/2008/layout/LinedList"/>
    <dgm:cxn modelId="{3B78E843-C140-41A7-AC36-F707262137BA}" type="presParOf" srcId="{048EFE11-846E-41AD-AEDA-B1121273A073}" destId="{6F8526F4-23C3-4A59-BCF4-A135C1B22A38}" srcOrd="0" destOrd="0" presId="urn:microsoft.com/office/officeart/2008/layout/LinedList"/>
    <dgm:cxn modelId="{364DAA26-C146-4EDF-9F21-9AA0F9534839}" type="presParOf" srcId="{048EFE11-846E-41AD-AEDA-B1121273A073}" destId="{191929C7-DEE9-4A44-9E72-0E2D3A109503}" srcOrd="1" destOrd="0" presId="urn:microsoft.com/office/officeart/2008/layout/LinedList"/>
    <dgm:cxn modelId="{260DB7FF-7DE3-444B-BBF3-AF5FB50338A3}" type="presParOf" srcId="{EF5D0BCB-DFC4-4221-A1FC-D19FCC674752}" destId="{52D5E0DA-2997-405E-97AD-B3984D101E14}" srcOrd="8" destOrd="0" presId="urn:microsoft.com/office/officeart/2008/layout/LinedList"/>
    <dgm:cxn modelId="{1854735F-469B-44B9-9CFE-7DE255699B15}" type="presParOf" srcId="{EF5D0BCB-DFC4-4221-A1FC-D19FCC674752}" destId="{F9E2B3B4-52FB-4D82-8EB4-857E34AB06BF}" srcOrd="9" destOrd="0" presId="urn:microsoft.com/office/officeart/2008/layout/LinedList"/>
    <dgm:cxn modelId="{5B57D241-BA09-409A-8D98-6954AA44512F}" type="presParOf" srcId="{F9E2B3B4-52FB-4D82-8EB4-857E34AB06BF}" destId="{119F5A70-3E6E-4F7C-898A-5C9A5105B96E}" srcOrd="0" destOrd="0" presId="urn:microsoft.com/office/officeart/2008/layout/LinedList"/>
    <dgm:cxn modelId="{03D13F6B-BD57-40CC-B261-34A13770E945}" type="presParOf" srcId="{F9E2B3B4-52FB-4D82-8EB4-857E34AB06BF}" destId="{2F15ED7D-2C60-4CC1-B0A7-75B85C44F296}" srcOrd="1" destOrd="0" presId="urn:microsoft.com/office/officeart/2008/layout/LinedList"/>
    <dgm:cxn modelId="{A23361E3-08E1-46BF-98F3-F1A703002F14}" type="presParOf" srcId="{EF5D0BCB-DFC4-4221-A1FC-D19FCC674752}" destId="{09FACDB5-AAE4-435A-B78D-6B9C10816F11}" srcOrd="10" destOrd="0" presId="urn:microsoft.com/office/officeart/2008/layout/LinedList"/>
    <dgm:cxn modelId="{6E6096B0-7469-4821-851D-991CCE642F88}" type="presParOf" srcId="{EF5D0BCB-DFC4-4221-A1FC-D19FCC674752}" destId="{A76483A0-6B15-4C04-951E-38EF853C6B9E}" srcOrd="11" destOrd="0" presId="urn:microsoft.com/office/officeart/2008/layout/LinedList"/>
    <dgm:cxn modelId="{46505FA4-6EA9-4B8C-A79E-AAD89602ABD5}" type="presParOf" srcId="{A76483A0-6B15-4C04-951E-38EF853C6B9E}" destId="{A22F0C6D-8441-4F78-B20A-7C9D74D2E8E2}" srcOrd="0" destOrd="0" presId="urn:microsoft.com/office/officeart/2008/layout/LinedList"/>
    <dgm:cxn modelId="{292B9227-DF1F-4DC6-ADBB-DADD74FEA5B9}" type="presParOf" srcId="{A76483A0-6B15-4C04-951E-38EF853C6B9E}" destId="{E09E072D-D1EC-48EB-BEA0-C8F0884A3A0F}" srcOrd="1" destOrd="0" presId="urn:microsoft.com/office/officeart/2008/layout/LinedList"/>
    <dgm:cxn modelId="{6F9D07D7-07E6-45DE-8CD3-CBA542F04A02}" type="presParOf" srcId="{EF5D0BCB-DFC4-4221-A1FC-D19FCC674752}" destId="{50113CD3-D258-4C6E-9FFE-D5200E5387FC}" srcOrd="12" destOrd="0" presId="urn:microsoft.com/office/officeart/2008/layout/LinedList"/>
    <dgm:cxn modelId="{12556DC8-0778-42A1-BDE4-08E2BCD4D8AD}" type="presParOf" srcId="{EF5D0BCB-DFC4-4221-A1FC-D19FCC674752}" destId="{079233B1-DF21-45BB-BF15-AE961C78DAF4}" srcOrd="13" destOrd="0" presId="urn:microsoft.com/office/officeart/2008/layout/LinedList"/>
    <dgm:cxn modelId="{9019B4AC-2F6C-407F-AAA5-BAE30AC0A97E}" type="presParOf" srcId="{079233B1-DF21-45BB-BF15-AE961C78DAF4}" destId="{72608119-ED31-42BF-B6CC-AAE5529EE785}" srcOrd="0" destOrd="0" presId="urn:microsoft.com/office/officeart/2008/layout/LinedList"/>
    <dgm:cxn modelId="{826E6DB1-BE51-4322-9958-0DD6215B7883}" type="presParOf" srcId="{079233B1-DF21-45BB-BF15-AE961C78DAF4}" destId="{C9F5FA12-7E48-4FD6-8B50-71BAF74ED68F}" srcOrd="1" destOrd="0" presId="urn:microsoft.com/office/officeart/2008/layout/LinedList"/>
    <dgm:cxn modelId="{CB90EC0E-89A0-43FF-B398-D547505B7C94}" type="presParOf" srcId="{EF5D0BCB-DFC4-4221-A1FC-D19FCC674752}" destId="{E3BAA40C-D3DC-48F1-861E-69D10D56D470}" srcOrd="14" destOrd="0" presId="urn:microsoft.com/office/officeart/2008/layout/LinedList"/>
    <dgm:cxn modelId="{A421FD63-AE90-4A0C-BC7F-79C1743A36DD}" type="presParOf" srcId="{EF5D0BCB-DFC4-4221-A1FC-D19FCC674752}" destId="{5B93F027-AC91-44C9-8447-630DC658CB2D}" srcOrd="15" destOrd="0" presId="urn:microsoft.com/office/officeart/2008/layout/LinedList"/>
    <dgm:cxn modelId="{2C446AEB-11D1-4095-8C68-4189F5E67A32}" type="presParOf" srcId="{5B93F027-AC91-44C9-8447-630DC658CB2D}" destId="{68A03BED-DD4C-4F94-9549-DE2FC3C5858D}" srcOrd="0" destOrd="0" presId="urn:microsoft.com/office/officeart/2008/layout/LinedList"/>
    <dgm:cxn modelId="{604CCC18-AC40-44DB-A872-23A1B4B71E4C}" type="presParOf" srcId="{5B93F027-AC91-44C9-8447-630DC658CB2D}" destId="{73826BB1-F7F4-4276-9AAB-F4301BAACF9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FFFD87-B247-4CCC-A56F-3A29C12F46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4D06388-E9B3-4982-92FF-183CE7CC8D9C}">
      <dgm:prSet/>
      <dgm:spPr/>
      <dgm:t>
        <a:bodyPr/>
        <a:lstStyle/>
        <a:p>
          <a:r>
            <a:rPr lang="en-US">
              <a:latin typeface="Rockwell Condensed" panose="02060603050405020104"/>
            </a:rPr>
            <a:t>Students</a:t>
          </a:r>
          <a:r>
            <a:rPr lang="en-US"/>
            <a:t> will have one (1) opportunity each nine weeks to redo/retake one (1) major assignment/assessment.</a:t>
          </a:r>
        </a:p>
      </dgm:t>
    </dgm:pt>
    <dgm:pt modelId="{2AEF506F-6E87-43FB-B87D-97E00C98AF2D}" type="parTrans" cxnId="{088ADA66-F62E-4C4C-A4FE-3B032B6B4DAA}">
      <dgm:prSet/>
      <dgm:spPr/>
      <dgm:t>
        <a:bodyPr/>
        <a:lstStyle/>
        <a:p>
          <a:endParaRPr lang="en-US"/>
        </a:p>
      </dgm:t>
    </dgm:pt>
    <dgm:pt modelId="{809E0407-7755-4B35-9871-831833EA52B3}" type="sibTrans" cxnId="{088ADA66-F62E-4C4C-A4FE-3B032B6B4DAA}">
      <dgm:prSet/>
      <dgm:spPr/>
      <dgm:t>
        <a:bodyPr/>
        <a:lstStyle/>
        <a:p>
          <a:endParaRPr lang="en-US"/>
        </a:p>
      </dgm:t>
    </dgm:pt>
    <dgm:pt modelId="{5B564DC9-347C-4086-B076-AA185A064E66}">
      <dgm:prSet/>
      <dgm:spPr/>
      <dgm:t>
        <a:bodyPr/>
        <a:lstStyle/>
        <a:p>
          <a:r>
            <a:rPr lang="en-US"/>
            <a:t>For students who receive a 79 or below on a specific major assignment/assessment</a:t>
          </a:r>
        </a:p>
      </dgm:t>
    </dgm:pt>
    <dgm:pt modelId="{36250413-A573-4730-84BE-5DCAE2E184DF}" type="parTrans" cxnId="{AA45746A-778B-4358-BBFB-AF3A869428C2}">
      <dgm:prSet/>
      <dgm:spPr/>
      <dgm:t>
        <a:bodyPr/>
        <a:lstStyle/>
        <a:p>
          <a:endParaRPr lang="en-US"/>
        </a:p>
      </dgm:t>
    </dgm:pt>
    <dgm:pt modelId="{A23D138F-0A4C-40C7-8605-08FC5CCC6A1C}" type="sibTrans" cxnId="{AA45746A-778B-4358-BBFB-AF3A869428C2}">
      <dgm:prSet/>
      <dgm:spPr/>
      <dgm:t>
        <a:bodyPr/>
        <a:lstStyle/>
        <a:p>
          <a:endParaRPr lang="en-US"/>
        </a:p>
      </dgm:t>
    </dgm:pt>
    <dgm:pt modelId="{DD11FC9E-F8E2-46DD-9A93-0680C8547D39}">
      <dgm:prSet/>
      <dgm:spPr/>
      <dgm:t>
        <a:bodyPr/>
        <a:lstStyle/>
        <a:p>
          <a:r>
            <a:rPr lang="en-US" b="1"/>
            <a:t>Progress reports will be sent home every 4.5 weeks. Grades will be available to view on Infinite Campus</a:t>
          </a:r>
          <a:endParaRPr lang="en-US"/>
        </a:p>
      </dgm:t>
    </dgm:pt>
    <dgm:pt modelId="{E2B96FA7-E022-4E4A-AB3E-A13DC01DA8AB}" type="parTrans" cxnId="{9B2B3C37-6194-4031-A206-5620DD3D5A99}">
      <dgm:prSet/>
      <dgm:spPr/>
      <dgm:t>
        <a:bodyPr/>
        <a:lstStyle/>
        <a:p>
          <a:endParaRPr lang="en-US"/>
        </a:p>
      </dgm:t>
    </dgm:pt>
    <dgm:pt modelId="{405741F7-6894-4D8C-AB49-E5194BEDCCB1}" type="sibTrans" cxnId="{9B2B3C37-6194-4031-A206-5620DD3D5A99}">
      <dgm:prSet/>
      <dgm:spPr/>
      <dgm:t>
        <a:bodyPr/>
        <a:lstStyle/>
        <a:p>
          <a:endParaRPr lang="en-US"/>
        </a:p>
      </dgm:t>
    </dgm:pt>
    <dgm:pt modelId="{033B0494-0888-4324-AD1E-922BC182C9D4}" type="pres">
      <dgm:prSet presAssocID="{BFFFFD87-B247-4CCC-A56F-3A29C12F46EB}" presName="linear" presStyleCnt="0">
        <dgm:presLayoutVars>
          <dgm:animLvl val="lvl"/>
          <dgm:resizeHandles val="exact"/>
        </dgm:presLayoutVars>
      </dgm:prSet>
      <dgm:spPr/>
    </dgm:pt>
    <dgm:pt modelId="{B6FD6001-2F5C-4B80-BC12-9D42334ADD12}" type="pres">
      <dgm:prSet presAssocID="{24D06388-E9B3-4982-92FF-183CE7CC8D9C}" presName="parentText" presStyleLbl="node1" presStyleIdx="0" presStyleCnt="3">
        <dgm:presLayoutVars>
          <dgm:chMax val="0"/>
          <dgm:bulletEnabled val="1"/>
        </dgm:presLayoutVars>
      </dgm:prSet>
      <dgm:spPr/>
    </dgm:pt>
    <dgm:pt modelId="{18A465EA-6581-4EF8-9290-C9E7EB9A8D59}" type="pres">
      <dgm:prSet presAssocID="{809E0407-7755-4B35-9871-831833EA52B3}" presName="spacer" presStyleCnt="0"/>
      <dgm:spPr/>
    </dgm:pt>
    <dgm:pt modelId="{A95940B7-3CB6-494F-816A-9ECD8C5EE163}" type="pres">
      <dgm:prSet presAssocID="{5B564DC9-347C-4086-B076-AA185A064E66}" presName="parentText" presStyleLbl="node1" presStyleIdx="1" presStyleCnt="3">
        <dgm:presLayoutVars>
          <dgm:chMax val="0"/>
          <dgm:bulletEnabled val="1"/>
        </dgm:presLayoutVars>
      </dgm:prSet>
      <dgm:spPr/>
    </dgm:pt>
    <dgm:pt modelId="{E830D3F6-3351-4972-842C-8F5FE3B2954E}" type="pres">
      <dgm:prSet presAssocID="{A23D138F-0A4C-40C7-8605-08FC5CCC6A1C}" presName="spacer" presStyleCnt="0"/>
      <dgm:spPr/>
    </dgm:pt>
    <dgm:pt modelId="{CAC5182E-7C43-42E9-B33C-D8F499077E47}" type="pres">
      <dgm:prSet presAssocID="{DD11FC9E-F8E2-46DD-9A93-0680C8547D39}" presName="parentText" presStyleLbl="node1" presStyleIdx="2" presStyleCnt="3">
        <dgm:presLayoutVars>
          <dgm:chMax val="0"/>
          <dgm:bulletEnabled val="1"/>
        </dgm:presLayoutVars>
      </dgm:prSet>
      <dgm:spPr/>
    </dgm:pt>
  </dgm:ptLst>
  <dgm:cxnLst>
    <dgm:cxn modelId="{EFB57E08-48EF-4099-A6F4-1E5F9380C306}" type="presOf" srcId="{DD11FC9E-F8E2-46DD-9A93-0680C8547D39}" destId="{CAC5182E-7C43-42E9-B33C-D8F499077E47}" srcOrd="0" destOrd="0" presId="urn:microsoft.com/office/officeart/2005/8/layout/vList2"/>
    <dgm:cxn modelId="{BBCEBA0C-496C-46C7-82E3-D90F30296641}" type="presOf" srcId="{5B564DC9-347C-4086-B076-AA185A064E66}" destId="{A95940B7-3CB6-494F-816A-9ECD8C5EE163}" srcOrd="0" destOrd="0" presId="urn:microsoft.com/office/officeart/2005/8/layout/vList2"/>
    <dgm:cxn modelId="{217EB135-C621-4952-B4A8-D690446C5D40}" type="presOf" srcId="{BFFFFD87-B247-4CCC-A56F-3A29C12F46EB}" destId="{033B0494-0888-4324-AD1E-922BC182C9D4}" srcOrd="0" destOrd="0" presId="urn:microsoft.com/office/officeart/2005/8/layout/vList2"/>
    <dgm:cxn modelId="{9B2B3C37-6194-4031-A206-5620DD3D5A99}" srcId="{BFFFFD87-B247-4CCC-A56F-3A29C12F46EB}" destId="{DD11FC9E-F8E2-46DD-9A93-0680C8547D39}" srcOrd="2" destOrd="0" parTransId="{E2B96FA7-E022-4E4A-AB3E-A13DC01DA8AB}" sibTransId="{405741F7-6894-4D8C-AB49-E5194BEDCCB1}"/>
    <dgm:cxn modelId="{088ADA66-F62E-4C4C-A4FE-3B032B6B4DAA}" srcId="{BFFFFD87-B247-4CCC-A56F-3A29C12F46EB}" destId="{24D06388-E9B3-4982-92FF-183CE7CC8D9C}" srcOrd="0" destOrd="0" parTransId="{2AEF506F-6E87-43FB-B87D-97E00C98AF2D}" sibTransId="{809E0407-7755-4B35-9871-831833EA52B3}"/>
    <dgm:cxn modelId="{AA45746A-778B-4358-BBFB-AF3A869428C2}" srcId="{BFFFFD87-B247-4CCC-A56F-3A29C12F46EB}" destId="{5B564DC9-347C-4086-B076-AA185A064E66}" srcOrd="1" destOrd="0" parTransId="{36250413-A573-4730-84BE-5DCAE2E184DF}" sibTransId="{A23D138F-0A4C-40C7-8605-08FC5CCC6A1C}"/>
    <dgm:cxn modelId="{353D2498-7369-4027-AAD5-282A84E77987}" type="presOf" srcId="{24D06388-E9B3-4982-92FF-183CE7CC8D9C}" destId="{B6FD6001-2F5C-4B80-BC12-9D42334ADD12}" srcOrd="0" destOrd="0" presId="urn:microsoft.com/office/officeart/2005/8/layout/vList2"/>
    <dgm:cxn modelId="{CEA2FD7A-6749-4F82-A47C-1CED26708BC1}" type="presParOf" srcId="{033B0494-0888-4324-AD1E-922BC182C9D4}" destId="{B6FD6001-2F5C-4B80-BC12-9D42334ADD12}" srcOrd="0" destOrd="0" presId="urn:microsoft.com/office/officeart/2005/8/layout/vList2"/>
    <dgm:cxn modelId="{AA23BA6C-D5FC-4219-A2ED-70FECDA0B0CA}" type="presParOf" srcId="{033B0494-0888-4324-AD1E-922BC182C9D4}" destId="{18A465EA-6581-4EF8-9290-C9E7EB9A8D59}" srcOrd="1" destOrd="0" presId="urn:microsoft.com/office/officeart/2005/8/layout/vList2"/>
    <dgm:cxn modelId="{1B0FE229-375D-404A-A340-4D20240D8464}" type="presParOf" srcId="{033B0494-0888-4324-AD1E-922BC182C9D4}" destId="{A95940B7-3CB6-494F-816A-9ECD8C5EE163}" srcOrd="2" destOrd="0" presId="urn:microsoft.com/office/officeart/2005/8/layout/vList2"/>
    <dgm:cxn modelId="{9E9D67F1-0354-4347-97DB-3C80FDDD4E14}" type="presParOf" srcId="{033B0494-0888-4324-AD1E-922BC182C9D4}" destId="{E830D3F6-3351-4972-842C-8F5FE3B2954E}" srcOrd="3" destOrd="0" presId="urn:microsoft.com/office/officeart/2005/8/layout/vList2"/>
    <dgm:cxn modelId="{6F37F50F-09A3-4650-B118-D455EE99B2E2}" type="presParOf" srcId="{033B0494-0888-4324-AD1E-922BC182C9D4}" destId="{CAC5182E-7C43-42E9-B33C-D8F499077E4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5B889-808B-414F-AF42-6626B47CE6B6}">
      <dsp:nvSpPr>
        <dsp:cNvPr id="0" name=""/>
        <dsp:cNvSpPr/>
      </dsp:nvSpPr>
      <dsp:spPr>
        <a:xfrm>
          <a:off x="0" y="0"/>
          <a:ext cx="5280498" cy="0"/>
        </a:xfrm>
        <a:prstGeom prst="lin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w="6350" cap="flat" cmpd="sng" algn="ctr">
          <a:solidFill>
            <a:schemeClr val="accent2">
              <a:hueOff val="0"/>
              <a:satOff val="0"/>
              <a:lumOff val="0"/>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61EF5348-BDB1-4027-A400-41582497E6DD}">
      <dsp:nvSpPr>
        <dsp:cNvPr id="0" name=""/>
        <dsp:cNvSpPr/>
      </dsp:nvSpPr>
      <dsp:spPr>
        <a:xfrm>
          <a:off x="0" y="0"/>
          <a:ext cx="5280498" cy="74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At Heritage Elementary,</a:t>
          </a:r>
        </a:p>
      </dsp:txBody>
      <dsp:txXfrm>
        <a:off x="0" y="0"/>
        <a:ext cx="5280498" cy="742307"/>
      </dsp:txXfrm>
    </dsp:sp>
    <dsp:sp modelId="{9C28565F-2A72-4773-8EBD-CA53FB5B2B9A}">
      <dsp:nvSpPr>
        <dsp:cNvPr id="0" name=""/>
        <dsp:cNvSpPr/>
      </dsp:nvSpPr>
      <dsp:spPr>
        <a:xfrm>
          <a:off x="0" y="742307"/>
          <a:ext cx="5280498" cy="0"/>
        </a:xfrm>
        <a:prstGeom prst="line">
          <a:avLst/>
        </a:prstGeom>
        <a:blipFill rotWithShape="1">
          <a:blip xmlns:r="http://schemas.openxmlformats.org/officeDocument/2006/relationships" r:embed="rId1">
            <a:duotone>
              <a:schemeClr val="accent2">
                <a:hueOff val="272541"/>
                <a:satOff val="-6218"/>
                <a:lumOff val="2297"/>
                <a:alphaOff val="0"/>
                <a:shade val="36000"/>
                <a:satMod val="120000"/>
              </a:schemeClr>
              <a:schemeClr val="accent2">
                <a:hueOff val="272541"/>
                <a:satOff val="-6218"/>
                <a:lumOff val="2297"/>
                <a:alphaOff val="0"/>
                <a:tint val="40000"/>
              </a:schemeClr>
            </a:duotone>
          </a:blip>
          <a:tile tx="0" ty="0" sx="60000" sy="59000" flip="none" algn="tl"/>
        </a:blipFill>
        <a:ln w="6350" cap="flat" cmpd="sng" algn="ctr">
          <a:solidFill>
            <a:schemeClr val="accent2">
              <a:hueOff val="272541"/>
              <a:satOff val="-6218"/>
              <a:lumOff val="2297"/>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8978BD77-3A47-4CD8-8C74-E87D8F6CFE59}">
      <dsp:nvSpPr>
        <dsp:cNvPr id="0" name=""/>
        <dsp:cNvSpPr/>
      </dsp:nvSpPr>
      <dsp:spPr>
        <a:xfrm>
          <a:off x="0" y="742307"/>
          <a:ext cx="5280498" cy="74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Children are in school to learn and allow others to learn</a:t>
          </a:r>
          <a:r>
            <a:rPr lang="en-US" sz="1200" kern="1200" dirty="0"/>
            <a:t>.</a:t>
          </a:r>
        </a:p>
      </dsp:txBody>
      <dsp:txXfrm>
        <a:off x="0" y="742307"/>
        <a:ext cx="5280498" cy="742307"/>
      </dsp:txXfrm>
    </dsp:sp>
    <dsp:sp modelId="{2F3EA076-2CBB-48CC-B290-0EE5FFCFAD1C}">
      <dsp:nvSpPr>
        <dsp:cNvPr id="0" name=""/>
        <dsp:cNvSpPr/>
      </dsp:nvSpPr>
      <dsp:spPr>
        <a:xfrm>
          <a:off x="0" y="1484615"/>
          <a:ext cx="5280498" cy="0"/>
        </a:xfrm>
        <a:prstGeom prst="line">
          <a:avLst/>
        </a:prstGeom>
        <a:blipFill rotWithShape="1">
          <a:blip xmlns:r="http://schemas.openxmlformats.org/officeDocument/2006/relationships" r:embed="rId1">
            <a:duotone>
              <a:schemeClr val="accent2">
                <a:hueOff val="545083"/>
                <a:satOff val="-12437"/>
                <a:lumOff val="4594"/>
                <a:alphaOff val="0"/>
                <a:shade val="36000"/>
                <a:satMod val="120000"/>
              </a:schemeClr>
              <a:schemeClr val="accent2">
                <a:hueOff val="545083"/>
                <a:satOff val="-12437"/>
                <a:lumOff val="4594"/>
                <a:alphaOff val="0"/>
                <a:tint val="40000"/>
              </a:schemeClr>
            </a:duotone>
          </a:blip>
          <a:tile tx="0" ty="0" sx="60000" sy="59000" flip="none" algn="tl"/>
        </a:blipFill>
        <a:ln w="6350" cap="flat" cmpd="sng" algn="ctr">
          <a:solidFill>
            <a:schemeClr val="accent2">
              <a:hueOff val="545083"/>
              <a:satOff val="-12437"/>
              <a:lumOff val="4594"/>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E2BA105B-954C-496B-9F2E-431EEDE01DAE}">
      <dsp:nvSpPr>
        <dsp:cNvPr id="0" name=""/>
        <dsp:cNvSpPr/>
      </dsp:nvSpPr>
      <dsp:spPr>
        <a:xfrm>
          <a:off x="0" y="1484615"/>
          <a:ext cx="5280498" cy="74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Children are expected to be respectful, courteous and helpful to others.</a:t>
          </a:r>
        </a:p>
      </dsp:txBody>
      <dsp:txXfrm>
        <a:off x="0" y="1484615"/>
        <a:ext cx="5280498" cy="742307"/>
      </dsp:txXfrm>
    </dsp:sp>
    <dsp:sp modelId="{4AC0EB07-604E-4B3C-8B32-65225CCEBA35}">
      <dsp:nvSpPr>
        <dsp:cNvPr id="0" name=""/>
        <dsp:cNvSpPr/>
      </dsp:nvSpPr>
      <dsp:spPr>
        <a:xfrm>
          <a:off x="0" y="2226923"/>
          <a:ext cx="5280498" cy="0"/>
        </a:xfrm>
        <a:prstGeom prst="line">
          <a:avLst/>
        </a:prstGeom>
        <a:blipFill rotWithShape="1">
          <a:blip xmlns:r="http://schemas.openxmlformats.org/officeDocument/2006/relationships" r:embed="rId1">
            <a:duotone>
              <a:schemeClr val="accent2">
                <a:hueOff val="817624"/>
                <a:satOff val="-18655"/>
                <a:lumOff val="6891"/>
                <a:alphaOff val="0"/>
                <a:shade val="36000"/>
                <a:satMod val="120000"/>
              </a:schemeClr>
              <a:schemeClr val="accent2">
                <a:hueOff val="817624"/>
                <a:satOff val="-18655"/>
                <a:lumOff val="6891"/>
                <a:alphaOff val="0"/>
                <a:tint val="40000"/>
              </a:schemeClr>
            </a:duotone>
          </a:blip>
          <a:tile tx="0" ty="0" sx="60000" sy="59000" flip="none" algn="tl"/>
        </a:blipFill>
        <a:ln w="6350" cap="flat" cmpd="sng" algn="ctr">
          <a:solidFill>
            <a:schemeClr val="accent2">
              <a:hueOff val="817624"/>
              <a:satOff val="-18655"/>
              <a:lumOff val="6891"/>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6F8526F4-23C3-4A59-BCF4-A135C1B22A38}">
      <dsp:nvSpPr>
        <dsp:cNvPr id="0" name=""/>
        <dsp:cNvSpPr/>
      </dsp:nvSpPr>
      <dsp:spPr>
        <a:xfrm>
          <a:off x="0" y="2226923"/>
          <a:ext cx="5280498" cy="74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Children will respect their school and its' property.</a:t>
          </a:r>
        </a:p>
      </dsp:txBody>
      <dsp:txXfrm>
        <a:off x="0" y="2226923"/>
        <a:ext cx="5280498" cy="742307"/>
      </dsp:txXfrm>
    </dsp:sp>
    <dsp:sp modelId="{52D5E0DA-2997-405E-97AD-B3984D101E14}">
      <dsp:nvSpPr>
        <dsp:cNvPr id="0" name=""/>
        <dsp:cNvSpPr/>
      </dsp:nvSpPr>
      <dsp:spPr>
        <a:xfrm>
          <a:off x="0" y="2969231"/>
          <a:ext cx="5280498" cy="0"/>
        </a:xfrm>
        <a:prstGeom prst="line">
          <a:avLst/>
        </a:prstGeom>
        <a:blipFill rotWithShape="1">
          <a:blip xmlns:r="http://schemas.openxmlformats.org/officeDocument/2006/relationships" r:embed="rId1">
            <a:duotone>
              <a:schemeClr val="accent2">
                <a:hueOff val="1090165"/>
                <a:satOff val="-24873"/>
                <a:lumOff val="9188"/>
                <a:alphaOff val="0"/>
                <a:shade val="36000"/>
                <a:satMod val="120000"/>
              </a:schemeClr>
              <a:schemeClr val="accent2">
                <a:hueOff val="1090165"/>
                <a:satOff val="-24873"/>
                <a:lumOff val="9188"/>
                <a:alphaOff val="0"/>
                <a:tint val="40000"/>
              </a:schemeClr>
            </a:duotone>
          </a:blip>
          <a:tile tx="0" ty="0" sx="60000" sy="59000" flip="none" algn="tl"/>
        </a:blipFill>
        <a:ln w="6350" cap="flat" cmpd="sng" algn="ctr">
          <a:solidFill>
            <a:schemeClr val="accent2">
              <a:hueOff val="1090165"/>
              <a:satOff val="-24873"/>
              <a:lumOff val="9188"/>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119F5A70-3E6E-4F7C-898A-5C9A5105B96E}">
      <dsp:nvSpPr>
        <dsp:cNvPr id="0" name=""/>
        <dsp:cNvSpPr/>
      </dsp:nvSpPr>
      <dsp:spPr>
        <a:xfrm>
          <a:off x="0" y="2969230"/>
          <a:ext cx="5280498" cy="74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 Second grade</a:t>
          </a:r>
        </a:p>
      </dsp:txBody>
      <dsp:txXfrm>
        <a:off x="0" y="2969230"/>
        <a:ext cx="5280498" cy="742307"/>
      </dsp:txXfrm>
    </dsp:sp>
    <dsp:sp modelId="{09FACDB5-AAE4-435A-B78D-6B9C10816F11}">
      <dsp:nvSpPr>
        <dsp:cNvPr id="0" name=""/>
        <dsp:cNvSpPr/>
      </dsp:nvSpPr>
      <dsp:spPr>
        <a:xfrm>
          <a:off x="0" y="3711538"/>
          <a:ext cx="5280498" cy="0"/>
        </a:xfrm>
        <a:prstGeom prst="line">
          <a:avLst/>
        </a:prstGeom>
        <a:blipFill rotWithShape="1">
          <a:blip xmlns:r="http://schemas.openxmlformats.org/officeDocument/2006/relationships" r:embed="rId1">
            <a:duotone>
              <a:schemeClr val="accent2">
                <a:hueOff val="1362707"/>
                <a:satOff val="-31091"/>
                <a:lumOff val="11485"/>
                <a:alphaOff val="0"/>
                <a:shade val="36000"/>
                <a:satMod val="120000"/>
              </a:schemeClr>
              <a:schemeClr val="accent2">
                <a:hueOff val="1362707"/>
                <a:satOff val="-31091"/>
                <a:lumOff val="11485"/>
                <a:alphaOff val="0"/>
                <a:tint val="40000"/>
              </a:schemeClr>
            </a:duotone>
          </a:blip>
          <a:tile tx="0" ty="0" sx="60000" sy="59000" flip="none" algn="tl"/>
        </a:blipFill>
        <a:ln w="6350" cap="flat" cmpd="sng" algn="ctr">
          <a:solidFill>
            <a:schemeClr val="accent2">
              <a:hueOff val="1362707"/>
              <a:satOff val="-31091"/>
              <a:lumOff val="11485"/>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A22F0C6D-8441-4F78-B20A-7C9D74D2E8E2}">
      <dsp:nvSpPr>
        <dsp:cNvPr id="0" name=""/>
        <dsp:cNvSpPr/>
      </dsp:nvSpPr>
      <dsp:spPr>
        <a:xfrm>
          <a:off x="0" y="3711538"/>
          <a:ext cx="5280498" cy="74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Students are expected to come to school prepared and ready to learn.</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endParaRPr lang="en-US" sz="1400" kern="1200" dirty="0"/>
        </a:p>
      </dsp:txBody>
      <dsp:txXfrm>
        <a:off x="0" y="3711538"/>
        <a:ext cx="5280498" cy="742307"/>
      </dsp:txXfrm>
    </dsp:sp>
    <dsp:sp modelId="{50113CD3-D258-4C6E-9FFE-D5200E5387FC}">
      <dsp:nvSpPr>
        <dsp:cNvPr id="0" name=""/>
        <dsp:cNvSpPr/>
      </dsp:nvSpPr>
      <dsp:spPr>
        <a:xfrm>
          <a:off x="0" y="4453846"/>
          <a:ext cx="5280498" cy="0"/>
        </a:xfrm>
        <a:prstGeom prst="line">
          <a:avLst/>
        </a:prstGeom>
        <a:blipFill rotWithShape="1">
          <a:blip xmlns:r="http://schemas.openxmlformats.org/officeDocument/2006/relationships" r:embed="rId1">
            <a:duotone>
              <a:schemeClr val="accent2">
                <a:hueOff val="1635248"/>
                <a:satOff val="-37310"/>
                <a:lumOff val="13782"/>
                <a:alphaOff val="0"/>
                <a:shade val="36000"/>
                <a:satMod val="120000"/>
              </a:schemeClr>
              <a:schemeClr val="accent2">
                <a:hueOff val="1635248"/>
                <a:satOff val="-37310"/>
                <a:lumOff val="13782"/>
                <a:alphaOff val="0"/>
                <a:tint val="40000"/>
              </a:schemeClr>
            </a:duotone>
          </a:blip>
          <a:tile tx="0" ty="0" sx="60000" sy="59000" flip="none" algn="tl"/>
        </a:blipFill>
        <a:ln w="6350" cap="flat" cmpd="sng" algn="ctr">
          <a:solidFill>
            <a:schemeClr val="accent2">
              <a:hueOff val="1635248"/>
              <a:satOff val="-37310"/>
              <a:lumOff val="13782"/>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72608119-ED31-42BF-B6CC-AAE5529EE785}">
      <dsp:nvSpPr>
        <dsp:cNvPr id="0" name=""/>
        <dsp:cNvSpPr/>
      </dsp:nvSpPr>
      <dsp:spPr>
        <a:xfrm>
          <a:off x="0" y="4453846"/>
          <a:ext cx="5280498" cy="74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Students are expected to complete all homework and assignments on time.</a:t>
          </a:r>
        </a:p>
      </dsp:txBody>
      <dsp:txXfrm>
        <a:off x="0" y="4453846"/>
        <a:ext cx="5280498" cy="742307"/>
      </dsp:txXfrm>
    </dsp:sp>
    <dsp:sp modelId="{E3BAA40C-D3DC-48F1-861E-69D10D56D470}">
      <dsp:nvSpPr>
        <dsp:cNvPr id="0" name=""/>
        <dsp:cNvSpPr/>
      </dsp:nvSpPr>
      <dsp:spPr>
        <a:xfrm>
          <a:off x="0" y="5196154"/>
          <a:ext cx="5280498" cy="0"/>
        </a:xfrm>
        <a:prstGeom prst="line">
          <a:avLst/>
        </a:prstGeom>
        <a:blipFill rotWithShape="1">
          <a:blip xmlns:r="http://schemas.openxmlformats.org/officeDocument/2006/relationships" r:embed="rId1">
            <a:duotone>
              <a:schemeClr val="accent2">
                <a:hueOff val="1907789"/>
                <a:satOff val="-43528"/>
                <a:lumOff val="16079"/>
                <a:alphaOff val="0"/>
                <a:shade val="36000"/>
                <a:satMod val="120000"/>
              </a:schemeClr>
              <a:schemeClr val="accent2">
                <a:hueOff val="1907789"/>
                <a:satOff val="-43528"/>
                <a:lumOff val="16079"/>
                <a:alphaOff val="0"/>
                <a:tint val="40000"/>
              </a:schemeClr>
            </a:duotone>
          </a:blip>
          <a:tile tx="0" ty="0" sx="60000" sy="59000" flip="none" algn="tl"/>
        </a:blipFill>
        <a:ln w="6350" cap="flat" cmpd="sng" algn="ctr">
          <a:solidFill>
            <a:schemeClr val="accent2">
              <a:hueOff val="1907789"/>
              <a:satOff val="-43528"/>
              <a:lumOff val="16079"/>
              <a:alphaOff val="0"/>
            </a:schemeClr>
          </a:solidFill>
          <a:prstDash val="solid"/>
        </a:ln>
        <a:effectLst>
          <a:softEdge rad="12700"/>
        </a:effectLst>
      </dsp:spPr>
      <dsp:style>
        <a:lnRef idx="1">
          <a:scrgbClr r="0" g="0" b="0"/>
        </a:lnRef>
        <a:fillRef idx="3">
          <a:scrgbClr r="0" g="0" b="0"/>
        </a:fillRef>
        <a:effectRef idx="2">
          <a:scrgbClr r="0" g="0" b="0"/>
        </a:effectRef>
        <a:fontRef idx="minor">
          <a:schemeClr val="lt1"/>
        </a:fontRef>
      </dsp:style>
    </dsp:sp>
    <dsp:sp modelId="{68A03BED-DD4C-4F94-9549-DE2FC3C5858D}">
      <dsp:nvSpPr>
        <dsp:cNvPr id="0" name=""/>
        <dsp:cNvSpPr/>
      </dsp:nvSpPr>
      <dsp:spPr>
        <a:xfrm>
          <a:off x="0" y="5196154"/>
          <a:ext cx="5280498" cy="74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Students are expected to take responsibility for their behavior.</a:t>
          </a:r>
        </a:p>
      </dsp:txBody>
      <dsp:txXfrm>
        <a:off x="0" y="5196154"/>
        <a:ext cx="5280498" cy="742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D6001-2F5C-4B80-BC12-9D42334ADD12}">
      <dsp:nvSpPr>
        <dsp:cNvPr id="0" name=""/>
        <dsp:cNvSpPr/>
      </dsp:nvSpPr>
      <dsp:spPr>
        <a:xfrm>
          <a:off x="0" y="285405"/>
          <a:ext cx="7204076"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latin typeface="Rockwell Condensed" panose="02060603050405020104"/>
            </a:rPr>
            <a:t>Students</a:t>
          </a:r>
          <a:r>
            <a:rPr lang="en-US" sz="2100" kern="1200"/>
            <a:t> will have one (1) opportunity each nine weeks to redo/retake one (1) major assignment/assessment.</a:t>
          </a:r>
        </a:p>
      </dsp:txBody>
      <dsp:txXfrm>
        <a:off x="39580" y="324985"/>
        <a:ext cx="7124916" cy="731649"/>
      </dsp:txXfrm>
    </dsp:sp>
    <dsp:sp modelId="{A95940B7-3CB6-494F-816A-9ECD8C5EE163}">
      <dsp:nvSpPr>
        <dsp:cNvPr id="0" name=""/>
        <dsp:cNvSpPr/>
      </dsp:nvSpPr>
      <dsp:spPr>
        <a:xfrm>
          <a:off x="0" y="1156695"/>
          <a:ext cx="7204076"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For students who receive a 79 or below on a specific major assignment/assessment</a:t>
          </a:r>
        </a:p>
      </dsp:txBody>
      <dsp:txXfrm>
        <a:off x="39580" y="1196275"/>
        <a:ext cx="7124916" cy="731649"/>
      </dsp:txXfrm>
    </dsp:sp>
    <dsp:sp modelId="{CAC5182E-7C43-42E9-B33C-D8F499077E47}">
      <dsp:nvSpPr>
        <dsp:cNvPr id="0" name=""/>
        <dsp:cNvSpPr/>
      </dsp:nvSpPr>
      <dsp:spPr>
        <a:xfrm>
          <a:off x="0" y="2027985"/>
          <a:ext cx="7204076"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Progress reports will be sent home every 4.5 weeks. Grades will be available to view on Infinite Campus</a:t>
          </a:r>
          <a:endParaRPr lang="en-US" sz="2100" kern="1200"/>
        </a:p>
      </dsp:txBody>
      <dsp:txXfrm>
        <a:off x="39580" y="2067565"/>
        <a:ext cx="7124916" cy="7316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273ACE-63F4-4C0B-9F4D-A90CC431CCB0}"/>
              </a:ext>
            </a:extLst>
          </p:cNvPr>
          <p:cNvSpPr>
            <a:spLocks noGrp="1"/>
          </p:cNvSpPr>
          <p:nvPr>
            <p:ph type="hdr" sz="quarter"/>
          </p:nvPr>
        </p:nvSpPr>
        <p:spPr>
          <a:xfrm>
            <a:off x="0" y="0"/>
            <a:ext cx="3076575" cy="4699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38254ECB-6BFC-4BBD-9A4D-8D2E2BABE3E3}"/>
              </a:ext>
            </a:extLst>
          </p:cNvPr>
          <p:cNvSpPr>
            <a:spLocks noGrp="1"/>
          </p:cNvSpPr>
          <p:nvPr>
            <p:ph type="dt" sz="quarter" idx="1"/>
          </p:nvPr>
        </p:nvSpPr>
        <p:spPr>
          <a:xfrm>
            <a:off x="4021138" y="0"/>
            <a:ext cx="3076575" cy="4699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E8327BC-8AB0-489D-A0E9-6384825AAA9D}" type="datetimeFigureOut">
              <a:rPr lang="en-US" altLang="en-US"/>
              <a:pPr>
                <a:defRPr/>
              </a:pPr>
              <a:t>9/30/2023</a:t>
            </a:fld>
            <a:endParaRPr lang="en-US" altLang="en-US"/>
          </a:p>
        </p:txBody>
      </p:sp>
      <p:sp>
        <p:nvSpPr>
          <p:cNvPr id="4" name="Footer Placeholder 3">
            <a:extLst>
              <a:ext uri="{FF2B5EF4-FFF2-40B4-BE49-F238E27FC236}">
                <a16:creationId xmlns:a16="http://schemas.microsoft.com/office/drawing/2014/main" id="{216070FC-A7C3-44C0-92A9-0A41C0ECABB2}"/>
              </a:ext>
            </a:extLst>
          </p:cNvPr>
          <p:cNvSpPr>
            <a:spLocks noGrp="1"/>
          </p:cNvSpPr>
          <p:nvPr>
            <p:ph type="ftr" sz="quarter" idx="2"/>
          </p:nvPr>
        </p:nvSpPr>
        <p:spPr>
          <a:xfrm>
            <a:off x="0" y="8915400"/>
            <a:ext cx="3076575" cy="4699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5" name="Slide Number Placeholder 4">
            <a:extLst>
              <a:ext uri="{FF2B5EF4-FFF2-40B4-BE49-F238E27FC236}">
                <a16:creationId xmlns:a16="http://schemas.microsoft.com/office/drawing/2014/main" id="{D9D72A33-2789-4235-A52E-8FA9935940E6}"/>
              </a:ext>
            </a:extLst>
          </p:cNvPr>
          <p:cNvSpPr>
            <a:spLocks noGrp="1"/>
          </p:cNvSpPr>
          <p:nvPr>
            <p:ph type="sldNum" sz="quarter" idx="3"/>
          </p:nvPr>
        </p:nvSpPr>
        <p:spPr>
          <a:xfrm>
            <a:off x="4021138" y="8915400"/>
            <a:ext cx="3076575" cy="4699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919BD22-AE66-40F9-A911-45E8FBE8E78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5:30:16.9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56,'945'0,"-927"-1,0-1,-1-1,1 0,25-10,8-1,-34 11,2-3,1 3,0 0,29-2,-34 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6:52:50.3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78,'458'0,"-437"-1,-1-1,27-7,-2 2,164-31,-169 29,-27 6,0 0,17-1,45 3,-58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6:53:02.8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39,'821'0,"-809"0,1-2,0 1,-1-2,1 0,14-6,-12 4,-2 1,1 0,25-2,40 5,-63 1,0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5:30:20.65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1,'4'1,"-1"0,0-1,1 2,-1-1,0 1,0-1,-1 1,5 2,8 5,-3-4,2-1,-1-1,0 0,19 3,1-2,12 1,1-1,85-5,-44-1,-18 4,79-4,-133 0,1-1,28-10,-32 9,1 0,0 1,0 0,24-2,163 7,-185-3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5:30:25.2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41,'44'0,"-4"1,1-2,70-10,3-11,-78 18,2 1,-1 3,47 4,-24 4,-36-3,37 0,-38-4,35 7,-35-4,37 2,30-7,-75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5:30:44.8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0 125,'0'0,"1"-1,-1 0,0 0,1 1,-1-1,0 1,0-1,0 0,1 1,-1 0,1-1,0 0,-1 1,0-1,1 1,0 0,-1-1,1 1,-1-1,1 1,0-1,-1 1,1 0,-1 0,2 0,22-6,-12 3,4-2,1 1,-1 1,1 0,18 0,41-6,-57 6,0 1,39 1,-39 1,1-1,37-6,64-11,-60 11,52-11,-67 13,1 2,60 5,-21 0,-81-1,1-1,0 1,0 0,-1 0,0 1,1-1,-1 1,1 0,-2 1,9 4,-11-6,0 0,-2 0,2 0,-1 0,1 0,-1 0,0 1,1-1,-2 0,2 1,-1-1,-1 1,1-1,0 1,0-1,-1 1,1 0,0-1,-1 1,1 0,-1 0,0-1,0 1,0 0,0-1,0 2,0-2,0 1,-1 0,1-1,-1 1,0-1,1 2,0-2,-1 1,-1-1,0 4,0-3,-1 1,1-1,-1 0,0 1,0-1,0 0,0 0,0 0,0 0,0 0,0-2,0 2,0-1,-1 0,0 0,1 0,-1-1,-4 0,-11 2,0-2,-25-2,15 0,-333 1,198 1,144 1,0 1,0 1,-31 9,31-6,0-2,-1 0,-24 1,32-5,4 1,-1-1,1 0,0-1,-1 0,-14-3,22 3,-1 0,1 0,-1 0,1 0,0-1,-1 1,2-1,-1 1,-1-1,2 1,-1-2,0 2,1-1,-1-1,1 1,-1 0,1 0,0-1,-1 1,2 0,-1 0,0-1,0 0,1 0,-1-2,-1-11,1-1,2-24,-1 27,0-3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6:52:33.45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6:52:36.9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59,'14'-6,"-2"1,9 1,0 1,0 1,0 0,1 1,23 4,7-1,-29-4,45-7,-44 6,33-3,-35 4,31-6,-31 4,33-2,142 6,-90 1,-91 0,0 1,30 7,-9-2,-8 2,-17-5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6:52:39.0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0,'1125'0,"-1109"0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6:52:41.43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1,'20'0,"-2"1,2 1,24 6,65 7,24 9,-88-15,0-1,75 2,-78-10,49-2,-82 1,0-2,0 1,-1-1,1 0,0 0,-1-1,10-5,-10 4,0 1,1 0,-1 0,1 1,0 0,15-2,88-11,-106 15,0 1,0 0,0 0,9 1,1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17T16:52:44.7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19,'286'0,"-266"1,0 1,19 4,-18-2,32 2,-43-6,132-1,-112-4,41-10,-1 1,-54 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181C1B-36E6-486A-A565-FD469AC6211D}"/>
              </a:ext>
            </a:extLst>
          </p:cNvPr>
          <p:cNvSpPr>
            <a:spLocks noGrp="1"/>
          </p:cNvSpPr>
          <p:nvPr>
            <p:ph type="hdr" sz="quarter"/>
          </p:nvPr>
        </p:nvSpPr>
        <p:spPr>
          <a:xfrm>
            <a:off x="0" y="0"/>
            <a:ext cx="3076575" cy="4699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a:extLst>
              <a:ext uri="{FF2B5EF4-FFF2-40B4-BE49-F238E27FC236}">
                <a16:creationId xmlns:a16="http://schemas.microsoft.com/office/drawing/2014/main" id="{D6C43648-D76F-4D70-92D3-2A318AAF1830}"/>
              </a:ext>
            </a:extLst>
          </p:cNvPr>
          <p:cNvSpPr>
            <a:spLocks noGrp="1"/>
          </p:cNvSpPr>
          <p:nvPr>
            <p:ph type="dt" idx="1"/>
          </p:nvPr>
        </p:nvSpPr>
        <p:spPr>
          <a:xfrm>
            <a:off x="4021138" y="0"/>
            <a:ext cx="3076575" cy="4699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6207999A-D182-4288-8E58-FD4A50F0ED9E}" type="datetimeFigureOut">
              <a:rPr lang="en-US" altLang="en-US"/>
              <a:pPr>
                <a:defRPr/>
              </a:pPr>
              <a:t>9/30/2023</a:t>
            </a:fld>
            <a:endParaRPr lang="en-US" altLang="en-US"/>
          </a:p>
        </p:txBody>
      </p:sp>
      <p:sp>
        <p:nvSpPr>
          <p:cNvPr id="4" name="Slide Image Placeholder 3">
            <a:extLst>
              <a:ext uri="{FF2B5EF4-FFF2-40B4-BE49-F238E27FC236}">
                <a16:creationId xmlns:a16="http://schemas.microsoft.com/office/drawing/2014/main" id="{AAD5B692-DF5C-46A7-8445-FFFB9EFD2832}"/>
              </a:ext>
            </a:extLst>
          </p:cNvPr>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CF028C5-9CB6-4EC5-97B0-AC7B368B6AAF}"/>
              </a:ext>
            </a:extLst>
          </p:cNvPr>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2E916A5-EFA1-4079-9C75-55A9AF7C3B55}"/>
              </a:ext>
            </a:extLst>
          </p:cNvPr>
          <p:cNvSpPr>
            <a:spLocks noGrp="1"/>
          </p:cNvSpPr>
          <p:nvPr>
            <p:ph type="ftr" sz="quarter" idx="4"/>
          </p:nvPr>
        </p:nvSpPr>
        <p:spPr>
          <a:xfrm>
            <a:off x="0" y="8915400"/>
            <a:ext cx="3076575" cy="4699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7" name="Slide Number Placeholder 6">
            <a:extLst>
              <a:ext uri="{FF2B5EF4-FFF2-40B4-BE49-F238E27FC236}">
                <a16:creationId xmlns:a16="http://schemas.microsoft.com/office/drawing/2014/main" id="{17E55C15-9ACF-431B-AAFA-A95547156CE0}"/>
              </a:ext>
            </a:extLst>
          </p:cNvPr>
          <p:cNvSpPr>
            <a:spLocks noGrp="1"/>
          </p:cNvSpPr>
          <p:nvPr>
            <p:ph type="sldNum" sz="quarter" idx="5"/>
          </p:nvPr>
        </p:nvSpPr>
        <p:spPr>
          <a:xfrm>
            <a:off x="4021138" y="8915400"/>
            <a:ext cx="3076575" cy="4699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041230E-7900-49CD-92C0-6B29BE0B7DB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list the names of all teachers, paras and instructional support for your grade level.</a:t>
            </a:r>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2</a:t>
            </a:fld>
            <a:endParaRPr lang="en-US" altLang="en-US"/>
          </a:p>
        </p:txBody>
      </p:sp>
    </p:spTree>
    <p:extLst>
      <p:ext uri="{BB962C8B-B14F-4D97-AF65-F5344CB8AC3E}">
        <p14:creationId xmlns:p14="http://schemas.microsoft.com/office/powerpoint/2010/main" val="425807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list resources that parents can access at home to work with students. </a:t>
            </a:r>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13</a:t>
            </a:fld>
            <a:endParaRPr lang="en-US" altLang="en-US"/>
          </a:p>
        </p:txBody>
      </p:sp>
    </p:spTree>
    <p:extLst>
      <p:ext uri="{BB962C8B-B14F-4D97-AF65-F5344CB8AC3E}">
        <p14:creationId xmlns:p14="http://schemas.microsoft.com/office/powerpoint/2010/main" val="154893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will you communicate with parents?</a:t>
            </a:r>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18</a:t>
            </a:fld>
            <a:endParaRPr lang="en-US" altLang="en-US"/>
          </a:p>
        </p:txBody>
      </p:sp>
    </p:spTree>
    <p:extLst>
      <p:ext uri="{BB962C8B-B14F-4D97-AF65-F5344CB8AC3E}">
        <p14:creationId xmlns:p14="http://schemas.microsoft.com/office/powerpoint/2010/main" val="370419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2:10-2:20pm Closing </a:t>
            </a:r>
          </a:p>
          <a:p>
            <a:r>
              <a:rPr lang="en-US" dirty="0"/>
              <a:t>2:20pm  Dismissal </a:t>
            </a:r>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4</a:t>
            </a:fld>
            <a:endParaRPr lang="en-US" altLang="en-US"/>
          </a:p>
        </p:txBody>
      </p:sp>
    </p:spTree>
    <p:extLst>
      <p:ext uri="{BB962C8B-B14F-4D97-AF65-F5344CB8AC3E}">
        <p14:creationId xmlns:p14="http://schemas.microsoft.com/office/powerpoint/2010/main" val="251050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Edit this slide to include the curriculum that is used for your grade level.</a:t>
            </a:r>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5</a:t>
            </a:fld>
            <a:endParaRPr lang="en-US" altLang="en-US"/>
          </a:p>
        </p:txBody>
      </p:sp>
    </p:spTree>
    <p:extLst>
      <p:ext uri="{BB962C8B-B14F-4D97-AF65-F5344CB8AC3E}">
        <p14:creationId xmlns:p14="http://schemas.microsoft.com/office/powerpoint/2010/main" val="265379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that end, you are now looking at the Second Grade Enhanced curriculum map, and you will notice the third grade standards we have moved down to second grade are highlighted. There are a total of 5 standards moved from 3</a:t>
            </a:r>
            <a:r>
              <a:rPr lang="en-US" baseline="30000" dirty="0"/>
              <a:t>rd</a:t>
            </a:r>
            <a:r>
              <a:rPr lang="en-US" dirty="0"/>
              <a:t> grade down to 2</a:t>
            </a:r>
            <a:r>
              <a:rPr lang="en-US" baseline="30000" dirty="0"/>
              <a:t>nd</a:t>
            </a:r>
            <a:r>
              <a:rPr lang="en-US" dirty="0"/>
              <a:t>. You may also notice that some of the standards repeat in multiple units in order for mastery to fully take place by the end of the school year.  The 3rd grade repeating standard is circled in green.  </a:t>
            </a:r>
          </a:p>
          <a:p>
            <a:endParaRPr lang="en-US" dirty="0"/>
          </a:p>
        </p:txBody>
      </p:sp>
      <p:sp>
        <p:nvSpPr>
          <p:cNvPr id="4" name="Slide Number Placeholder 3"/>
          <p:cNvSpPr>
            <a:spLocks noGrp="1"/>
          </p:cNvSpPr>
          <p:nvPr>
            <p:ph type="sldNum" sz="quarter" idx="5"/>
          </p:nvPr>
        </p:nvSpPr>
        <p:spPr/>
        <p:txBody>
          <a:bodyPr/>
          <a:lstStyle/>
          <a:p>
            <a:fld id="{B556B511-5BE2-44E4-A0D9-29BEA1423CA6}" type="slidenum">
              <a:rPr lang="en-US" smtClean="0"/>
              <a:t>6</a:t>
            </a:fld>
            <a:endParaRPr lang="en-US" dirty="0"/>
          </a:p>
        </p:txBody>
      </p:sp>
    </p:spTree>
    <p:extLst>
      <p:ext uri="{BB962C8B-B14F-4D97-AF65-F5344CB8AC3E}">
        <p14:creationId xmlns:p14="http://schemas.microsoft.com/office/powerpoint/2010/main" val="337200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What should students learn in Reading/Writing this school year? What are the big focus areas?</a:t>
            </a:r>
          </a:p>
          <a:p>
            <a:endParaRPr lang="en-US"/>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7</a:t>
            </a:fld>
            <a:endParaRPr lang="en-US" altLang="en-US"/>
          </a:p>
        </p:txBody>
      </p:sp>
    </p:spTree>
    <p:extLst>
      <p:ext uri="{BB962C8B-B14F-4D97-AF65-F5344CB8AC3E}">
        <p14:creationId xmlns:p14="http://schemas.microsoft.com/office/powerpoint/2010/main" val="379932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What should students learn in Reading/Writing this school year? What are the big focus areas?</a:t>
            </a:r>
          </a:p>
          <a:p>
            <a:endParaRPr lang="en-US"/>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8</a:t>
            </a:fld>
            <a:endParaRPr lang="en-US" altLang="en-US"/>
          </a:p>
        </p:txBody>
      </p:sp>
    </p:spTree>
    <p:extLst>
      <p:ext uri="{BB962C8B-B14F-4D97-AF65-F5344CB8AC3E}">
        <p14:creationId xmlns:p14="http://schemas.microsoft.com/office/powerpoint/2010/main" val="391356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should students learn in Writing this school year? What are the big focus areas?</a:t>
            </a:r>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9</a:t>
            </a:fld>
            <a:endParaRPr lang="en-US" altLang="en-US"/>
          </a:p>
        </p:txBody>
      </p:sp>
    </p:spTree>
    <p:extLst>
      <p:ext uri="{BB962C8B-B14F-4D97-AF65-F5344CB8AC3E}">
        <p14:creationId xmlns:p14="http://schemas.microsoft.com/office/powerpoint/2010/main" val="4188524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list resources that parents can access at home to work with students. </a:t>
            </a:r>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11</a:t>
            </a:fld>
            <a:endParaRPr lang="en-US" altLang="en-US"/>
          </a:p>
        </p:txBody>
      </p:sp>
    </p:spTree>
    <p:extLst>
      <p:ext uri="{BB962C8B-B14F-4D97-AF65-F5344CB8AC3E}">
        <p14:creationId xmlns:p14="http://schemas.microsoft.com/office/powerpoint/2010/main" val="29916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list resources that parents can access at home to work with students. </a:t>
            </a:r>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12</a:t>
            </a:fld>
            <a:endParaRPr lang="en-US" altLang="en-US"/>
          </a:p>
        </p:txBody>
      </p:sp>
    </p:spTree>
    <p:extLst>
      <p:ext uri="{BB962C8B-B14F-4D97-AF65-F5344CB8AC3E}">
        <p14:creationId xmlns:p14="http://schemas.microsoft.com/office/powerpoint/2010/main" val="41338880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C1F1015-1B97-436E-8186-F492DDD8A998}" type="datetimeFigureOut">
              <a:rPr lang="en-US" altLang="en-US" smtClean="0"/>
              <a:pPr>
                <a:defRPr/>
              </a:pPr>
              <a:t>9/30/2023</a:t>
            </a:fld>
            <a:endParaRPr lang="en-US" alt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lt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FECA87B6-2BEA-48CC-89B8-783CD4F1BAF1}" type="slidenum">
              <a:rPr lang="en-US" altLang="en-US" smtClean="0"/>
              <a:pPr>
                <a:defRPr/>
              </a:pPr>
              <a:t>‹#›</a:t>
            </a:fld>
            <a:endParaRPr lang="en-US" altLang="en-US"/>
          </a:p>
        </p:txBody>
      </p:sp>
    </p:spTree>
    <p:extLst>
      <p:ext uri="{BB962C8B-B14F-4D97-AF65-F5344CB8AC3E}">
        <p14:creationId xmlns:p14="http://schemas.microsoft.com/office/powerpoint/2010/main" val="7492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6B052972-C4D5-4C05-9725-0F7A25A0E781}" type="datetimeFigureOut">
              <a:rPr lang="en-US" altLang="en-US" smtClean="0"/>
              <a:pPr>
                <a:defRPr/>
              </a:pPr>
              <a:t>9/30/2023</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C7A489E0-862B-4FEA-9483-77D5CA51D587}" type="slidenum">
              <a:rPr lang="en-US" altLang="en-US" smtClean="0"/>
              <a:pPr>
                <a:defRPr/>
              </a:pPr>
              <a:t>‹#›</a:t>
            </a:fld>
            <a:endParaRPr lang="en-US" altLang="en-US"/>
          </a:p>
        </p:txBody>
      </p:sp>
    </p:spTree>
    <p:extLst>
      <p:ext uri="{BB962C8B-B14F-4D97-AF65-F5344CB8AC3E}">
        <p14:creationId xmlns:p14="http://schemas.microsoft.com/office/powerpoint/2010/main" val="245279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650F2224-8D44-4F68-9CC5-3E8944ED5B77}" type="datetimeFigureOut">
              <a:rPr lang="en-US" altLang="en-US" smtClean="0"/>
              <a:pPr>
                <a:defRPr/>
              </a:pPr>
              <a:t>9/30/2023</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698F3195-7CB2-4192-9EEC-237E13C94B71}" type="slidenum">
              <a:rPr lang="en-US" altLang="en-US" smtClean="0"/>
              <a:pPr>
                <a:defRPr/>
              </a:pPr>
              <a:t>‹#›</a:t>
            </a:fld>
            <a:endParaRPr lang="en-US" altLang="en-US"/>
          </a:p>
        </p:txBody>
      </p:sp>
    </p:spTree>
    <p:extLst>
      <p:ext uri="{BB962C8B-B14F-4D97-AF65-F5344CB8AC3E}">
        <p14:creationId xmlns:p14="http://schemas.microsoft.com/office/powerpoint/2010/main" val="75726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9A7B-F433-413C-9283-850C9081C3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428E9DB-A349-46B9-90A3-2C2BBD54DED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C5AEDA1-4C5A-486F-B861-CDCA47934645}"/>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5" name="Footer Placeholder 4">
            <a:extLst>
              <a:ext uri="{FF2B5EF4-FFF2-40B4-BE49-F238E27FC236}">
                <a16:creationId xmlns:a16="http://schemas.microsoft.com/office/drawing/2014/main" id="{69E0FB9D-8561-422A-83C9-DC2170826B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096A62-F870-4C44-800B-16FEE085BA85}"/>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3936058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E0C3-E8C1-4308-BE24-A1D138E3BA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B1A0E-B665-46CD-8137-1294BDBB12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9410C-5DFC-4A69-B330-07A6BFAC2929}"/>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5" name="Footer Placeholder 4">
            <a:extLst>
              <a:ext uri="{FF2B5EF4-FFF2-40B4-BE49-F238E27FC236}">
                <a16:creationId xmlns:a16="http://schemas.microsoft.com/office/drawing/2014/main" id="{EDC4E923-8D28-406B-BD52-F4806A7920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288B92-F53C-4E0F-B8C5-39FBBB24E39C}"/>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1004178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75C-8507-4789-87EE-96D9D5CCF94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D405853-59BC-4E2A-A52B-F6FA3078047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C4C2C6-9457-46C8-8EF8-7897711CE118}"/>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5" name="Footer Placeholder 4">
            <a:extLst>
              <a:ext uri="{FF2B5EF4-FFF2-40B4-BE49-F238E27FC236}">
                <a16:creationId xmlns:a16="http://schemas.microsoft.com/office/drawing/2014/main" id="{327A3073-3F71-4905-A701-30110856FA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6E728E-734C-448E-B3F8-542CD06694B7}"/>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2333266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343-499A-4B4E-9B16-23458393B1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540AA2-B236-4E04-A25D-49ECA35A251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A9F034-BD30-4309-BF55-AF702E316E2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C6FD1E-2721-4532-94AF-513F15819E5A}"/>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6" name="Footer Placeholder 5">
            <a:extLst>
              <a:ext uri="{FF2B5EF4-FFF2-40B4-BE49-F238E27FC236}">
                <a16:creationId xmlns:a16="http://schemas.microsoft.com/office/drawing/2014/main" id="{7C833ADC-9DE0-4C6E-842A-D05B84E0BB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70D2F6-BADC-41DE-8C0F-39C57BCB6A22}"/>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2225788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B94-B3B7-467C-9456-D1E39490823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F07E6F-0DC6-481B-AE91-57830877939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14B3F4B-7B5D-453A-899A-008D40E0C2D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0D6E5-90DC-425E-AA4E-09B2649CFB3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476792C-D29B-43F8-9F82-2EA44AA5549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4AB452-52C7-4C85-9122-C82DA33F76B5}"/>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8" name="Footer Placeholder 7">
            <a:extLst>
              <a:ext uri="{FF2B5EF4-FFF2-40B4-BE49-F238E27FC236}">
                <a16:creationId xmlns:a16="http://schemas.microsoft.com/office/drawing/2014/main" id="{0F0102A5-0C57-4AC8-95F8-EC87C02031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127DADE-DEF7-49A9-9FD4-8D2C72C34DAE}"/>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3107356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9A8F-D495-4CEB-A450-F9993E2FC3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498DE0-5637-4C08-B95E-ACAB76C9D76A}"/>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4" name="Footer Placeholder 3">
            <a:extLst>
              <a:ext uri="{FF2B5EF4-FFF2-40B4-BE49-F238E27FC236}">
                <a16:creationId xmlns:a16="http://schemas.microsoft.com/office/drawing/2014/main" id="{BCD21E97-8B11-430B-B252-5DF37DA37B8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03188B-C56F-41A7-A7C6-F0C6218E035A}"/>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3532251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01B475-A817-40C3-AFE5-65554E991FF2}"/>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3" name="Footer Placeholder 2">
            <a:extLst>
              <a:ext uri="{FF2B5EF4-FFF2-40B4-BE49-F238E27FC236}">
                <a16:creationId xmlns:a16="http://schemas.microsoft.com/office/drawing/2014/main" id="{3F0E4D1D-68C2-428B-B0E0-E6956F718A2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67268C-BC61-410A-B85A-ED99096EEE65}"/>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741446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67C9-AF48-4487-A86E-5F77BE2A09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E7C129F-B44D-4704-AD25-D091C76F7BF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B05EFC-63B8-4E7D-A04B-7A4ABC4F65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F204B25-067D-4603-B025-36F2AA70305B}"/>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6" name="Footer Placeholder 5">
            <a:extLst>
              <a:ext uri="{FF2B5EF4-FFF2-40B4-BE49-F238E27FC236}">
                <a16:creationId xmlns:a16="http://schemas.microsoft.com/office/drawing/2014/main" id="{361C6518-8634-4971-90F4-311CBA7796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405747-11D3-4084-B8B9-0441943316E7}"/>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359454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EEAC39A7-6F22-45AE-B720-6F2CD3451D9C}" type="datetimeFigureOut">
              <a:rPr lang="en-US" altLang="en-US" smtClean="0"/>
              <a:pPr>
                <a:defRPr/>
              </a:pPr>
              <a:t>9/30/2023</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0E16987F-0252-473D-8F69-53ECDC44CA03}" type="slidenum">
              <a:rPr lang="en-US" altLang="en-US" smtClean="0"/>
              <a:pPr>
                <a:defRPr/>
              </a:pPr>
              <a:t>‹#›</a:t>
            </a:fld>
            <a:endParaRPr lang="en-US" altLang="en-US"/>
          </a:p>
        </p:txBody>
      </p:sp>
    </p:spTree>
    <p:extLst>
      <p:ext uri="{BB962C8B-B14F-4D97-AF65-F5344CB8AC3E}">
        <p14:creationId xmlns:p14="http://schemas.microsoft.com/office/powerpoint/2010/main" val="2770806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383C-2E87-44CA-B7B7-84438CFA6B2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094BE66-E315-49C3-BFAC-C81770BF743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79E197E1-C482-4D22-9367-0FF353658E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7AC27BB-D892-4B2B-AB91-7B28CE00D51A}"/>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6" name="Footer Placeholder 5">
            <a:extLst>
              <a:ext uri="{FF2B5EF4-FFF2-40B4-BE49-F238E27FC236}">
                <a16:creationId xmlns:a16="http://schemas.microsoft.com/office/drawing/2014/main" id="{33C063C4-4F3A-487E-B944-B320D41DC0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ED5C4A-F34C-49E9-A026-85EC53A8C7E4}"/>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429329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E4E2-F919-4A50-9DE2-A907E28A88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E6C-31A6-446D-9907-BBB12C9A02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05C39-9EF7-4C95-8EBC-3A6990875919}"/>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5" name="Footer Placeholder 4">
            <a:extLst>
              <a:ext uri="{FF2B5EF4-FFF2-40B4-BE49-F238E27FC236}">
                <a16:creationId xmlns:a16="http://schemas.microsoft.com/office/drawing/2014/main" id="{D67B8383-0E6E-44B5-B149-869BA2FA94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EC1BCA-C591-424D-BDE0-177C93AA90F7}"/>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2886932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41D171-BF5A-4593-B3E3-CCDE2B171AA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B87C49-AC21-43D0-8AA0-10293E3570B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3580E-C72E-478D-A121-AE487981AABE}"/>
              </a:ext>
            </a:extLst>
          </p:cNvPr>
          <p:cNvSpPr>
            <a:spLocks noGrp="1"/>
          </p:cNvSpPr>
          <p:nvPr>
            <p:ph type="dt" sz="half" idx="10"/>
          </p:nvPr>
        </p:nvSpPr>
        <p:spPr/>
        <p:txBody>
          <a:bodyPr/>
          <a:lstStyle/>
          <a:p>
            <a:fld id="{AB100CB1-23B9-4347-BEB0-473C0B2F2C2D}" type="datetimeFigureOut">
              <a:rPr lang="en-US" smtClean="0"/>
              <a:t>9/30/2023</a:t>
            </a:fld>
            <a:endParaRPr lang="en-US" dirty="0"/>
          </a:p>
        </p:txBody>
      </p:sp>
      <p:sp>
        <p:nvSpPr>
          <p:cNvPr id="5" name="Footer Placeholder 4">
            <a:extLst>
              <a:ext uri="{FF2B5EF4-FFF2-40B4-BE49-F238E27FC236}">
                <a16:creationId xmlns:a16="http://schemas.microsoft.com/office/drawing/2014/main" id="{283B962C-5F3E-4327-814B-F4CEB6208C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ABF76F-C8E2-4DEE-852F-31991A1176C1}"/>
              </a:ext>
            </a:extLst>
          </p:cNvPr>
          <p:cNvSpPr>
            <a:spLocks noGrp="1"/>
          </p:cNvSpPr>
          <p:nvPr>
            <p:ph type="sldNum" sz="quarter" idx="12"/>
          </p:nvPr>
        </p:nvSpPr>
        <p:spPr/>
        <p:txBody>
          <a:bodyPr/>
          <a:lstStyle/>
          <a:p>
            <a:fld id="{6196B0A8-D95A-417F-8011-36057861E1BE}" type="slidenum">
              <a:rPr lang="en-US" smtClean="0"/>
              <a:t>‹#›</a:t>
            </a:fld>
            <a:endParaRPr lang="en-US" dirty="0"/>
          </a:p>
        </p:txBody>
      </p:sp>
    </p:spTree>
    <p:extLst>
      <p:ext uri="{BB962C8B-B14F-4D97-AF65-F5344CB8AC3E}">
        <p14:creationId xmlns:p14="http://schemas.microsoft.com/office/powerpoint/2010/main" val="3997411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9525" y="-12700"/>
            <a:ext cx="915924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sz="1350"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sz="1350"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sz="1350"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sz="1350"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sz="1350"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sz="1350"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sz="1350"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sz="1350"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sz="1350"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sz="1350"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sz="1350"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sz="1350"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sz="1350"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sz="1350"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6094742" y="5127867"/>
            <a:ext cx="2972693" cy="858767"/>
          </a:xfrm>
        </p:spPr>
        <p:txBody>
          <a:bodyPr anchor="ctr" anchorCtr="0">
            <a:normAutofit/>
          </a:bodyPr>
          <a:lstStyle>
            <a:lvl1pPr marL="0" indent="0" algn="l">
              <a:buNone/>
              <a:defRPr sz="19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68" y="1115082"/>
            <a:ext cx="4672993"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05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5446838" y="2726140"/>
            <a:ext cx="3638514" cy="1827069"/>
          </a:xfrm>
        </p:spPr>
        <p:txBody>
          <a:bodyPr anchor="ctr" anchorCtr="0">
            <a:normAutofit/>
          </a:bodyPr>
          <a:lstStyle>
            <a:lvl1pPr algn="l">
              <a:defRPr sz="4125">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7178791" y="580665"/>
            <a:ext cx="1043831" cy="858837"/>
          </a:xfrm>
        </p:spPr>
        <p:txBody>
          <a:bodyPr>
            <a:normAutofit/>
          </a:bodyPr>
          <a:lstStyle>
            <a:lvl1pPr marL="0" indent="0" algn="ctr">
              <a:buNone/>
              <a:defRPr sz="195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681960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485180" y="520107"/>
            <a:ext cx="7664542"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sz="1350"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sz="1350"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sz="1350"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8221934" y="5678327"/>
            <a:ext cx="9261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2485680" y="793218"/>
            <a:ext cx="665832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05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602618" y="1001491"/>
            <a:ext cx="3048813" cy="700842"/>
          </a:xfrm>
        </p:spPr>
        <p:txBody>
          <a:bodyPr>
            <a:normAutofit/>
          </a:bodyPr>
          <a:lstStyle>
            <a:lvl1pPr>
              <a:defRPr sz="3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9536" y="-12715"/>
            <a:ext cx="5576226"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sz="1350"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sz="1350"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sz="1350" noProof="0" dirty="0"/>
            </a:p>
          </p:txBody>
        </p:sp>
      </p:grpSp>
    </p:spTree>
    <p:extLst>
      <p:ext uri="{BB962C8B-B14F-4D97-AF65-F5344CB8AC3E}">
        <p14:creationId xmlns:p14="http://schemas.microsoft.com/office/powerpoint/2010/main" val="343407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8221934" y="5678327"/>
            <a:ext cx="9261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561023" y="2442380"/>
            <a:ext cx="2935224"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634583" y="974882"/>
            <a:ext cx="2950215" cy="734415"/>
          </a:xfrm>
        </p:spPr>
        <p:txBody>
          <a:bodyPr anchor="b">
            <a:normAutofit/>
          </a:bodyPr>
          <a:lstStyle>
            <a:lvl1pPr>
              <a:defRPr sz="3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606743" y="3392622"/>
            <a:ext cx="2934891" cy="2249488"/>
          </a:xfrm>
        </p:spPr>
        <p:txBody>
          <a:bodyPr>
            <a:normAutofit/>
          </a:bodyPr>
          <a:lstStyle>
            <a:lvl1pPr marL="135000" indent="-135000">
              <a:spcBef>
                <a:spcPts val="450"/>
              </a:spcBef>
              <a:buClr>
                <a:schemeClr val="accent2"/>
              </a:buClr>
              <a:defRPr sz="1200" b="0">
                <a:latin typeface="+mn-lt"/>
              </a:defRPr>
            </a:lvl1pPr>
            <a:lvl2pPr marL="342900" indent="0">
              <a:buNone/>
              <a:defRPr sz="1200">
                <a:latin typeface="Franklin Gothic Book" panose="020B0503020102020204" pitchFamily="34" charset="0"/>
              </a:defRPr>
            </a:lvl2pPr>
            <a:lvl3pPr>
              <a:defRPr sz="1200">
                <a:latin typeface="Franklin Gothic Book" panose="020B0503020102020204" pitchFamily="34" charset="0"/>
              </a:defRPr>
            </a:lvl3pPr>
            <a:lvl4pPr>
              <a:defRPr sz="1200">
                <a:latin typeface="Franklin Gothic Book" panose="020B0503020102020204" pitchFamily="34" charset="0"/>
              </a:defRPr>
            </a:lvl4pPr>
            <a:lvl5pPr>
              <a:defRPr sz="12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4148043" y="0"/>
            <a:ext cx="4755490"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sz="1350"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sz="1350"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sz="1350"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4788141" y="209525"/>
            <a:ext cx="3485774"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050"/>
            </a:lvl1pPr>
          </a:lstStyle>
          <a:p>
            <a:r>
              <a:rPr lang="en-US" noProof="0"/>
              <a:t>Click icon to add picture</a:t>
            </a:r>
            <a:endParaRPr lang="en-US" noProof="0" dirty="0"/>
          </a:p>
        </p:txBody>
      </p:sp>
    </p:spTree>
    <p:extLst>
      <p:ext uri="{BB962C8B-B14F-4D97-AF65-F5344CB8AC3E}">
        <p14:creationId xmlns:p14="http://schemas.microsoft.com/office/powerpoint/2010/main" val="2114675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8221934" y="5678327"/>
            <a:ext cx="9261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5491258" y="587196"/>
            <a:ext cx="3663985"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5516134" y="895260"/>
            <a:ext cx="3551594"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5159290" y="2442380"/>
            <a:ext cx="2935224"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5199631" y="3401291"/>
            <a:ext cx="3260950" cy="693295"/>
          </a:xfrm>
        </p:spPr>
        <p:txBody>
          <a:bodyPr>
            <a:normAutofit/>
          </a:bodyPr>
          <a:lstStyle>
            <a:lvl1pPr marL="0" indent="0">
              <a:spcBef>
                <a:spcPts val="450"/>
              </a:spcBef>
              <a:buClr>
                <a:schemeClr val="accent2"/>
              </a:buClr>
              <a:buNone/>
              <a:defRPr sz="1200">
                <a:solidFill>
                  <a:schemeClr val="accent4"/>
                </a:solidFill>
                <a:latin typeface="+mn-lt"/>
              </a:defRPr>
            </a:lvl1pPr>
            <a:lvl2pPr marL="342900" indent="0">
              <a:buNone/>
              <a:defRPr sz="1200">
                <a:latin typeface="Franklin Gothic Book" panose="020B0503020102020204" pitchFamily="34" charset="0"/>
              </a:defRPr>
            </a:lvl2pPr>
            <a:lvl3pPr>
              <a:defRPr sz="1200">
                <a:latin typeface="Franklin Gothic Book" panose="020B0503020102020204" pitchFamily="34" charset="0"/>
              </a:defRPr>
            </a:lvl3pPr>
            <a:lvl4pPr>
              <a:defRPr sz="1200">
                <a:latin typeface="Franklin Gothic Book" panose="020B0503020102020204" pitchFamily="34" charset="0"/>
              </a:defRPr>
            </a:lvl4pPr>
            <a:lvl5pPr>
              <a:defRPr sz="12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5199631" y="4200310"/>
            <a:ext cx="3260950" cy="1408743"/>
          </a:xfrm>
        </p:spPr>
        <p:txBody>
          <a:bodyPr>
            <a:normAutofit/>
          </a:bodyPr>
          <a:lstStyle>
            <a:lvl1pPr marL="135000" indent="-135000">
              <a:spcBef>
                <a:spcPts val="450"/>
              </a:spcBef>
              <a:buClr>
                <a:schemeClr val="accent2"/>
              </a:buClr>
              <a:defRPr sz="1200">
                <a:solidFill>
                  <a:schemeClr val="accent4"/>
                </a:solidFill>
                <a:latin typeface="+mn-lt"/>
              </a:defRPr>
            </a:lvl1pPr>
            <a:lvl2pPr marL="342900" indent="0">
              <a:buNone/>
              <a:defRPr sz="1200">
                <a:latin typeface="Franklin Gothic Book" panose="020B0503020102020204" pitchFamily="34" charset="0"/>
              </a:defRPr>
            </a:lvl2pPr>
            <a:lvl3pPr>
              <a:defRPr sz="1200">
                <a:latin typeface="Franklin Gothic Book" panose="020B0503020102020204" pitchFamily="34" charset="0"/>
              </a:defRPr>
            </a:lvl3pPr>
            <a:lvl4pPr>
              <a:defRPr sz="1200">
                <a:latin typeface="Franklin Gothic Book" panose="020B0503020102020204" pitchFamily="34" charset="0"/>
              </a:defRPr>
            </a:lvl4pPr>
            <a:lvl5pPr>
              <a:defRPr sz="12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9500" y="-12667"/>
            <a:ext cx="4814228"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sz="1350"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sz="1350"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sz="1350"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521" y="1"/>
            <a:ext cx="4549475"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050"/>
            </a:lvl1pPr>
          </a:lstStyle>
          <a:p>
            <a:r>
              <a:rPr lang="en-US" noProof="0"/>
              <a:t>Click icon to add picture</a:t>
            </a:r>
            <a:endParaRPr lang="en-US" noProof="0" dirty="0"/>
          </a:p>
        </p:txBody>
      </p:sp>
    </p:spTree>
    <p:extLst>
      <p:ext uri="{BB962C8B-B14F-4D97-AF65-F5344CB8AC3E}">
        <p14:creationId xmlns:p14="http://schemas.microsoft.com/office/powerpoint/2010/main" val="2192121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8221934" y="5678327"/>
            <a:ext cx="9261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774554" y="2647950"/>
            <a:ext cx="3445200" cy="600075"/>
          </a:xfrm>
        </p:spPr>
        <p:txBody>
          <a:bodyPr anchor="b">
            <a:normAutofit/>
          </a:bodyPr>
          <a:lstStyle>
            <a:lvl1pPr marL="0" indent="0">
              <a:buNone/>
              <a:defRPr sz="1875" b="1">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772604" y="3248025"/>
            <a:ext cx="3430004" cy="2311872"/>
          </a:xfrm>
        </p:spPr>
        <p:txBody>
          <a:bodyPr>
            <a:normAutofit/>
          </a:bodyPr>
          <a:lstStyle>
            <a:lvl1pPr>
              <a:buClr>
                <a:schemeClr val="accent2"/>
              </a:buClr>
              <a:defRPr sz="1200">
                <a:latin typeface="+mn-lt"/>
              </a:defRPr>
            </a:lvl1pPr>
            <a:lvl2pPr>
              <a:buClr>
                <a:schemeClr val="accent2"/>
              </a:buClr>
              <a:defRPr sz="1200">
                <a:latin typeface="+mn-lt"/>
              </a:defRPr>
            </a:lvl2pPr>
            <a:lvl3pPr>
              <a:buClr>
                <a:schemeClr val="accent2"/>
              </a:buClr>
              <a:defRPr sz="1200">
                <a:latin typeface="Franklin Gothic Book" panose="020B0503020102020204" pitchFamily="34" charset="0"/>
              </a:defRPr>
            </a:lvl3pPr>
            <a:lvl4pPr>
              <a:buClr>
                <a:schemeClr val="accent2"/>
              </a:buClr>
              <a:defRPr sz="1200">
                <a:latin typeface="Franklin Gothic Book" panose="020B0503020102020204" pitchFamily="34" charset="0"/>
              </a:defRPr>
            </a:lvl4pPr>
            <a:lvl5pPr>
              <a:buClr>
                <a:schemeClr val="accent2"/>
              </a:buClr>
              <a:defRPr sz="12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622921" y="849316"/>
            <a:ext cx="2942474"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4655523" y="2647950"/>
            <a:ext cx="3807008" cy="600075"/>
          </a:xfrm>
        </p:spPr>
        <p:txBody>
          <a:bodyPr anchor="b">
            <a:normAutofit/>
          </a:bodyPr>
          <a:lstStyle>
            <a:lvl1pPr marL="0" indent="0">
              <a:buNone/>
              <a:defRPr sz="1875" b="1">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4655523" y="3248025"/>
            <a:ext cx="3805058" cy="2311872"/>
          </a:xfrm>
        </p:spPr>
        <p:txBody>
          <a:bodyPr>
            <a:normAutofit/>
          </a:bodyPr>
          <a:lstStyle>
            <a:lvl1pPr>
              <a:buClr>
                <a:schemeClr val="accent2"/>
              </a:buClr>
              <a:defRPr sz="1200">
                <a:latin typeface="+mn-lt"/>
              </a:defRPr>
            </a:lvl1pPr>
            <a:lvl2pPr>
              <a:buClr>
                <a:schemeClr val="accent2"/>
              </a:buClr>
              <a:defRPr sz="1200">
                <a:latin typeface="+mn-lt"/>
              </a:defRPr>
            </a:lvl2pPr>
            <a:lvl3pPr>
              <a:buClr>
                <a:schemeClr val="accent2"/>
              </a:buClr>
              <a:defRPr sz="1200">
                <a:latin typeface="Franklin Gothic Book" panose="020B0503020102020204" pitchFamily="34" charset="0"/>
              </a:defRPr>
            </a:lvl3pPr>
            <a:lvl4pPr>
              <a:buClr>
                <a:schemeClr val="accent2"/>
              </a:buClr>
              <a:defRPr sz="1200">
                <a:latin typeface="Franklin Gothic Book" panose="020B0503020102020204" pitchFamily="34" charset="0"/>
              </a:defRPr>
            </a:lvl4pPr>
            <a:lvl5pPr>
              <a:buClr>
                <a:schemeClr val="accent2"/>
              </a:buClr>
              <a:defRPr sz="12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4257675" y="1374622"/>
            <a:ext cx="3902202"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3150676" y="5658794"/>
            <a:ext cx="1381544"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sz="1350"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3305029" y="5524132"/>
            <a:ext cx="153398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sz="1350" noProof="0" dirty="0"/>
          </a:p>
        </p:txBody>
      </p:sp>
    </p:spTree>
    <p:extLst>
      <p:ext uri="{BB962C8B-B14F-4D97-AF65-F5344CB8AC3E}">
        <p14:creationId xmlns:p14="http://schemas.microsoft.com/office/powerpoint/2010/main" val="2509022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8221934" y="5678327"/>
            <a:ext cx="9261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628403" y="842707"/>
            <a:ext cx="2970533"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561023" y="2755778"/>
            <a:ext cx="2043684"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3869531" y="1347789"/>
            <a:ext cx="4591050" cy="4090987"/>
          </a:xfrm>
        </p:spPr>
        <p:txBody>
          <a:bodyPr anchor="ctr" anchorCtr="0">
            <a:normAutofit/>
          </a:bodyPr>
          <a:lstStyle>
            <a:lvl1pPr marL="0" indent="0" algn="ctr">
              <a:buNone/>
              <a:defRPr sz="105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4562474" y="-12701"/>
            <a:ext cx="819231"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4479598" y="-12701"/>
            <a:ext cx="1114535"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sz="1350" noProof="0" dirty="0"/>
          </a:p>
        </p:txBody>
      </p:sp>
    </p:spTree>
    <p:extLst>
      <p:ext uri="{BB962C8B-B14F-4D97-AF65-F5344CB8AC3E}">
        <p14:creationId xmlns:p14="http://schemas.microsoft.com/office/powerpoint/2010/main" val="2052295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8221934" y="5678327"/>
            <a:ext cx="9261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628403" y="842707"/>
            <a:ext cx="2970533"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561023" y="3314576"/>
            <a:ext cx="24003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3869531" y="1347789"/>
            <a:ext cx="4591050" cy="4090987"/>
          </a:xfrm>
        </p:spPr>
        <p:txBody>
          <a:bodyPr anchor="ctr" anchorCtr="0">
            <a:normAutofit/>
          </a:bodyPr>
          <a:lstStyle>
            <a:lvl1pPr marL="0" indent="0" algn="ctr">
              <a:buNone/>
              <a:defRPr sz="105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1981447" y="5658794"/>
            <a:ext cx="1381544"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sz="1350"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135800" y="5524132"/>
            <a:ext cx="153398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sz="1350" noProof="0" dirty="0"/>
          </a:p>
        </p:txBody>
      </p:sp>
    </p:spTree>
    <p:extLst>
      <p:ext uri="{BB962C8B-B14F-4D97-AF65-F5344CB8AC3E}">
        <p14:creationId xmlns:p14="http://schemas.microsoft.com/office/powerpoint/2010/main" val="183090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5CFF3CCB-ACF8-45D6-BE4F-F0157B18384E}" type="datetimeFigureOut">
              <a:rPr lang="en-US" altLang="en-US" smtClean="0"/>
              <a:pPr>
                <a:defRPr/>
              </a:pPr>
              <a:t>9/30/2023</a:t>
            </a:fld>
            <a:endParaRPr lang="en-US" alt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lt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55B8BA0F-33CC-4406-BFD3-F525B1DCE28C}" type="slidenum">
              <a:rPr lang="en-US" altLang="en-US" smtClean="0"/>
              <a:pPr>
                <a:defRPr/>
              </a:pPr>
              <a:t>‹#›</a:t>
            </a:fld>
            <a:endParaRPr lang="en-US" altLang="en-US"/>
          </a:p>
        </p:txBody>
      </p:sp>
    </p:spTree>
    <p:extLst>
      <p:ext uri="{BB962C8B-B14F-4D97-AF65-F5344CB8AC3E}">
        <p14:creationId xmlns:p14="http://schemas.microsoft.com/office/powerpoint/2010/main" val="888509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8221934" y="5678327"/>
            <a:ext cx="9261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2325757" y="-12694"/>
            <a:ext cx="6821106"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sz="1350"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sz="1350"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sz="1350"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371227" y="2282951"/>
            <a:ext cx="2291684"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1500" b="1">
                <a:solidFill>
                  <a:schemeClr val="bg1"/>
                </a:solidFill>
              </a:defRPr>
            </a:lvl1pPr>
          </a:lstStyle>
          <a:p>
            <a:pPr marL="171450" lvl="0" indent="-17145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2777983" y="1"/>
            <a:ext cx="6371261"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45874" y="919126"/>
            <a:ext cx="2917916"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211957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8221934" y="5678327"/>
            <a:ext cx="9261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3083814" y="5382175"/>
            <a:ext cx="2976372" cy="832104"/>
          </a:xfrm>
          <a:gradFill>
            <a:gsLst>
              <a:gs pos="0">
                <a:schemeClr val="tx2"/>
              </a:gs>
              <a:gs pos="100000">
                <a:schemeClr val="tx1"/>
              </a:gs>
            </a:gsLst>
            <a:lin ang="10800000" scaled="1"/>
          </a:gradFill>
        </p:spPr>
        <p:txBody>
          <a:bodyPr lIns="144000" anchor="ctr" anchorCtr="0">
            <a:normAutofit/>
          </a:bodyPr>
          <a:lstStyle>
            <a:lvl1pPr algn="l">
              <a:defRPr sz="15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307592" y="1113044"/>
            <a:ext cx="6528816" cy="4050792"/>
          </a:xfrm>
        </p:spPr>
        <p:txBody>
          <a:bodyPr anchor="ctr" anchorCtr="0">
            <a:normAutofit/>
          </a:bodyPr>
          <a:lstStyle>
            <a:lvl1pPr marL="0" indent="0" algn="ctr">
              <a:buNone/>
              <a:defRPr sz="105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9547" y="3056551"/>
            <a:ext cx="982195"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sz="1350"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9546" y="2995522"/>
            <a:ext cx="1144304"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sz="1350"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8094036" y="-12728"/>
            <a:ext cx="1048946"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sz="1350"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8014842" y="-12728"/>
            <a:ext cx="1134769"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sz="1350" noProof="0" dirty="0"/>
          </a:p>
        </p:txBody>
      </p:sp>
    </p:spTree>
    <p:extLst>
      <p:ext uri="{BB962C8B-B14F-4D97-AF65-F5344CB8AC3E}">
        <p14:creationId xmlns:p14="http://schemas.microsoft.com/office/powerpoint/2010/main" val="1773830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5008877" y="1430186"/>
            <a:ext cx="4144656"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sz="1350"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sz="1350"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4414822" y="5240536"/>
            <a:ext cx="1114535"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sz="1350"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9976" y="298480"/>
            <a:ext cx="2009973"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sz="1350"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4562474" y="-12701"/>
            <a:ext cx="819231"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sz="1350"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5814182" y="4099515"/>
            <a:ext cx="3334079"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sz="1350"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9976" y="237514"/>
            <a:ext cx="2171914"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sz="1350"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4479598" y="-12701"/>
            <a:ext cx="1114535"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sz="1350"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4525323" y="5121145"/>
            <a:ext cx="1286002"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sz="1350"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6171406" y="3516857"/>
            <a:ext cx="2981618"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sz="1350"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5541446" y="2045087"/>
            <a:ext cx="3615914" cy="1325563"/>
          </a:xfrm>
        </p:spPr>
        <p:txBody>
          <a:bodyPr>
            <a:normAutofit/>
          </a:bodyPr>
          <a:lstStyle>
            <a:lvl1pPr algn="ctr">
              <a:defRPr sz="4125">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9500" y="718133"/>
            <a:ext cx="4833257"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sz="1350"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sz="1350"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sz="1350"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200" y="1096296"/>
            <a:ext cx="4539414"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05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6394874" y="4052877"/>
            <a:ext cx="2767220" cy="642938"/>
          </a:xfrm>
        </p:spPr>
        <p:txBody>
          <a:bodyPr anchor="ctr" anchorCtr="0">
            <a:noAutofit/>
          </a:bodyPr>
          <a:lstStyle>
            <a:lvl1pPr marL="0" indent="0">
              <a:buNone/>
              <a:defRPr sz="1950" b="1">
                <a:solidFill>
                  <a:schemeClr val="bg1"/>
                </a:solidFill>
              </a:defRPr>
            </a:lvl1pPr>
            <a:lvl2pPr marL="342900" indent="0">
              <a:buNone/>
              <a:defRPr sz="1950">
                <a:solidFill>
                  <a:schemeClr val="bg1"/>
                </a:solidFill>
              </a:defRPr>
            </a:lvl2pPr>
            <a:lvl3pPr marL="685800" indent="0">
              <a:buNone/>
              <a:defRPr sz="1950">
                <a:solidFill>
                  <a:schemeClr val="bg1"/>
                </a:solidFill>
              </a:defRPr>
            </a:lvl3pPr>
            <a:lvl4pPr marL="1028700" indent="0">
              <a:buNone/>
              <a:defRPr sz="1950">
                <a:solidFill>
                  <a:schemeClr val="bg1"/>
                </a:solidFill>
              </a:defRPr>
            </a:lvl4pPr>
            <a:lvl5pPr marL="1371600" indent="0">
              <a:buNone/>
              <a:defRPr sz="195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823398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9525" y="-12700"/>
            <a:ext cx="915924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sz="1350"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sz="1350"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sz="1350"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sz="1350"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sz="1350"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sz="1350"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sz="1350"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sz="1350"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sz="1350"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sz="1350"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sz="1350"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sz="1350"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sz="1350"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sz="1350"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472832" y="2818995"/>
            <a:ext cx="3638514" cy="1827069"/>
          </a:xfrm>
        </p:spPr>
        <p:txBody>
          <a:bodyPr anchor="ctr" anchorCtr="0">
            <a:normAutofit/>
          </a:bodyPr>
          <a:lstStyle>
            <a:lvl1pPr algn="l">
              <a:defRPr sz="4125">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5306909" y="2826510"/>
            <a:ext cx="3731731" cy="1655762"/>
          </a:xfrm>
        </p:spPr>
        <p:txBody>
          <a:bodyPr anchor="ctr">
            <a:normAutofit/>
          </a:bodyPr>
          <a:lstStyle>
            <a:lvl1pPr marL="0" indent="0" algn="l">
              <a:buFont typeface="Arial" panose="020B0604020202020204" pitchFamily="34" charset="0"/>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Tree>
    <p:extLst>
      <p:ext uri="{BB962C8B-B14F-4D97-AF65-F5344CB8AC3E}">
        <p14:creationId xmlns:p14="http://schemas.microsoft.com/office/powerpoint/2010/main" val="3720607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485180" y="520107"/>
            <a:ext cx="7664542"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sz="1350"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sz="1350"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sz="1350"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8221934" y="5678327"/>
            <a:ext cx="9261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602618" y="1001491"/>
            <a:ext cx="3048813" cy="700842"/>
          </a:xfrm>
        </p:spPr>
        <p:txBody>
          <a:bodyPr>
            <a:normAutofit/>
          </a:bodyPr>
          <a:lstStyle>
            <a:lvl1pPr>
              <a:defRPr sz="3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9536" y="-12715"/>
            <a:ext cx="5576226"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sz="1350"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sz="1350"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sz="1350"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2970806" y="3346000"/>
            <a:ext cx="5489775" cy="1500187"/>
          </a:xfrm>
        </p:spPr>
        <p:txBody>
          <a:bodyPr>
            <a:normAutofit/>
          </a:bodyPr>
          <a:lstStyle>
            <a:lvl1pPr marL="0" indent="0" algn="ctr">
              <a:buFont typeface="Arial" panose="020B0604020202020204" pitchFamily="34" charset="0"/>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404951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8221934" y="5678327"/>
            <a:ext cx="9261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519002"/>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19594" y="135253"/>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9536" y="-12715"/>
            <a:ext cx="5576226"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sz="1350"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sz="1350"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sz="1350"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6348" y="354492"/>
            <a:ext cx="3293393"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683419" y="1825625"/>
            <a:ext cx="7831931"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55184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8221934" y="5678327"/>
            <a:ext cx="9261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519002"/>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19594" y="135253"/>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9536" y="-12715"/>
            <a:ext cx="5576226"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sz="1350"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sz="1350"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sz="1350"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6348" y="354492"/>
            <a:ext cx="3293393"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628650" y="1825626"/>
            <a:ext cx="38862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4629150" y="1825626"/>
            <a:ext cx="38862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02323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8221934" y="5678327"/>
            <a:ext cx="9261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519002"/>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19594" y="135253"/>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9536" y="-12715"/>
            <a:ext cx="5576226"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sz="1350"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sz="1350"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sz="1350"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4403" y="312092"/>
            <a:ext cx="3293393"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629842" y="1942690"/>
            <a:ext cx="3868340" cy="562385"/>
          </a:xfrm>
        </p:spPr>
        <p:txBody>
          <a:bodyPr anchor="b"/>
          <a:lstStyle>
            <a:lvl1pPr marL="0" indent="0">
              <a:buNone/>
              <a:defRPr sz="1800" b="1">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629842" y="2638097"/>
            <a:ext cx="3868340"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4629150" y="1942690"/>
            <a:ext cx="3887391" cy="562385"/>
          </a:xfrm>
        </p:spPr>
        <p:txBody>
          <a:bodyPr anchor="b"/>
          <a:lstStyle>
            <a:lvl1pPr marL="0" indent="0">
              <a:buNone/>
              <a:defRPr sz="1800" b="1">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4629150" y="2638097"/>
            <a:ext cx="3887391"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98628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8221934" y="5678327"/>
            <a:ext cx="9261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4562474" y="-12701"/>
            <a:ext cx="819231"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4479598" y="-12701"/>
            <a:ext cx="1114535"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sz="1350"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3885009" y="1347789"/>
            <a:ext cx="4629150" cy="43305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629841" y="2806263"/>
            <a:ext cx="2949178"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643121" y="721374"/>
            <a:ext cx="293897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130071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8221934" y="5678327"/>
            <a:ext cx="9261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18388" y="970945"/>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19594" y="587196"/>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4562474" y="-12701"/>
            <a:ext cx="819231"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4479598" y="-12701"/>
            <a:ext cx="1114535"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sz="1350"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3887391" y="1347789"/>
            <a:ext cx="4629150" cy="433053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629841" y="2603601"/>
            <a:ext cx="2949178" cy="3074726"/>
          </a:xfrm>
          <a:gradFill>
            <a:gsLst>
              <a:gs pos="0">
                <a:schemeClr val="tx2"/>
              </a:gs>
              <a:gs pos="100000">
                <a:schemeClr val="tx1"/>
              </a:gs>
            </a:gsLst>
            <a:lin ang="10800000" scaled="1"/>
          </a:gradFill>
        </p:spPr>
        <p:txBody>
          <a:bodyPr lIns="274320" anchor="ctr">
            <a:normAutofit/>
          </a:bodyPr>
          <a:lstStyle>
            <a:lvl1pPr marL="0" indent="0">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643239" y="725129"/>
            <a:ext cx="287495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79099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E7353BD0-A036-4C6F-9D9C-463AB80BB649}" type="datetimeFigureOut">
              <a:rPr lang="en-US" altLang="en-US" smtClean="0"/>
              <a:pPr>
                <a:defRPr/>
              </a:pPr>
              <a:t>9/30/2023</a:t>
            </a:fld>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3489D427-1583-4F3C-AD75-6D0965F33B59}" type="slidenum">
              <a:rPr lang="en-US" altLang="en-US" smtClean="0"/>
              <a:pPr>
                <a:defRPr/>
              </a:pPr>
              <a:t>‹#›</a:t>
            </a:fld>
            <a:endParaRPr lang="en-US" altLang="en-US"/>
          </a:p>
        </p:txBody>
      </p:sp>
    </p:spTree>
    <p:extLst>
      <p:ext uri="{BB962C8B-B14F-4D97-AF65-F5344CB8AC3E}">
        <p14:creationId xmlns:p14="http://schemas.microsoft.com/office/powerpoint/2010/main" val="4217006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8221934" y="5678327"/>
            <a:ext cx="9261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519002"/>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19594" y="135253"/>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9536" y="-12715"/>
            <a:ext cx="5576226"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sz="1350"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sz="1350"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sz="1350"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6348" y="354492"/>
            <a:ext cx="3293393"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348862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8221934" y="5678327"/>
            <a:ext cx="9261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519002"/>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sz="1350"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19594" y="135253"/>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sz="1350"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9536" y="-12715"/>
            <a:ext cx="5576226"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sz="1350"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sz="1350"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sz="1350"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6348" y="354492"/>
            <a:ext cx="3293393"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083331" y="2373246"/>
            <a:ext cx="6977339" cy="2111508"/>
          </a:xfrm>
        </p:spPr>
        <p:txBody>
          <a:bodyPr anchor="ctr">
            <a:normAutofit/>
          </a:bodyPr>
          <a:lstStyle>
            <a:lvl1pPr marL="0" indent="0" algn="ctr">
              <a:buNone/>
              <a:defRPr sz="4500"/>
            </a:lvl1pPr>
            <a:lvl2pPr marL="342900" indent="0">
              <a:buNone/>
              <a:defRPr/>
            </a:lvl2pPr>
          </a:lstStyle>
          <a:p>
            <a:pPr lvl="0"/>
            <a:r>
              <a:rPr lang="en-US" noProof="0"/>
              <a:t>Click to edit Master text styles</a:t>
            </a:r>
          </a:p>
        </p:txBody>
      </p:sp>
    </p:spTree>
    <p:extLst>
      <p:ext uri="{BB962C8B-B14F-4D97-AF65-F5344CB8AC3E}">
        <p14:creationId xmlns:p14="http://schemas.microsoft.com/office/powerpoint/2010/main" val="3041615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8221934" y="5678327"/>
            <a:ext cx="9261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350"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350"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9536" y="-12715"/>
            <a:ext cx="5576226"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sz="1350"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sz="1350"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sz="1350"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sz="1350" noProof="0" dirty="0"/>
            </a:p>
          </p:txBody>
        </p:sp>
      </p:grpSp>
    </p:spTree>
    <p:extLst>
      <p:ext uri="{BB962C8B-B14F-4D97-AF65-F5344CB8AC3E}">
        <p14:creationId xmlns:p14="http://schemas.microsoft.com/office/powerpoint/2010/main" val="897345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9583" y="429785"/>
            <a:ext cx="5704724"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sz="1350"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533400" y="1896003"/>
            <a:ext cx="396479" cy="1092200"/>
          </a:xfrm>
        </p:spPr>
        <p:txBody>
          <a:bodyPr>
            <a:normAutofit/>
          </a:bodyPr>
          <a:lstStyle>
            <a:lvl1pPr marL="0" indent="0">
              <a:buNone/>
              <a:defRPr sz="525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889397" y="2088090"/>
            <a:ext cx="2327333" cy="800100"/>
          </a:xfrm>
        </p:spPr>
        <p:txBody>
          <a:bodyPr>
            <a:normAutofit/>
          </a:bodyPr>
          <a:lstStyle>
            <a:lvl1pPr marL="0" indent="0">
              <a:buNone/>
              <a:defRPr sz="1875"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3603450" y="1896003"/>
            <a:ext cx="396479" cy="1092200"/>
          </a:xfrm>
        </p:spPr>
        <p:txBody>
          <a:bodyPr>
            <a:normAutofit/>
          </a:bodyPr>
          <a:lstStyle>
            <a:lvl1pPr marL="0" indent="0">
              <a:buNone/>
              <a:defRPr sz="525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4012202" y="2088090"/>
            <a:ext cx="1682939" cy="800100"/>
          </a:xfrm>
        </p:spPr>
        <p:txBody>
          <a:bodyPr>
            <a:normAutofit/>
          </a:bodyPr>
          <a:lstStyle>
            <a:lvl1pPr marL="0" indent="0">
              <a:buNone/>
              <a:defRPr sz="1875"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5918035" y="1913782"/>
            <a:ext cx="396479" cy="1092200"/>
          </a:xfrm>
        </p:spPr>
        <p:txBody>
          <a:bodyPr>
            <a:normAutofit/>
          </a:bodyPr>
          <a:lstStyle>
            <a:lvl1pPr marL="0" indent="0">
              <a:buNone/>
              <a:defRPr sz="525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6326787" y="2105869"/>
            <a:ext cx="2219337" cy="800100"/>
          </a:xfrm>
        </p:spPr>
        <p:txBody>
          <a:bodyPr>
            <a:normAutofit/>
          </a:bodyPr>
          <a:lstStyle>
            <a:lvl1pPr marL="0" indent="0">
              <a:buNone/>
              <a:defRPr sz="1875"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668793" y="2943573"/>
            <a:ext cx="1273969" cy="800100"/>
          </a:xfrm>
        </p:spPr>
        <p:txBody>
          <a:bodyPr>
            <a:normAutofit/>
          </a:bodyPr>
          <a:lstStyle>
            <a:lvl1pPr marL="0" indent="0">
              <a:buNone/>
              <a:defRPr sz="12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1942761" y="2943573"/>
            <a:ext cx="1273969" cy="800100"/>
          </a:xfrm>
        </p:spPr>
        <p:txBody>
          <a:bodyPr>
            <a:normAutofit/>
          </a:bodyPr>
          <a:lstStyle>
            <a:lvl1pPr marL="0" indent="0">
              <a:buNone/>
              <a:defRPr sz="12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3596095" y="2943573"/>
            <a:ext cx="1273969" cy="800100"/>
          </a:xfrm>
        </p:spPr>
        <p:txBody>
          <a:bodyPr>
            <a:normAutofit/>
          </a:bodyPr>
          <a:lstStyle>
            <a:lvl1pPr marL="0" indent="0">
              <a:buNone/>
              <a:defRPr sz="12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5907717" y="2942030"/>
            <a:ext cx="2638408" cy="800100"/>
          </a:xfrm>
        </p:spPr>
        <p:txBody>
          <a:bodyPr>
            <a:normAutofit/>
          </a:bodyPr>
          <a:lstStyle>
            <a:lvl1pPr marL="0" indent="0">
              <a:buNone/>
              <a:defRPr sz="12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668792" y="5607548"/>
            <a:ext cx="2547938" cy="800100"/>
          </a:xfrm>
        </p:spPr>
        <p:txBody>
          <a:bodyPr>
            <a:normAutofit/>
          </a:bodyPr>
          <a:lstStyle>
            <a:lvl1pPr marL="0" indent="0">
              <a:buNone/>
              <a:defRPr sz="12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3596094" y="4909834"/>
            <a:ext cx="1273969" cy="800100"/>
          </a:xfrm>
        </p:spPr>
        <p:txBody>
          <a:bodyPr>
            <a:normAutofit/>
          </a:bodyPr>
          <a:lstStyle>
            <a:lvl1pPr marL="0" indent="0">
              <a:buNone/>
              <a:defRPr sz="12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5918035" y="4909834"/>
            <a:ext cx="2019704" cy="800100"/>
          </a:xfrm>
        </p:spPr>
        <p:txBody>
          <a:bodyPr>
            <a:normAutofit/>
          </a:bodyPr>
          <a:lstStyle>
            <a:lvl1pPr marL="0" indent="0">
              <a:buNone/>
              <a:defRPr sz="12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668792" y="3816446"/>
            <a:ext cx="1227582" cy="1618488"/>
          </a:xfrm>
        </p:spPr>
        <p:txBody>
          <a:bodyPr anchor="ctr" anchorCtr="0">
            <a:noAutofit/>
          </a:bodyPr>
          <a:lstStyle>
            <a:lvl1pPr marL="0" indent="0" algn="ctr">
              <a:buNone/>
              <a:defRPr sz="105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1942761" y="3816446"/>
            <a:ext cx="1227582" cy="1618488"/>
          </a:xfrm>
        </p:spPr>
        <p:txBody>
          <a:bodyPr anchor="ctr" anchorCtr="0">
            <a:noAutofit/>
          </a:bodyPr>
          <a:lstStyle>
            <a:lvl1pPr marL="0" indent="0" algn="ctr">
              <a:buNone/>
              <a:defRPr sz="105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3596095" y="3816446"/>
            <a:ext cx="1536192" cy="896112"/>
          </a:xfrm>
        </p:spPr>
        <p:txBody>
          <a:bodyPr anchor="ctr" anchorCtr="0">
            <a:noAutofit/>
          </a:bodyPr>
          <a:lstStyle>
            <a:lvl1pPr marL="0" indent="0" algn="ctr">
              <a:buNone/>
              <a:defRPr sz="105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5907716" y="3864572"/>
            <a:ext cx="1110996" cy="758952"/>
          </a:xfrm>
        </p:spPr>
        <p:txBody>
          <a:bodyPr anchor="ctr" anchorCtr="0">
            <a:normAutofit/>
          </a:bodyPr>
          <a:lstStyle>
            <a:lvl1pPr marL="0" indent="0" algn="ctr">
              <a:buNone/>
              <a:defRPr sz="105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593217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189932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E6284BC-5E4B-426D-B7B2-1AB8FA8FE9C7}" type="datetimeFigureOut">
              <a:rPr lang="en-US" altLang="en-US" smtClean="0"/>
              <a:pPr>
                <a:defRPr/>
              </a:pPr>
              <a:t>9/30/2023</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74D37F7-375B-466D-9BB8-A6F1B99B023A}" type="slidenum">
              <a:rPr lang="en-US" altLang="en-US" smtClean="0"/>
              <a:pPr>
                <a:defRPr/>
              </a:pPr>
              <a:t>‹#›</a:t>
            </a:fld>
            <a:endParaRPr lang="en-US" altLang="en-US"/>
          </a:p>
        </p:txBody>
      </p:sp>
    </p:spTree>
    <p:extLst>
      <p:ext uri="{BB962C8B-B14F-4D97-AF65-F5344CB8AC3E}">
        <p14:creationId xmlns:p14="http://schemas.microsoft.com/office/powerpoint/2010/main" val="30898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A8CD54B2-DDD1-4005-8C6C-D8B6CF36E3C5}" type="datetimeFigureOut">
              <a:rPr lang="en-US" altLang="en-US" smtClean="0"/>
              <a:pPr>
                <a:defRPr/>
              </a:pPr>
              <a:t>9/30/2023</a:t>
            </a:fld>
            <a:endParaRPr lang="en-US" alt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392F9499-23DC-495C-BD0C-45BEC856A054}" type="slidenum">
              <a:rPr lang="en-US" altLang="en-US" smtClean="0"/>
              <a:pPr>
                <a:defRPr/>
              </a:pPr>
              <a:t>‹#›</a:t>
            </a:fld>
            <a:endParaRPr lang="en-US" altLang="en-US"/>
          </a:p>
        </p:txBody>
      </p:sp>
    </p:spTree>
    <p:extLst>
      <p:ext uri="{BB962C8B-B14F-4D97-AF65-F5344CB8AC3E}">
        <p14:creationId xmlns:p14="http://schemas.microsoft.com/office/powerpoint/2010/main" val="20778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E620083-D340-4062-A3D7-8F4BCCE94461}" type="datetimeFigureOut">
              <a:rPr lang="en-US" altLang="en-US" smtClean="0"/>
              <a:pPr>
                <a:defRPr/>
              </a:pPr>
              <a:t>9/30/2023</a:t>
            </a:fld>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F4CE99BE-E1F4-436E-AF92-7484C9C1B8E6}" type="slidenum">
              <a:rPr lang="en-US" altLang="en-US" smtClean="0"/>
              <a:pPr>
                <a:defRPr/>
              </a:pPr>
              <a:t>‹#›</a:t>
            </a:fld>
            <a:endParaRPr lang="en-US" altLang="en-US"/>
          </a:p>
        </p:txBody>
      </p:sp>
    </p:spTree>
    <p:extLst>
      <p:ext uri="{BB962C8B-B14F-4D97-AF65-F5344CB8AC3E}">
        <p14:creationId xmlns:p14="http://schemas.microsoft.com/office/powerpoint/2010/main" val="311120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405723D2-2862-4B17-81D6-82047A074CCA}" type="datetimeFigureOut">
              <a:rPr lang="en-US" altLang="en-US" smtClean="0"/>
              <a:pPr>
                <a:defRPr/>
              </a:pPr>
              <a:t>9/30/2023</a:t>
            </a:fld>
            <a:endParaRPr lang="en-US" altLang="en-US"/>
          </a:p>
        </p:txBody>
      </p:sp>
      <p:sp>
        <p:nvSpPr>
          <p:cNvPr id="10" name="Footer Placeholder 9"/>
          <p:cNvSpPr>
            <a:spLocks noGrp="1"/>
          </p:cNvSpPr>
          <p:nvPr>
            <p:ph type="ftr" sz="quarter" idx="11"/>
          </p:nvPr>
        </p:nvSpPr>
        <p:spPr/>
        <p:txBody>
          <a:bodyPr/>
          <a:lstStyle/>
          <a:p>
            <a:pPr>
              <a:defRPr/>
            </a:pPr>
            <a:endParaRPr lang="en-US" altLang="en-US"/>
          </a:p>
        </p:txBody>
      </p:sp>
      <p:sp>
        <p:nvSpPr>
          <p:cNvPr id="11" name="Slide Number Placeholder 10"/>
          <p:cNvSpPr>
            <a:spLocks noGrp="1"/>
          </p:cNvSpPr>
          <p:nvPr>
            <p:ph type="sldNum" sz="quarter" idx="12"/>
          </p:nvPr>
        </p:nvSpPr>
        <p:spPr/>
        <p:txBody>
          <a:bodyPr/>
          <a:lstStyle/>
          <a:p>
            <a:pPr>
              <a:defRPr/>
            </a:pPr>
            <a:fld id="{D10CD0C0-6734-4764-8247-07428D7AE2B3}" type="slidenum">
              <a:rPr lang="en-US" altLang="en-US" smtClean="0"/>
              <a:pPr>
                <a:defRPr/>
              </a:pPr>
              <a:t>‹#›</a:t>
            </a:fld>
            <a:endParaRPr lang="en-US" altLang="en-US"/>
          </a:p>
        </p:txBody>
      </p:sp>
    </p:spTree>
    <p:extLst>
      <p:ext uri="{BB962C8B-B14F-4D97-AF65-F5344CB8AC3E}">
        <p14:creationId xmlns:p14="http://schemas.microsoft.com/office/powerpoint/2010/main" val="171480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930C725C-0E49-405F-8DAB-0F2753409886}" type="datetimeFigureOut">
              <a:rPr lang="en-US" altLang="en-US" smtClean="0"/>
              <a:pPr>
                <a:defRPr/>
              </a:pPr>
              <a:t>9/30/2023</a:t>
            </a:fld>
            <a:endParaRPr lang="en-US" altLang="en-US"/>
          </a:p>
        </p:txBody>
      </p:sp>
      <p:sp>
        <p:nvSpPr>
          <p:cNvPr id="10" name="Slide Number Placeholder 9"/>
          <p:cNvSpPr>
            <a:spLocks noGrp="1"/>
          </p:cNvSpPr>
          <p:nvPr>
            <p:ph type="sldNum" sz="quarter" idx="12"/>
          </p:nvPr>
        </p:nvSpPr>
        <p:spPr/>
        <p:txBody>
          <a:bodyPr/>
          <a:lstStyle/>
          <a:p>
            <a:pPr>
              <a:defRPr/>
            </a:pPr>
            <a:fld id="{C6A79F28-0EF3-4CA9-BE9D-E11D0A1FDE9A}" type="slidenum">
              <a:rPr lang="en-US" altLang="en-US" smtClean="0"/>
              <a:pPr>
                <a:defRPr/>
              </a:pPr>
              <a:t>‹#›</a:t>
            </a:fld>
            <a:endParaRPr lang="en-US" altLang="en-US"/>
          </a:p>
        </p:txBody>
      </p:sp>
    </p:spTree>
    <p:extLst>
      <p:ext uri="{BB962C8B-B14F-4D97-AF65-F5344CB8AC3E}">
        <p14:creationId xmlns:p14="http://schemas.microsoft.com/office/powerpoint/2010/main" val="405234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fld id="{9450394D-DFB9-4347-8C75-1D5C86004B4D}" type="datetimeFigureOut">
              <a:rPr lang="en-US" altLang="en-US" smtClean="0"/>
              <a:pPr>
                <a:defRPr/>
              </a:pPr>
              <a:t>9/30/2023</a:t>
            </a:fld>
            <a:endParaRPr lang="en-US" alt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lt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0144ABB9-585D-4B11-901F-7C3266CD590D}" type="slidenum">
              <a:rPr lang="en-US" altLang="en-US" smtClean="0"/>
              <a:pPr>
                <a:defRPr/>
              </a:pPr>
              <a:t>‹#›</a:t>
            </a:fld>
            <a:endParaRPr lang="en-US" altLang="en-US"/>
          </a:p>
        </p:txBody>
      </p:sp>
    </p:spTree>
    <p:extLst>
      <p:ext uri="{BB962C8B-B14F-4D97-AF65-F5344CB8AC3E}">
        <p14:creationId xmlns:p14="http://schemas.microsoft.com/office/powerpoint/2010/main" val="10295370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0B030-C01F-4F9C-981E-83A710D601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1CA809-509E-4F2F-8FAD-2762C6868E3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BA76C-3AD6-4A43-904F-323F8B6AF3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100CB1-23B9-4347-BEB0-473C0B2F2C2D}" type="datetimeFigureOut">
              <a:rPr lang="en-US" smtClean="0"/>
              <a:t>9/30/2023</a:t>
            </a:fld>
            <a:endParaRPr lang="en-US" dirty="0"/>
          </a:p>
        </p:txBody>
      </p:sp>
      <p:sp>
        <p:nvSpPr>
          <p:cNvPr id="5" name="Footer Placeholder 4">
            <a:extLst>
              <a:ext uri="{FF2B5EF4-FFF2-40B4-BE49-F238E27FC236}">
                <a16:creationId xmlns:a16="http://schemas.microsoft.com/office/drawing/2014/main" id="{309747C8-E3F9-4D99-9BED-E605B87BFCE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1552E8-DF3B-4608-9E71-E6FB0A033D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96B0A8-D95A-417F-8011-36057861E1BE}" type="slidenum">
              <a:rPr lang="en-US" smtClean="0"/>
              <a:t>‹#›</a:t>
            </a:fld>
            <a:endParaRPr lang="en-US" dirty="0"/>
          </a:p>
        </p:txBody>
      </p:sp>
    </p:spTree>
    <p:extLst>
      <p:ext uri="{BB962C8B-B14F-4D97-AF65-F5344CB8AC3E}">
        <p14:creationId xmlns:p14="http://schemas.microsoft.com/office/powerpoint/2010/main" val="388412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3391444" y="5945825"/>
            <a:ext cx="2057400" cy="365125"/>
          </a:xfrm>
          <a:prstGeom prst="rect">
            <a:avLst/>
          </a:prstGeom>
        </p:spPr>
        <p:txBody>
          <a:bodyPr vert="horz" lIns="91440" tIns="45720" rIns="91440" bIns="45720" rtlCol="0" anchor="ctr"/>
          <a:lstStyle>
            <a:lvl1pPr algn="ctr">
              <a:defRPr sz="12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683419" y="5945825"/>
            <a:ext cx="1979492" cy="365125"/>
          </a:xfrm>
          <a:prstGeom prst="rect">
            <a:avLst/>
          </a:prstGeom>
        </p:spPr>
        <p:txBody>
          <a:bodyPr vert="horz" lIns="0" tIns="45720" rIns="91440" bIns="45720" rtlCol="0" anchor="ctr"/>
          <a:lstStyle>
            <a:lvl1pPr algn="l">
              <a:defRPr sz="12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8372808" y="5945825"/>
            <a:ext cx="481693" cy="365125"/>
          </a:xfrm>
          <a:prstGeom prst="rect">
            <a:avLst/>
          </a:prstGeom>
        </p:spPr>
        <p:txBody>
          <a:bodyPr vert="horz" lIns="91440" tIns="45720" rIns="91440" bIns="45720" rtlCol="0" anchor="ctr"/>
          <a:lstStyle>
            <a:lvl1pPr algn="ctr">
              <a:defRPr sz="12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11495723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Lst>
  <p:hf hdr="0" dt="0"/>
  <p:txStyles>
    <p:titleStyle>
      <a:lvl1pPr algn="l" defTabSz="6858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4"/>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3840">
          <p15:clr>
            <a:srgbClr val="F26B43"/>
          </p15:clr>
        </p15:guide>
        <p15:guide id="3" pos="574">
          <p15:clr>
            <a:srgbClr val="F26B43"/>
          </p15:clr>
        </p15:guide>
        <p15:guide id="4" pos="7106">
          <p15:clr>
            <a:srgbClr val="F26B43"/>
          </p15:clr>
        </p15:guide>
        <p15:guide id="5" orient="horz" pos="3748">
          <p15:clr>
            <a:srgbClr val="F26B43"/>
          </p15:clr>
        </p15:guide>
        <p15:guide id="6" pos="3250">
          <p15:clr>
            <a:srgbClr val="F26B43"/>
          </p15:clr>
        </p15:guide>
        <p15:guide id="7" pos="443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launchpad.classlink.com/f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ultonschools.or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bit.ly/FCSEvaluation_Survey" TargetMode="Externa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deviantart.com/ninahagn/art/Free-png-badge-2nd-place-529450840" TargetMode="External"/><Relationship Id="rId3" Type="http://schemas.openxmlformats.org/officeDocument/2006/relationships/diagramLayout" Target="../diagrams/layout1.xml"/><Relationship Id="rId7" Type="http://schemas.openxmlformats.org/officeDocument/2006/relationships/image" Target="../media/image12.XX1IqmnI9RUpuy4pVofleQ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customXml" Target="../ink/ink5.xml"/><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image" Target="../media/image14.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130.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4.xml"/><Relationship Id="rId16" Type="http://schemas.openxmlformats.org/officeDocument/2006/relationships/image" Target="../media/image150.png"/><Relationship Id="rId20"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00.png"/><Relationship Id="rId11" Type="http://schemas.openxmlformats.org/officeDocument/2006/relationships/customXml" Target="../ink/ink4.xml"/><Relationship Id="rId24" Type="http://schemas.openxmlformats.org/officeDocument/2006/relationships/image" Target="../media/image19.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120.png"/><Relationship Id="rId19" Type="http://schemas.openxmlformats.org/officeDocument/2006/relationships/customXml" Target="../ink/ink8.xml"/><Relationship Id="rId4" Type="http://schemas.openxmlformats.org/officeDocument/2006/relationships/image" Target="../media/image15.png"/><Relationship Id="rId9" Type="http://schemas.openxmlformats.org/officeDocument/2006/relationships/customXml" Target="../ink/ink3.xml"/><Relationship Id="rId14" Type="http://schemas.openxmlformats.org/officeDocument/2006/relationships/image" Target="../media/image140.png"/><Relationship Id="rId22"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5" name="Rectangle 3084">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7" name="Rectangle 3086">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4102" y="1110053"/>
            <a:ext cx="2539778"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6">
            <a:extLst>
              <a:ext uri="{FF2B5EF4-FFF2-40B4-BE49-F238E27FC236}">
                <a16:creationId xmlns:a16="http://schemas.microsoft.com/office/drawing/2014/main" id="{8EC03549-CD64-41BD-A125-39866637E868}"/>
              </a:ext>
            </a:extLst>
          </p:cNvPr>
          <p:cNvSpPr>
            <a:spLocks noChangeArrowheads="1"/>
          </p:cNvSpPr>
          <p:nvPr/>
        </p:nvSpPr>
        <p:spPr bwMode="auto">
          <a:xfrm>
            <a:off x="386080" y="1110053"/>
            <a:ext cx="5415280" cy="4416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defTabSz="914400">
              <a:lnSpc>
                <a:spcPct val="80000"/>
              </a:lnSpc>
              <a:spcBef>
                <a:spcPct val="0"/>
              </a:spcBef>
              <a:spcAft>
                <a:spcPts val="600"/>
              </a:spcAft>
              <a:buNone/>
              <a:defRPr/>
            </a:pPr>
            <a:r>
              <a:rPr lang="en-US" altLang="en-US" b="1" cap="all" dirty="0">
                <a:blipFill dpi="0" rotWithShape="1">
                  <a:blip r:embed="rId3"/>
                  <a:srcRect/>
                  <a:tile tx="6350" ty="-127000" sx="65000" sy="64000" flip="none" algn="tl"/>
                </a:blipFill>
                <a:latin typeface="+mj-lt"/>
                <a:ea typeface="+mj-ea"/>
                <a:cs typeface="+mj-cs"/>
              </a:rPr>
              <a:t>Heritage Elementary </a:t>
            </a:r>
          </a:p>
          <a:p>
            <a:pPr algn="ctr" defTabSz="914400">
              <a:lnSpc>
                <a:spcPct val="80000"/>
              </a:lnSpc>
              <a:spcBef>
                <a:spcPct val="0"/>
              </a:spcBef>
              <a:spcAft>
                <a:spcPts val="600"/>
              </a:spcAft>
              <a:buNone/>
              <a:defRPr/>
            </a:pPr>
            <a:r>
              <a:rPr lang="en-US" altLang="en-US" b="1" cap="all" dirty="0">
                <a:blipFill dpi="0" rotWithShape="1">
                  <a:blip r:embed="rId3"/>
                  <a:srcRect/>
                  <a:tile tx="6350" ty="-127000" sx="65000" sy="64000" flip="none" algn="tl"/>
                </a:blipFill>
                <a:latin typeface="+mj-lt"/>
                <a:ea typeface="+mj-ea"/>
                <a:cs typeface="+mj-cs"/>
              </a:rPr>
              <a:t>Curriculum Night</a:t>
            </a:r>
          </a:p>
          <a:p>
            <a:pPr algn="ctr" defTabSz="914400">
              <a:lnSpc>
                <a:spcPct val="80000"/>
              </a:lnSpc>
              <a:spcBef>
                <a:spcPct val="0"/>
              </a:spcBef>
              <a:spcAft>
                <a:spcPts val="600"/>
              </a:spcAft>
              <a:buNone/>
              <a:defRPr/>
            </a:pPr>
            <a:r>
              <a:rPr lang="en-US" altLang="en-US" b="1" cap="all" dirty="0">
                <a:blipFill dpi="0" rotWithShape="1">
                  <a:blip r:embed="rId3"/>
                  <a:srcRect/>
                  <a:tile tx="6350" ty="-127000" sx="65000" sy="64000" flip="none" algn="tl"/>
                </a:blipFill>
                <a:latin typeface="+mj-lt"/>
                <a:ea typeface="+mj-ea"/>
                <a:cs typeface="+mj-cs"/>
              </a:rPr>
              <a:t>September 14, 2023</a:t>
            </a:r>
          </a:p>
        </p:txBody>
      </p:sp>
      <p:sp>
        <p:nvSpPr>
          <p:cNvPr id="3091" name="Rectangle 3090">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3" name="Group 3092">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3094" name="Oval 3093">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095" name="Oval 3094">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330" y="-55322"/>
            <a:ext cx="6389586" cy="1334314"/>
          </a:xfrm>
        </p:spPr>
        <p:txBody>
          <a:bodyPr>
            <a:normAutofit/>
          </a:bodyPr>
          <a:lstStyle/>
          <a:p>
            <a:pPr algn="ctr"/>
            <a:r>
              <a:rPr lang="en-US" sz="3600" dirty="0">
                <a:solidFill>
                  <a:srgbClr val="7F2F2D"/>
                </a:solidFill>
                <a:latin typeface="KG Blank Space Sketch" panose="02000000000000000000" pitchFamily="2" charset="0"/>
              </a:rPr>
              <a:t>Science and Social Studies Units</a:t>
            </a:r>
          </a:p>
        </p:txBody>
      </p:sp>
      <p:graphicFrame>
        <p:nvGraphicFramePr>
          <p:cNvPr id="4" name="Content Placeholder 3"/>
          <p:cNvGraphicFramePr>
            <a:graphicFrameLocks noGrp="1"/>
          </p:cNvGraphicFramePr>
          <p:nvPr>
            <p:ph idx="4294967295"/>
          </p:nvPr>
        </p:nvGraphicFramePr>
        <p:xfrm>
          <a:off x="1992002" y="1003300"/>
          <a:ext cx="5844029" cy="4998720"/>
        </p:xfrm>
        <a:graphic>
          <a:graphicData uri="http://schemas.openxmlformats.org/drawingml/2006/table">
            <a:tbl>
              <a:tblPr firstRow="1" bandRow="1">
                <a:tableStyleId>{17292A2E-F333-43FB-9621-5CBBE7FDCDCB}</a:tableStyleId>
              </a:tblPr>
              <a:tblGrid>
                <a:gridCol w="2833468">
                  <a:extLst>
                    <a:ext uri="{9D8B030D-6E8A-4147-A177-3AD203B41FA5}">
                      <a16:colId xmlns:a16="http://schemas.microsoft.com/office/drawing/2014/main" val="20000"/>
                    </a:ext>
                  </a:extLst>
                </a:gridCol>
                <a:gridCol w="3010561">
                  <a:extLst>
                    <a:ext uri="{9D8B030D-6E8A-4147-A177-3AD203B41FA5}">
                      <a16:colId xmlns:a16="http://schemas.microsoft.com/office/drawing/2014/main" val="20001"/>
                    </a:ext>
                  </a:extLst>
                </a:gridCol>
              </a:tblGrid>
              <a:tr h="3700055">
                <a:tc>
                  <a:txBody>
                    <a:bodyPr/>
                    <a:lstStyle/>
                    <a:p>
                      <a:pPr algn="l">
                        <a:spcAft>
                          <a:spcPts val="600"/>
                        </a:spcAft>
                      </a:pPr>
                      <a:r>
                        <a:rPr lang="en-US" sz="2800" b="0" u="sng" dirty="0">
                          <a:solidFill>
                            <a:schemeClr val="bg1"/>
                          </a:solidFill>
                        </a:rPr>
                        <a:t>Science</a:t>
                      </a:r>
                      <a:r>
                        <a:rPr lang="en-US" sz="2800" b="0" u="sng" baseline="0" dirty="0">
                          <a:solidFill>
                            <a:schemeClr val="bg1"/>
                          </a:solidFill>
                        </a:rPr>
                        <a:t>:</a:t>
                      </a:r>
                    </a:p>
                    <a:p>
                      <a:pPr marL="342900" indent="-342900" algn="l">
                        <a:spcAft>
                          <a:spcPts val="600"/>
                        </a:spcAft>
                        <a:buFont typeface="Arial" panose="020B0604020202020204" pitchFamily="34" charset="0"/>
                        <a:buChar char="•"/>
                      </a:pPr>
                      <a:r>
                        <a:rPr lang="en-US" sz="2200" b="0" baseline="0" dirty="0">
                          <a:solidFill>
                            <a:schemeClr val="bg1"/>
                          </a:solidFill>
                        </a:rPr>
                        <a:t>Unit 1 – Matter</a:t>
                      </a:r>
                    </a:p>
                    <a:p>
                      <a:pPr marL="342900" indent="-342900" algn="l">
                        <a:spcAft>
                          <a:spcPts val="600"/>
                        </a:spcAft>
                        <a:buFont typeface="Arial" panose="020B0604020202020204" pitchFamily="34" charset="0"/>
                        <a:buChar char="•"/>
                      </a:pPr>
                      <a:r>
                        <a:rPr lang="en-US" sz="2200" b="0" baseline="0" dirty="0">
                          <a:solidFill>
                            <a:schemeClr val="bg1"/>
                          </a:solidFill>
                        </a:rPr>
                        <a:t>Unit 2 – Force and Motion</a:t>
                      </a:r>
                    </a:p>
                    <a:p>
                      <a:pPr marL="342900" indent="-342900" algn="l">
                        <a:spcAft>
                          <a:spcPts val="600"/>
                        </a:spcAft>
                        <a:buFont typeface="Arial" panose="020B0604020202020204" pitchFamily="34" charset="0"/>
                        <a:buChar char="•"/>
                      </a:pPr>
                      <a:r>
                        <a:rPr lang="en-US" sz="2200" b="0" baseline="0" dirty="0">
                          <a:solidFill>
                            <a:schemeClr val="bg1"/>
                          </a:solidFill>
                        </a:rPr>
                        <a:t>Unit 3 – Astronomy</a:t>
                      </a:r>
                    </a:p>
                    <a:p>
                      <a:pPr marL="342900" indent="-342900" algn="l">
                        <a:spcAft>
                          <a:spcPts val="600"/>
                        </a:spcAft>
                        <a:buFont typeface="Arial" panose="020B0604020202020204" pitchFamily="34" charset="0"/>
                        <a:buChar char="•"/>
                      </a:pPr>
                      <a:r>
                        <a:rPr lang="en-US" sz="2200" b="0" baseline="0" dirty="0">
                          <a:solidFill>
                            <a:schemeClr val="bg1"/>
                          </a:solidFill>
                        </a:rPr>
                        <a:t>Unit 4 – Needs of Living Things</a:t>
                      </a:r>
                    </a:p>
                    <a:p>
                      <a:pPr marL="342900" indent="-342900" algn="l">
                        <a:spcAft>
                          <a:spcPts val="600"/>
                        </a:spcAft>
                        <a:buFont typeface="Arial" panose="020B0604020202020204" pitchFamily="34" charset="0"/>
                        <a:buChar char="•"/>
                      </a:pPr>
                      <a:endParaRPr lang="en-US" sz="2200" b="0" baseline="0" dirty="0">
                        <a:solidFill>
                          <a:schemeClr val="bg1"/>
                        </a:solidFill>
                        <a:latin typeface="KG Blank Space Sketch" panose="02000000000000000000" pitchFamily="2" charset="0"/>
                      </a:endParaRPr>
                    </a:p>
                  </a:txBody>
                  <a:tcPr marL="77836" marR="77836"/>
                </a:tc>
                <a:tc>
                  <a:txBody>
                    <a:bodyPr/>
                    <a:lstStyle/>
                    <a:p>
                      <a:pPr algn="l">
                        <a:spcAft>
                          <a:spcPts val="600"/>
                        </a:spcAft>
                      </a:pPr>
                      <a:r>
                        <a:rPr lang="en-US" sz="2800" b="0" u="sng" dirty="0">
                          <a:solidFill>
                            <a:schemeClr val="bg1"/>
                          </a:solidFill>
                        </a:rPr>
                        <a:t>Social Studies:</a:t>
                      </a:r>
                    </a:p>
                    <a:p>
                      <a:pPr marL="342900" indent="-342900" algn="l">
                        <a:spcAft>
                          <a:spcPts val="600"/>
                        </a:spcAft>
                        <a:buFont typeface="Arial" panose="020B0604020202020204" pitchFamily="34" charset="0"/>
                        <a:buChar char="•"/>
                      </a:pPr>
                      <a:r>
                        <a:rPr lang="en-US" sz="2200" b="0" baseline="0" dirty="0">
                          <a:solidFill>
                            <a:schemeClr val="bg1"/>
                          </a:solidFill>
                          <a:latin typeface="+mn-lt"/>
                        </a:rPr>
                        <a:t>Unit 1 – Before There Was a Georgia</a:t>
                      </a:r>
                    </a:p>
                    <a:p>
                      <a:pPr marL="342900" indent="-342900" algn="l">
                        <a:spcAft>
                          <a:spcPts val="600"/>
                        </a:spcAft>
                        <a:buFont typeface="Arial" panose="020B0604020202020204" pitchFamily="34" charset="0"/>
                        <a:buChar char="•"/>
                      </a:pPr>
                      <a:r>
                        <a:rPr lang="en-US" sz="2200" b="0" baseline="0" dirty="0">
                          <a:solidFill>
                            <a:schemeClr val="bg1"/>
                          </a:solidFill>
                          <a:latin typeface="+mn-lt"/>
                        </a:rPr>
                        <a:t>Unit 2 – Georgia’s Beginning</a:t>
                      </a:r>
                    </a:p>
                    <a:p>
                      <a:pPr marL="342900" indent="-342900" algn="l">
                        <a:spcAft>
                          <a:spcPts val="600"/>
                        </a:spcAft>
                        <a:buFont typeface="Arial" panose="020B0604020202020204" pitchFamily="34" charset="0"/>
                        <a:buChar char="•"/>
                      </a:pPr>
                      <a:r>
                        <a:rPr lang="en-US" sz="2200" b="0" baseline="0" dirty="0">
                          <a:solidFill>
                            <a:schemeClr val="bg1"/>
                          </a:solidFill>
                          <a:latin typeface="+mn-lt"/>
                        </a:rPr>
                        <a:t>Unit 3 – Native Georgians</a:t>
                      </a:r>
                    </a:p>
                    <a:p>
                      <a:pPr marL="342900" indent="-342900" algn="l">
                        <a:spcAft>
                          <a:spcPts val="600"/>
                        </a:spcAft>
                        <a:buFont typeface="Arial" panose="020B0604020202020204" pitchFamily="34" charset="0"/>
                        <a:buChar char="•"/>
                      </a:pPr>
                      <a:r>
                        <a:rPr lang="en-US" sz="2200" b="0" baseline="0" dirty="0">
                          <a:solidFill>
                            <a:schemeClr val="bg1"/>
                          </a:solidFill>
                          <a:latin typeface="+mn-lt"/>
                        </a:rPr>
                        <a:t>Unit 4 – Civil Rights</a:t>
                      </a:r>
                    </a:p>
                    <a:p>
                      <a:pPr marL="342900" indent="-342900" algn="l">
                        <a:spcAft>
                          <a:spcPts val="600"/>
                        </a:spcAft>
                        <a:buFont typeface="Arial" panose="020B0604020202020204" pitchFamily="34" charset="0"/>
                        <a:buChar char="•"/>
                      </a:pPr>
                      <a:r>
                        <a:rPr lang="en-US" sz="2200" b="0" baseline="0" dirty="0">
                          <a:solidFill>
                            <a:schemeClr val="bg1"/>
                          </a:solidFill>
                          <a:latin typeface="+mn-lt"/>
                        </a:rPr>
                        <a:t>Unit 5 – Human Rights</a:t>
                      </a:r>
                    </a:p>
                    <a:p>
                      <a:pPr marL="342900" indent="-342900" algn="l">
                        <a:spcAft>
                          <a:spcPts val="600"/>
                        </a:spcAft>
                        <a:buFont typeface="Arial" panose="020B0604020202020204" pitchFamily="34" charset="0"/>
                        <a:buChar char="•"/>
                      </a:pPr>
                      <a:r>
                        <a:rPr lang="en-US" sz="2200" b="0" baseline="0" dirty="0">
                          <a:solidFill>
                            <a:schemeClr val="bg1"/>
                          </a:solidFill>
                          <a:latin typeface="+mn-lt"/>
                        </a:rPr>
                        <a:t>Unit 6 – Personal Finance &amp; Review</a:t>
                      </a:r>
                    </a:p>
                  </a:txBody>
                  <a:tcPr marL="77836" marR="77836"/>
                </a:tc>
                <a:extLst>
                  <a:ext uri="{0D108BD9-81ED-4DB2-BD59-A6C34878D82A}">
                    <a16:rowId xmlns:a16="http://schemas.microsoft.com/office/drawing/2014/main" val="10000"/>
                  </a:ext>
                </a:extLst>
              </a:tr>
            </a:tbl>
          </a:graphicData>
        </a:graphic>
      </p:graphicFrame>
      <p:pic>
        <p:nvPicPr>
          <p:cNvPr id="7174" name="Picture 6" descr="Science Clip Art - Science Images">
            <a:extLst>
              <a:ext uri="{FF2B5EF4-FFF2-40B4-BE49-F238E27FC236}">
                <a16:creationId xmlns:a16="http://schemas.microsoft.com/office/drawing/2014/main" id="{13B8902D-8EC2-48B6-BCAC-40B6B04CC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40" y="4983492"/>
            <a:ext cx="1356462" cy="187450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Boy Hugging Earth Clip Art - Boy Hugging Earth Image">
            <a:extLst>
              <a:ext uri="{FF2B5EF4-FFF2-40B4-BE49-F238E27FC236}">
                <a16:creationId xmlns:a16="http://schemas.microsoft.com/office/drawing/2014/main" id="{3E465C2B-4E9D-4CC8-AB4C-62D004EBC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457" y="4983491"/>
            <a:ext cx="1270917" cy="1874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6023"/>
    </mc:Choice>
    <mc:Fallback xmlns="">
      <p:transition spd="slow" advTm="160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05D1BFE-E8EC-4FCE-A9FF-0CA26CBB9844}"/>
              </a:ext>
            </a:extLst>
          </p:cNvPr>
          <p:cNvSpPr>
            <a:spLocks noGrp="1"/>
          </p:cNvSpPr>
          <p:nvPr>
            <p:ph type="title"/>
          </p:nvPr>
        </p:nvSpPr>
        <p:spPr>
          <a:xfrm>
            <a:off x="802385" y="807359"/>
            <a:ext cx="7543800" cy="1637889"/>
          </a:xfrm>
        </p:spPr>
        <p:txBody>
          <a:bodyPr>
            <a:normAutofit fontScale="90000"/>
          </a:bodyPr>
          <a:lstStyle/>
          <a:p>
            <a:pPr algn="ctr" eaLnBrk="1" hangingPunct="1"/>
            <a:br>
              <a:rPr lang="en-US" altLang="en-US" sz="3600" b="1" dirty="0"/>
            </a:br>
            <a:r>
              <a:rPr lang="en-US" altLang="en-US" sz="3600" b="1" dirty="0"/>
              <a:t>How can I help my child at home?</a:t>
            </a:r>
            <a:br>
              <a:rPr lang="en-US" altLang="en-US" sz="3600" b="1" dirty="0"/>
            </a:br>
            <a:r>
              <a:rPr lang="en-US" altLang="en-US" sz="3600" b="1" dirty="0"/>
              <a:t>Home Resources</a:t>
            </a:r>
            <a:br>
              <a:rPr lang="en-US" altLang="en-US" sz="3600" b="1" dirty="0"/>
            </a:br>
            <a:endParaRPr lang="en-US" altLang="en-US" sz="3600" b="1" dirty="0"/>
          </a:p>
        </p:txBody>
      </p:sp>
      <p:sp>
        <p:nvSpPr>
          <p:cNvPr id="8195" name="Rectangle 4">
            <a:extLst>
              <a:ext uri="{FF2B5EF4-FFF2-40B4-BE49-F238E27FC236}">
                <a16:creationId xmlns:a16="http://schemas.microsoft.com/office/drawing/2014/main" id="{0624239F-6B2A-42BC-8D51-DFA1B9DA41FE}"/>
              </a:ext>
            </a:extLst>
          </p:cNvPr>
          <p:cNvSpPr>
            <a:spLocks noGrp="1" noChangeArrowheads="1"/>
          </p:cNvSpPr>
          <p:nvPr>
            <p:ph idx="1"/>
          </p:nvPr>
        </p:nvSpPr>
        <p:spPr>
          <a:xfrm>
            <a:off x="802385" y="2121408"/>
            <a:ext cx="4861814" cy="4050792"/>
          </a:xfrm>
        </p:spPr>
        <p:txBody>
          <a:bodyPr vert="horz" lIns="91440" tIns="45720" rIns="91440" bIns="45720" rtlCol="0">
            <a:normAutofit/>
          </a:bodyPr>
          <a:lstStyle/>
          <a:p>
            <a:pPr marL="0" indent="0" eaLnBrk="1" fontAlgn="auto" hangingPunct="1">
              <a:spcBef>
                <a:spcPts val="1800"/>
              </a:spcBef>
              <a:spcAft>
                <a:spcPts val="0"/>
              </a:spcAft>
              <a:buNone/>
              <a:defRPr/>
            </a:pPr>
            <a:endParaRPr lang="en-US">
              <a:latin typeface="Euphemia"/>
            </a:endParaRPr>
          </a:p>
          <a:p>
            <a:pPr marL="228600" indent="-228600" eaLnBrk="1" fontAlgn="auto" hangingPunct="1">
              <a:spcBef>
                <a:spcPts val="1800"/>
              </a:spcBef>
              <a:spcAft>
                <a:spcPts val="0"/>
              </a:spcAft>
              <a:buFont typeface="Wingdings" panose="05000000000000000000" pitchFamily="2" charset="2"/>
              <a:buChar char="§"/>
              <a:defRPr/>
            </a:pPr>
            <a:endParaRPr lang="en-US">
              <a:latin typeface="Euphemia"/>
            </a:endParaRPr>
          </a:p>
          <a:p>
            <a:pPr marL="0" indent="0" eaLnBrk="1" fontAlgn="auto" hangingPunct="1">
              <a:spcBef>
                <a:spcPts val="1800"/>
              </a:spcBef>
              <a:spcAft>
                <a:spcPts val="0"/>
              </a:spcAft>
              <a:buNone/>
              <a:defRPr/>
            </a:pPr>
            <a:endParaRPr lang="en-US">
              <a:latin typeface="Euphemia"/>
            </a:endParaRPr>
          </a:p>
        </p:txBody>
      </p:sp>
      <p:pic>
        <p:nvPicPr>
          <p:cNvPr id="2050" name="Picture 2" descr="Fear God, Love God, Serve God&quot;: &quot;We Win!&quot;">
            <a:extLst>
              <a:ext uri="{FF2B5EF4-FFF2-40B4-BE49-F238E27FC236}">
                <a16:creationId xmlns:a16="http://schemas.microsoft.com/office/drawing/2014/main" id="{2CA4C3DF-5888-EEB9-48C8-1FF7422F2A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5298" y="195129"/>
            <a:ext cx="3110637" cy="962449"/>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5">
            <a:extLst>
              <a:ext uri="{FF2B5EF4-FFF2-40B4-BE49-F238E27FC236}">
                <a16:creationId xmlns:a16="http://schemas.microsoft.com/office/drawing/2014/main" id="{F61D6710-7E8C-4664-B1CC-B80205ED5350}"/>
              </a:ext>
            </a:extLst>
          </p:cNvPr>
          <p:cNvSpPr>
            <a:spLocks noChangeArrowheads="1"/>
          </p:cNvSpPr>
          <p:nvPr/>
        </p:nvSpPr>
        <p:spPr bwMode="auto">
          <a:xfrm>
            <a:off x="5334000" y="1676400"/>
            <a:ext cx="3086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1" hangingPunct="1">
              <a:lnSpc>
                <a:spcPct val="80000"/>
              </a:lnSpc>
              <a:buFontTx/>
              <a:buNone/>
            </a:pPr>
            <a:endParaRPr lang="en-US" altLang="en-US" sz="2000">
              <a:solidFill>
                <a:srgbClr val="7F2F2D"/>
              </a:solidFill>
              <a:latin typeface="Garamond" panose="02020404030301010803" pitchFamily="18" charset="0"/>
            </a:endParaRPr>
          </a:p>
        </p:txBody>
      </p:sp>
      <p:sp>
        <p:nvSpPr>
          <p:cNvPr id="2" name="TextBox 1">
            <a:extLst>
              <a:ext uri="{FF2B5EF4-FFF2-40B4-BE49-F238E27FC236}">
                <a16:creationId xmlns:a16="http://schemas.microsoft.com/office/drawing/2014/main" id="{6DB39746-8381-40B5-E04C-944EBD1DEACE}"/>
              </a:ext>
            </a:extLst>
          </p:cNvPr>
          <p:cNvSpPr txBox="1"/>
          <p:nvPr/>
        </p:nvSpPr>
        <p:spPr>
          <a:xfrm>
            <a:off x="657546" y="2578813"/>
            <a:ext cx="8003569" cy="2769989"/>
          </a:xfrm>
          <a:prstGeom prst="rect">
            <a:avLst/>
          </a:prstGeom>
          <a:noFill/>
        </p:spPr>
        <p:txBody>
          <a:bodyPr wrap="square" rtlCol="0">
            <a:spAutoFit/>
          </a:bodyPr>
          <a:lstStyle/>
          <a:p>
            <a:pPr marL="228600" indent="-228600" eaLnBrk="1" fontAlgn="auto" hangingPunct="1">
              <a:spcBef>
                <a:spcPts val="1800"/>
              </a:spcBef>
              <a:spcAft>
                <a:spcPts val="0"/>
              </a:spcAft>
              <a:buFont typeface="Wingdings" panose="05000000000000000000" pitchFamily="2" charset="2"/>
              <a:buChar char="§"/>
              <a:defRPr/>
            </a:pPr>
            <a:r>
              <a:rPr lang="en-US" dirty="0">
                <a:latin typeface="Elephant Pro" panose="020B0604020202020204" pitchFamily="2" charset="0"/>
              </a:rPr>
              <a:t>iReady (Reading and Math) – Blue Teacher Assigned</a:t>
            </a:r>
          </a:p>
          <a:p>
            <a:pPr marL="228600" indent="-228600" eaLnBrk="1" fontAlgn="auto" hangingPunct="1">
              <a:spcBef>
                <a:spcPts val="1800"/>
              </a:spcBef>
              <a:spcAft>
                <a:spcPts val="0"/>
              </a:spcAft>
              <a:buFont typeface="Wingdings" panose="05000000000000000000" pitchFamily="2" charset="2"/>
              <a:buChar char="§"/>
              <a:defRPr/>
            </a:pPr>
            <a:r>
              <a:rPr lang="en-US" dirty="0" err="1">
                <a:latin typeface="Elephant Pro" panose="020B0604020202020204" pitchFamily="2" charset="0"/>
              </a:rPr>
              <a:t>Classlink</a:t>
            </a:r>
            <a:r>
              <a:rPr lang="en-US" dirty="0">
                <a:latin typeface="Elephant Pro" panose="020B0604020202020204" pitchFamily="2" charset="0"/>
              </a:rPr>
              <a:t> – </a:t>
            </a:r>
            <a:r>
              <a:rPr lang="en-US" dirty="0">
                <a:latin typeface="Elephant Pro" panose="020B0604020202020204" pitchFamily="2" charset="0"/>
                <a:hlinkClick r:id="rId4">
                  <a:extLst>
                    <a:ext uri="{A12FA001-AC4F-418D-AE19-62706E023703}">
                      <ahyp:hlinkClr xmlns:ahyp="http://schemas.microsoft.com/office/drawing/2018/hyperlinkcolor" val="tx"/>
                    </a:ext>
                  </a:extLst>
                </a:hlinkClick>
              </a:rPr>
              <a:t>https://launchpad.classlink.com/fcs</a:t>
            </a:r>
            <a:endParaRPr lang="en-US" dirty="0">
              <a:latin typeface="Elephant Pro" panose="020B0604020202020204" pitchFamily="2" charset="0"/>
            </a:endParaRPr>
          </a:p>
          <a:p>
            <a:pPr marL="628650" lvl="1">
              <a:spcBef>
                <a:spcPts val="1800"/>
              </a:spcBef>
              <a:spcAft>
                <a:spcPts val="0"/>
              </a:spcAft>
              <a:buFont typeface="Wingdings" panose="05000000000000000000" pitchFamily="2" charset="2"/>
              <a:buChar char="§"/>
              <a:defRPr/>
            </a:pPr>
            <a:r>
              <a:rPr lang="en-US" sz="2000" dirty="0">
                <a:latin typeface="Elephant Pro" panose="020B0604020202020204" pitchFamily="2" charset="0"/>
              </a:rPr>
              <a:t>iReady</a:t>
            </a:r>
          </a:p>
          <a:p>
            <a:pPr marL="628650" lvl="1">
              <a:spcBef>
                <a:spcPts val="1800"/>
              </a:spcBef>
              <a:spcAft>
                <a:spcPts val="0"/>
              </a:spcAft>
              <a:buFont typeface="Wingdings" panose="05000000000000000000" pitchFamily="2" charset="2"/>
              <a:buChar char="§"/>
              <a:defRPr/>
            </a:pPr>
            <a:r>
              <a:rPr lang="en-US" sz="2000" dirty="0">
                <a:latin typeface="Elephant Pro" panose="020B0604020202020204" pitchFamily="2" charset="0"/>
              </a:rPr>
              <a:t>Online Textbooks </a:t>
            </a:r>
          </a:p>
          <a:p>
            <a:pPr marL="628650" lvl="1">
              <a:spcBef>
                <a:spcPts val="1800"/>
              </a:spcBef>
              <a:spcAft>
                <a:spcPts val="0"/>
              </a:spcAft>
              <a:buFont typeface="Wingdings" panose="05000000000000000000" pitchFamily="2" charset="2"/>
              <a:buChar char="§"/>
              <a:defRPr/>
            </a:pPr>
            <a:r>
              <a:rPr lang="en-US" sz="2000" dirty="0">
                <a:latin typeface="Elephant Pro" panose="020B0604020202020204" pitchFamily="2" charset="0"/>
              </a:rPr>
              <a:t>Microsoft Office 365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05D1BFE-E8EC-4FCE-A9FF-0CA26CBB9844}"/>
              </a:ext>
            </a:extLst>
          </p:cNvPr>
          <p:cNvSpPr>
            <a:spLocks noGrp="1"/>
          </p:cNvSpPr>
          <p:nvPr>
            <p:ph type="title"/>
          </p:nvPr>
        </p:nvSpPr>
        <p:spPr>
          <a:xfrm>
            <a:off x="802385" y="807359"/>
            <a:ext cx="7543800" cy="1637889"/>
          </a:xfrm>
        </p:spPr>
        <p:txBody>
          <a:bodyPr>
            <a:normAutofit/>
          </a:bodyPr>
          <a:lstStyle/>
          <a:p>
            <a:pPr algn="ctr" eaLnBrk="1" hangingPunct="1"/>
            <a:br>
              <a:rPr lang="en-US" altLang="en-US" sz="3600" b="1" dirty="0"/>
            </a:br>
            <a:endParaRPr lang="en-US" altLang="en-US" sz="3600" b="1" dirty="0"/>
          </a:p>
        </p:txBody>
      </p:sp>
      <p:sp>
        <p:nvSpPr>
          <p:cNvPr id="8195" name="Rectangle 4">
            <a:extLst>
              <a:ext uri="{FF2B5EF4-FFF2-40B4-BE49-F238E27FC236}">
                <a16:creationId xmlns:a16="http://schemas.microsoft.com/office/drawing/2014/main" id="{0624239F-6B2A-42BC-8D51-DFA1B9DA41FE}"/>
              </a:ext>
            </a:extLst>
          </p:cNvPr>
          <p:cNvSpPr>
            <a:spLocks noGrp="1" noChangeArrowheads="1"/>
          </p:cNvSpPr>
          <p:nvPr>
            <p:ph idx="1"/>
          </p:nvPr>
        </p:nvSpPr>
        <p:spPr>
          <a:xfrm>
            <a:off x="797815" y="2121408"/>
            <a:ext cx="4861814" cy="4050792"/>
          </a:xfrm>
        </p:spPr>
        <p:txBody>
          <a:bodyPr vert="horz" lIns="91440" tIns="45720" rIns="91440" bIns="45720" rtlCol="0">
            <a:normAutofit/>
          </a:bodyPr>
          <a:lstStyle/>
          <a:p>
            <a:pPr marL="0" indent="0" eaLnBrk="1" fontAlgn="auto" hangingPunct="1">
              <a:spcBef>
                <a:spcPts val="1800"/>
              </a:spcBef>
              <a:spcAft>
                <a:spcPts val="0"/>
              </a:spcAft>
              <a:buNone/>
              <a:defRPr/>
            </a:pPr>
            <a:endParaRPr lang="en-US">
              <a:latin typeface="Euphemia"/>
            </a:endParaRPr>
          </a:p>
          <a:p>
            <a:pPr marL="228600" indent="-228600" eaLnBrk="1" fontAlgn="auto" hangingPunct="1">
              <a:spcBef>
                <a:spcPts val="1800"/>
              </a:spcBef>
              <a:spcAft>
                <a:spcPts val="0"/>
              </a:spcAft>
              <a:buFont typeface="Wingdings" panose="05000000000000000000" pitchFamily="2" charset="2"/>
              <a:buChar char="§"/>
              <a:defRPr/>
            </a:pPr>
            <a:endParaRPr lang="en-US">
              <a:latin typeface="Euphemia"/>
            </a:endParaRPr>
          </a:p>
          <a:p>
            <a:pPr marL="0" indent="0" eaLnBrk="1" fontAlgn="auto" hangingPunct="1">
              <a:spcBef>
                <a:spcPts val="1800"/>
              </a:spcBef>
              <a:spcAft>
                <a:spcPts val="0"/>
              </a:spcAft>
              <a:buNone/>
              <a:defRPr/>
            </a:pPr>
            <a:endParaRPr lang="en-US">
              <a:latin typeface="Euphemia"/>
            </a:endParaRPr>
          </a:p>
        </p:txBody>
      </p:sp>
      <p:pic>
        <p:nvPicPr>
          <p:cNvPr id="2050" name="Picture 2" descr="Fear God, Love God, Serve God&quot;: &quot;We Win!&quot;">
            <a:extLst>
              <a:ext uri="{FF2B5EF4-FFF2-40B4-BE49-F238E27FC236}">
                <a16:creationId xmlns:a16="http://schemas.microsoft.com/office/drawing/2014/main" id="{2CA4C3DF-5888-EEB9-48C8-1FF7422F2A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40991" y="133126"/>
            <a:ext cx="3110637" cy="962449"/>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5">
            <a:extLst>
              <a:ext uri="{FF2B5EF4-FFF2-40B4-BE49-F238E27FC236}">
                <a16:creationId xmlns:a16="http://schemas.microsoft.com/office/drawing/2014/main" id="{F61D6710-7E8C-4664-B1CC-B80205ED5350}"/>
              </a:ext>
            </a:extLst>
          </p:cNvPr>
          <p:cNvSpPr>
            <a:spLocks noChangeArrowheads="1"/>
          </p:cNvSpPr>
          <p:nvPr/>
        </p:nvSpPr>
        <p:spPr bwMode="auto">
          <a:xfrm>
            <a:off x="5334000" y="1676400"/>
            <a:ext cx="3086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1" hangingPunct="1">
              <a:lnSpc>
                <a:spcPct val="80000"/>
              </a:lnSpc>
              <a:buFontTx/>
              <a:buNone/>
            </a:pPr>
            <a:endParaRPr lang="en-US" altLang="en-US" sz="2000">
              <a:solidFill>
                <a:srgbClr val="7F2F2D"/>
              </a:solidFill>
              <a:latin typeface="Garamond" panose="02020404030301010803" pitchFamily="18" charset="0"/>
            </a:endParaRPr>
          </a:p>
        </p:txBody>
      </p:sp>
      <p:sp>
        <p:nvSpPr>
          <p:cNvPr id="3" name="TextBox 2">
            <a:extLst>
              <a:ext uri="{FF2B5EF4-FFF2-40B4-BE49-F238E27FC236}">
                <a16:creationId xmlns:a16="http://schemas.microsoft.com/office/drawing/2014/main" id="{DA666371-A7C0-C382-F3E7-7EFBAB6E8F7C}"/>
              </a:ext>
            </a:extLst>
          </p:cNvPr>
          <p:cNvSpPr txBox="1"/>
          <p:nvPr/>
        </p:nvSpPr>
        <p:spPr>
          <a:xfrm>
            <a:off x="287079" y="983159"/>
            <a:ext cx="8697433" cy="769441"/>
          </a:xfrm>
          <a:prstGeom prst="rect">
            <a:avLst/>
          </a:prstGeom>
          <a:noFill/>
        </p:spPr>
        <p:txBody>
          <a:bodyPr wrap="square" rtlCol="0">
            <a:spAutoFit/>
          </a:bodyPr>
          <a:lstStyle/>
          <a:p>
            <a:pPr algn="ctr"/>
            <a:r>
              <a:rPr lang="en-US" sz="4400" dirty="0"/>
              <a:t>Classroom Management</a:t>
            </a:r>
          </a:p>
        </p:txBody>
      </p:sp>
      <p:pic>
        <p:nvPicPr>
          <p:cNvPr id="1026" name="Picture 2" descr="PBIS &amp; Restorative Practices -">
            <a:extLst>
              <a:ext uri="{FF2B5EF4-FFF2-40B4-BE49-F238E27FC236}">
                <a16:creationId xmlns:a16="http://schemas.microsoft.com/office/drawing/2014/main" id="{1A54A594-A323-280F-6D9A-B4CDD2467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40" y="3251187"/>
            <a:ext cx="4189228" cy="1346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amps Classroom Management Program For Teachers – Otosection">
            <a:extLst>
              <a:ext uri="{FF2B5EF4-FFF2-40B4-BE49-F238E27FC236}">
                <a16:creationId xmlns:a16="http://schemas.microsoft.com/office/drawing/2014/main" id="{C7649618-EB5E-72A9-3F4A-8099715F8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630" y="2484464"/>
            <a:ext cx="2771070" cy="368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38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05D1BFE-E8EC-4FCE-A9FF-0CA26CBB9844}"/>
              </a:ext>
            </a:extLst>
          </p:cNvPr>
          <p:cNvSpPr>
            <a:spLocks noGrp="1"/>
          </p:cNvSpPr>
          <p:nvPr>
            <p:ph type="title"/>
          </p:nvPr>
        </p:nvSpPr>
        <p:spPr>
          <a:xfrm>
            <a:off x="802385" y="807359"/>
            <a:ext cx="7543800" cy="1637889"/>
          </a:xfrm>
        </p:spPr>
        <p:txBody>
          <a:bodyPr>
            <a:normAutofit/>
          </a:bodyPr>
          <a:lstStyle/>
          <a:p>
            <a:pPr algn="ctr" eaLnBrk="1" hangingPunct="1"/>
            <a:br>
              <a:rPr lang="en-US" altLang="en-US" sz="3600" b="1" dirty="0"/>
            </a:br>
            <a:endParaRPr lang="en-US" altLang="en-US" sz="3600" b="1" dirty="0"/>
          </a:p>
        </p:txBody>
      </p:sp>
      <p:sp>
        <p:nvSpPr>
          <p:cNvPr id="8195" name="Rectangle 4">
            <a:extLst>
              <a:ext uri="{FF2B5EF4-FFF2-40B4-BE49-F238E27FC236}">
                <a16:creationId xmlns:a16="http://schemas.microsoft.com/office/drawing/2014/main" id="{0624239F-6B2A-42BC-8D51-DFA1B9DA41FE}"/>
              </a:ext>
            </a:extLst>
          </p:cNvPr>
          <p:cNvSpPr>
            <a:spLocks noGrp="1" noChangeArrowheads="1"/>
          </p:cNvSpPr>
          <p:nvPr>
            <p:ph idx="1"/>
          </p:nvPr>
        </p:nvSpPr>
        <p:spPr>
          <a:xfrm>
            <a:off x="797815" y="2121408"/>
            <a:ext cx="4861814" cy="4050792"/>
          </a:xfrm>
        </p:spPr>
        <p:txBody>
          <a:bodyPr vert="horz" lIns="91440" tIns="45720" rIns="91440" bIns="45720" rtlCol="0">
            <a:normAutofit/>
          </a:bodyPr>
          <a:lstStyle/>
          <a:p>
            <a:pPr marL="0" indent="0" eaLnBrk="1" fontAlgn="auto" hangingPunct="1">
              <a:spcBef>
                <a:spcPts val="1800"/>
              </a:spcBef>
              <a:spcAft>
                <a:spcPts val="0"/>
              </a:spcAft>
              <a:buNone/>
              <a:defRPr/>
            </a:pPr>
            <a:endParaRPr lang="en-US">
              <a:latin typeface="Euphemia"/>
            </a:endParaRPr>
          </a:p>
          <a:p>
            <a:pPr marL="228600" indent="-228600" eaLnBrk="1" fontAlgn="auto" hangingPunct="1">
              <a:spcBef>
                <a:spcPts val="1800"/>
              </a:spcBef>
              <a:spcAft>
                <a:spcPts val="0"/>
              </a:spcAft>
              <a:buFont typeface="Wingdings" panose="05000000000000000000" pitchFamily="2" charset="2"/>
              <a:buChar char="§"/>
              <a:defRPr/>
            </a:pPr>
            <a:endParaRPr lang="en-US">
              <a:latin typeface="Euphemia"/>
            </a:endParaRPr>
          </a:p>
          <a:p>
            <a:pPr marL="0" indent="0" eaLnBrk="1" fontAlgn="auto" hangingPunct="1">
              <a:spcBef>
                <a:spcPts val="1800"/>
              </a:spcBef>
              <a:spcAft>
                <a:spcPts val="0"/>
              </a:spcAft>
              <a:buNone/>
              <a:defRPr/>
            </a:pPr>
            <a:endParaRPr lang="en-US">
              <a:latin typeface="Euphemia"/>
            </a:endParaRPr>
          </a:p>
        </p:txBody>
      </p:sp>
      <p:pic>
        <p:nvPicPr>
          <p:cNvPr id="2050" name="Picture 2" descr="Fear God, Love God, Serve God&quot;: &quot;We Win!&quot;">
            <a:extLst>
              <a:ext uri="{FF2B5EF4-FFF2-40B4-BE49-F238E27FC236}">
                <a16:creationId xmlns:a16="http://schemas.microsoft.com/office/drawing/2014/main" id="{2CA4C3DF-5888-EEB9-48C8-1FF7422F2A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40991" y="133126"/>
            <a:ext cx="3110637" cy="962449"/>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5">
            <a:extLst>
              <a:ext uri="{FF2B5EF4-FFF2-40B4-BE49-F238E27FC236}">
                <a16:creationId xmlns:a16="http://schemas.microsoft.com/office/drawing/2014/main" id="{F61D6710-7E8C-4664-B1CC-B80205ED5350}"/>
              </a:ext>
            </a:extLst>
          </p:cNvPr>
          <p:cNvSpPr>
            <a:spLocks noChangeArrowheads="1"/>
          </p:cNvSpPr>
          <p:nvPr/>
        </p:nvSpPr>
        <p:spPr bwMode="auto">
          <a:xfrm>
            <a:off x="5334000" y="1676400"/>
            <a:ext cx="3086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1" hangingPunct="1">
              <a:lnSpc>
                <a:spcPct val="80000"/>
              </a:lnSpc>
              <a:buFontTx/>
              <a:buNone/>
            </a:pPr>
            <a:endParaRPr lang="en-US" altLang="en-US" sz="2000">
              <a:solidFill>
                <a:srgbClr val="7F2F2D"/>
              </a:solidFill>
              <a:latin typeface="Garamond" panose="02020404030301010803" pitchFamily="18" charset="0"/>
            </a:endParaRPr>
          </a:p>
        </p:txBody>
      </p:sp>
      <p:pic>
        <p:nvPicPr>
          <p:cNvPr id="4" name="Picture 3">
            <a:extLst>
              <a:ext uri="{FF2B5EF4-FFF2-40B4-BE49-F238E27FC236}">
                <a16:creationId xmlns:a16="http://schemas.microsoft.com/office/drawing/2014/main" id="{B7803FC7-E3B5-5EC2-5DCB-911E3D0A2813}"/>
              </a:ext>
            </a:extLst>
          </p:cNvPr>
          <p:cNvPicPr>
            <a:picLocks noChangeAspect="1"/>
          </p:cNvPicPr>
          <p:nvPr/>
        </p:nvPicPr>
        <p:blipFill>
          <a:blip r:embed="rId4"/>
          <a:stretch>
            <a:fillRect/>
          </a:stretch>
        </p:blipFill>
        <p:spPr>
          <a:xfrm>
            <a:off x="477579" y="1095575"/>
            <a:ext cx="7942521" cy="5537110"/>
          </a:xfrm>
          <a:prstGeom prst="rect">
            <a:avLst/>
          </a:prstGeom>
        </p:spPr>
      </p:pic>
    </p:spTree>
    <p:extLst>
      <p:ext uri="{BB962C8B-B14F-4D97-AF65-F5344CB8AC3E}">
        <p14:creationId xmlns:p14="http://schemas.microsoft.com/office/powerpoint/2010/main" val="145754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0" name="Rectangle 199">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3486126"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18434" name="Rectangle 2">
            <a:extLst>
              <a:ext uri="{FF2B5EF4-FFF2-40B4-BE49-F238E27FC236}">
                <a16:creationId xmlns:a16="http://schemas.microsoft.com/office/drawing/2014/main" id="{AD9BAB9F-8824-447F-BA3D-91399B96ED29}"/>
              </a:ext>
            </a:extLst>
          </p:cNvPr>
          <p:cNvSpPr>
            <a:spLocks noGrp="1"/>
          </p:cNvSpPr>
          <p:nvPr>
            <p:ph type="title"/>
          </p:nvPr>
        </p:nvSpPr>
        <p:spPr>
          <a:xfrm>
            <a:off x="482601" y="643466"/>
            <a:ext cx="2764734" cy="5528734"/>
          </a:xfrm>
        </p:spPr>
        <p:txBody>
          <a:bodyPr vert="horz" lIns="91440" tIns="45720" rIns="91440" bIns="45720" rtlCol="0" anchor="ctr">
            <a:normAutofit/>
          </a:bodyPr>
          <a:lstStyle/>
          <a:p>
            <a:pPr algn="r"/>
            <a:r>
              <a:rPr lang="en-US" altLang="en-US" b="1">
                <a:solidFill>
                  <a:srgbClr val="FFFFFF"/>
                </a:solidFill>
              </a:rPr>
              <a:t>Grading Policies</a:t>
            </a:r>
          </a:p>
        </p:txBody>
      </p:sp>
      <p:sp>
        <p:nvSpPr>
          <p:cNvPr id="22531" name="Rectangle 5">
            <a:extLst>
              <a:ext uri="{FF2B5EF4-FFF2-40B4-BE49-F238E27FC236}">
                <a16:creationId xmlns:a16="http://schemas.microsoft.com/office/drawing/2014/main" id="{46B3CA9F-0EC1-4198-B17B-21E0B55FED2D}"/>
              </a:ext>
            </a:extLst>
          </p:cNvPr>
          <p:cNvSpPr>
            <a:spLocks noChangeArrowheads="1"/>
          </p:cNvSpPr>
          <p:nvPr/>
        </p:nvSpPr>
        <p:spPr bwMode="auto">
          <a:xfrm>
            <a:off x="3790334" y="599768"/>
            <a:ext cx="5081963" cy="55724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342900" indent="-342900">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marL="0" indent="-182880" defTabSz="914400">
              <a:lnSpc>
                <a:spcPct val="90000"/>
              </a:lnSpc>
              <a:spcBef>
                <a:spcPts val="0"/>
              </a:spcBef>
              <a:spcAft>
                <a:spcPts val="1200"/>
              </a:spcAft>
              <a:buClr>
                <a:schemeClr val="accent1">
                  <a:lumMod val="75000"/>
                </a:schemeClr>
              </a:buClr>
              <a:buSzPct val="85000"/>
              <a:buFont typeface="Wingdings" pitchFamily="2" charset="2"/>
              <a:buChar char="§"/>
            </a:pPr>
            <a:r>
              <a:rPr lang="en-US" sz="1800" b="1" spc="60">
                <a:latin typeface="+mn-lt"/>
              </a:rPr>
              <a:t>District Wide Grading Categories:</a:t>
            </a:r>
          </a:p>
          <a:p>
            <a:pPr indent="-182880" defTabSz="914400">
              <a:lnSpc>
                <a:spcPct val="90000"/>
              </a:lnSpc>
              <a:spcBef>
                <a:spcPts val="0"/>
              </a:spcBef>
              <a:spcAft>
                <a:spcPts val="1200"/>
              </a:spcAft>
              <a:buClr>
                <a:schemeClr val="accent1">
                  <a:lumMod val="75000"/>
                </a:schemeClr>
              </a:buClr>
              <a:buSzPct val="85000"/>
              <a:buFont typeface="Wingdings" pitchFamily="2" charset="2"/>
              <a:buChar char="§"/>
            </a:pPr>
            <a:r>
              <a:rPr lang="en-US" sz="1800" u="sng" spc="60">
                <a:latin typeface="+mn-lt"/>
              </a:rPr>
              <a:t>Major:</a:t>
            </a:r>
            <a:r>
              <a:rPr lang="en-US" sz="1800" spc="60">
                <a:latin typeface="+mn-lt"/>
              </a:rPr>
              <a:t> An assignment or assessment that is cumulative in nature, and/or when there is a significant amount of dedicated instructional time devoted to the content being assessed.</a:t>
            </a:r>
          </a:p>
          <a:p>
            <a:pPr indent="-182880" defTabSz="914400">
              <a:lnSpc>
                <a:spcPct val="90000"/>
              </a:lnSpc>
              <a:spcBef>
                <a:spcPts val="0"/>
              </a:spcBef>
              <a:spcAft>
                <a:spcPts val="1200"/>
              </a:spcAft>
              <a:buClr>
                <a:schemeClr val="accent1">
                  <a:lumMod val="75000"/>
                </a:schemeClr>
              </a:buClr>
              <a:buSzPct val="85000"/>
              <a:buFont typeface="Wingdings" pitchFamily="2" charset="2"/>
              <a:buChar char="§"/>
            </a:pPr>
            <a:r>
              <a:rPr lang="en-US" sz="1800" u="sng" spc="60">
                <a:latin typeface="+mn-lt"/>
              </a:rPr>
              <a:t>Minor:</a:t>
            </a:r>
            <a:r>
              <a:rPr lang="en-US" sz="1800" spc="60">
                <a:latin typeface="+mn-lt"/>
              </a:rPr>
              <a:t> An assignment or assessment where there is a small amount of dedicated instructional time devoted to the content being assessed.</a:t>
            </a:r>
          </a:p>
          <a:p>
            <a:pPr indent="-182880" defTabSz="914400">
              <a:lnSpc>
                <a:spcPct val="90000"/>
              </a:lnSpc>
              <a:spcBef>
                <a:spcPts val="0"/>
              </a:spcBef>
              <a:spcAft>
                <a:spcPts val="600"/>
              </a:spcAft>
              <a:buClr>
                <a:schemeClr val="accent1">
                  <a:lumMod val="75000"/>
                </a:schemeClr>
              </a:buClr>
              <a:buSzPct val="85000"/>
              <a:buFont typeface="Wingdings" pitchFamily="2" charset="2"/>
              <a:buChar char="§"/>
            </a:pPr>
            <a:r>
              <a:rPr lang="en-US" sz="1800" u="sng" spc="60">
                <a:latin typeface="+mn-lt"/>
              </a:rPr>
              <a:t>Practice:</a:t>
            </a:r>
            <a:r>
              <a:rPr lang="en-US" sz="1800" spc="60">
                <a:latin typeface="+mn-lt"/>
              </a:rPr>
              <a:t> Daily assignments, observations, and/or engagement activities given in class or for homework given to students to build and/or remediate skills.  Practice has a maximum weight in the grade book as follows:</a:t>
            </a:r>
          </a:p>
          <a:p>
            <a:pPr lvl="1" indent="-182880" defTabSz="914400">
              <a:lnSpc>
                <a:spcPct val="90000"/>
              </a:lnSpc>
              <a:spcBef>
                <a:spcPts val="0"/>
              </a:spcBef>
              <a:spcAft>
                <a:spcPts val="600"/>
              </a:spcAft>
              <a:buClr>
                <a:schemeClr val="accent1">
                  <a:lumMod val="75000"/>
                </a:schemeClr>
              </a:buClr>
              <a:buSzPct val="85000"/>
              <a:buFont typeface="Wingdings" pitchFamily="2" charset="2"/>
              <a:buChar char="§"/>
            </a:pPr>
            <a:r>
              <a:rPr lang="en-US" sz="1800" spc="60">
                <a:latin typeface="+mn-lt"/>
              </a:rPr>
              <a:t>Elementary (K-5): 10%</a:t>
            </a:r>
            <a:endParaRPr lang="en-US" sz="1800" b="1">
              <a:latin typeface="+mn-lt"/>
            </a:endParaRPr>
          </a:p>
        </p:txBody>
      </p:sp>
      <p:sp>
        <p:nvSpPr>
          <p:cNvPr id="204" name="Oval 203">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6" name="Oval 205">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7146E8F-F131-47E6-9E26-CA67EE54AE5D}"/>
              </a:ext>
            </a:extLst>
          </p:cNvPr>
          <p:cNvSpPr>
            <a:spLocks noGrp="1"/>
          </p:cNvSpPr>
          <p:nvPr>
            <p:ph type="title"/>
          </p:nvPr>
        </p:nvSpPr>
        <p:spPr>
          <a:xfrm>
            <a:off x="831850" y="185773"/>
            <a:ext cx="7467600" cy="1143000"/>
          </a:xfrm>
        </p:spPr>
        <p:txBody>
          <a:bodyPr/>
          <a:lstStyle/>
          <a:p>
            <a:pPr eaLnBrk="1" hangingPunct="1"/>
            <a:r>
              <a:rPr lang="en-US" altLang="en-US" b="1">
                <a:solidFill>
                  <a:srgbClr val="7F2F2D"/>
                </a:solidFill>
              </a:rPr>
              <a:t>Grading Policies Cont.</a:t>
            </a:r>
          </a:p>
        </p:txBody>
      </p:sp>
      <p:sp>
        <p:nvSpPr>
          <p:cNvPr id="4" name="Rectangle 3">
            <a:extLst>
              <a:ext uri="{FF2B5EF4-FFF2-40B4-BE49-F238E27FC236}">
                <a16:creationId xmlns:a16="http://schemas.microsoft.com/office/drawing/2014/main" id="{8FA33A34-3BD5-4F66-B0C2-275787990994}"/>
              </a:ext>
            </a:extLst>
          </p:cNvPr>
          <p:cNvSpPr txBox="1">
            <a:spLocks/>
          </p:cNvSpPr>
          <p:nvPr/>
        </p:nvSpPr>
        <p:spPr bwMode="auto">
          <a:xfrm>
            <a:off x="2768600" y="1328773"/>
            <a:ext cx="3594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90000"/>
              </a:lnSpc>
              <a:spcBef>
                <a:spcPts val="1000"/>
              </a:spcBef>
              <a:spcAft>
                <a:spcPts val="0"/>
              </a:spcAft>
              <a:buFont typeface="Arial" panose="020B0604020202020204" pitchFamily="34" charset="0"/>
              <a:buNone/>
              <a:defRPr/>
            </a:pPr>
            <a:r>
              <a:rPr lang="en-US" sz="2000" b="1" dirty="0">
                <a:latin typeface="KG Blank Space Sketch" panose="02000000000000000000" pitchFamily="2" charset="0"/>
                <a:ea typeface="+mn-lt"/>
                <a:cs typeface="Calibri" panose="020F0502020204030204"/>
              </a:rPr>
              <a:t>2 – 5 Grading Scale</a:t>
            </a:r>
            <a:endParaRPr lang="en-US" sz="2000" b="1" dirty="0">
              <a:latin typeface="KG Blank Space Sketch" panose="02000000000000000000" pitchFamily="2" charset="0"/>
            </a:endParaRPr>
          </a:p>
          <a:p>
            <a:pPr marL="400050" lvl="2">
              <a:spcBef>
                <a:spcPts val="0"/>
              </a:spcBef>
              <a:spcAft>
                <a:spcPts val="0"/>
              </a:spcAft>
            </a:pPr>
            <a:r>
              <a:rPr lang="en-US" sz="1800" dirty="0">
                <a:latin typeface="KG Blank Space Sketch" panose="02000000000000000000" pitchFamily="2" charset="0"/>
                <a:ea typeface="+mn-lt"/>
                <a:cs typeface="Calibri" panose="020F0502020204030204"/>
              </a:rPr>
              <a:t>A  90 and Above </a:t>
            </a:r>
          </a:p>
          <a:p>
            <a:pPr marL="400050" lvl="2">
              <a:spcBef>
                <a:spcPts val="0"/>
              </a:spcBef>
              <a:spcAft>
                <a:spcPts val="0"/>
              </a:spcAft>
            </a:pPr>
            <a:r>
              <a:rPr lang="en-US" sz="1800" dirty="0">
                <a:latin typeface="KG Blank Space Sketch" panose="02000000000000000000" pitchFamily="2" charset="0"/>
                <a:ea typeface="+mn-lt"/>
                <a:cs typeface="Calibri" panose="020F0502020204030204"/>
              </a:rPr>
              <a:t>B  80-89</a:t>
            </a:r>
          </a:p>
          <a:p>
            <a:pPr marL="400050" lvl="2">
              <a:spcBef>
                <a:spcPts val="0"/>
              </a:spcBef>
              <a:spcAft>
                <a:spcPts val="0"/>
              </a:spcAft>
            </a:pPr>
            <a:r>
              <a:rPr lang="en-US" sz="1800" dirty="0">
                <a:latin typeface="KG Blank Space Sketch" panose="02000000000000000000" pitchFamily="2" charset="0"/>
                <a:ea typeface="+mn-lt"/>
                <a:cs typeface="Calibri" panose="020F0502020204030204"/>
              </a:rPr>
              <a:t>C  70-79</a:t>
            </a:r>
          </a:p>
          <a:p>
            <a:pPr marL="400050" lvl="2">
              <a:spcBef>
                <a:spcPts val="0"/>
              </a:spcBef>
              <a:spcAft>
                <a:spcPts val="0"/>
              </a:spcAft>
            </a:pPr>
            <a:r>
              <a:rPr lang="en-US" sz="1800" dirty="0">
                <a:latin typeface="KG Blank Space Sketch" panose="02000000000000000000" pitchFamily="2" charset="0"/>
                <a:ea typeface="+mn-lt"/>
                <a:cs typeface="Calibri" panose="020F0502020204030204"/>
              </a:rPr>
              <a:t>F Below 70</a:t>
            </a:r>
          </a:p>
          <a:p>
            <a:pPr marL="400050" lvl="2">
              <a:spcBef>
                <a:spcPts val="0"/>
              </a:spcBef>
              <a:spcAft>
                <a:spcPts val="0"/>
              </a:spcAft>
            </a:pPr>
            <a:r>
              <a:rPr lang="en-US" sz="1800" dirty="0">
                <a:latin typeface="KG Blank Space Sketch" panose="02000000000000000000" pitchFamily="2" charset="0"/>
                <a:ea typeface="+mn-lt"/>
                <a:cs typeface="Calibri" panose="020F0502020204030204"/>
              </a:rPr>
              <a:t>NG No Grade</a:t>
            </a:r>
            <a:r>
              <a:rPr lang="en-US" sz="1400" dirty="0">
                <a:latin typeface="KG Blank Space Sketch" panose="02000000000000000000" pitchFamily="2" charset="0"/>
                <a:ea typeface="+mn-lt"/>
                <a:cs typeface="Calibri" panose="020F0502020204030204"/>
              </a:rPr>
              <a:t>	 </a:t>
            </a:r>
          </a:p>
          <a:p>
            <a:pPr marL="0" indent="-228600" algn="ctr" eaLnBrk="1" hangingPunct="1">
              <a:lnSpc>
                <a:spcPct val="90000"/>
              </a:lnSpc>
              <a:spcBef>
                <a:spcPct val="0"/>
              </a:spcBef>
              <a:buFont typeface="Arial" panose="020B0604020202020204" pitchFamily="34" charset="0"/>
              <a:buNone/>
            </a:pPr>
            <a:endParaRPr lang="en-US" altLang="en-US" sz="2800" dirty="0">
              <a:solidFill>
                <a:srgbClr val="9A3836"/>
              </a:solidFill>
              <a:latin typeface="Times New Roman" panose="02020603050405020304" pitchFamily="18" charset="0"/>
              <a:cs typeface="Times New Roman" panose="02020603050405020304" pitchFamily="18" charset="0"/>
            </a:endParaRPr>
          </a:p>
          <a:p>
            <a:pPr marL="0" indent="-228600" algn="ctr" eaLnBrk="1" hangingPunct="1">
              <a:lnSpc>
                <a:spcPct val="90000"/>
              </a:lnSpc>
              <a:spcBef>
                <a:spcPct val="0"/>
              </a:spcBef>
              <a:buFont typeface="Arial" panose="020B0604020202020204" pitchFamily="34" charset="0"/>
              <a:buNone/>
            </a:pPr>
            <a:endParaRPr lang="en-US" altLang="en-US" sz="2800" dirty="0">
              <a:solidFill>
                <a:srgbClr val="9A3836"/>
              </a:solidFill>
              <a:latin typeface="Times New Roman" panose="02020603050405020304" pitchFamily="18" charset="0"/>
              <a:cs typeface="Times New Roman" panose="02020603050405020304" pitchFamily="18" charset="0"/>
            </a:endParaRPr>
          </a:p>
        </p:txBody>
      </p:sp>
      <p:graphicFrame>
        <p:nvGraphicFramePr>
          <p:cNvPr id="19461" name="TextBox 1">
            <a:extLst>
              <a:ext uri="{FF2B5EF4-FFF2-40B4-BE49-F238E27FC236}">
                <a16:creationId xmlns:a16="http://schemas.microsoft.com/office/drawing/2014/main" id="{8064AAFD-5576-499D-B0DD-B8A674945F90}"/>
              </a:ext>
            </a:extLst>
          </p:cNvPr>
          <p:cNvGraphicFramePr/>
          <p:nvPr>
            <p:extLst>
              <p:ext uri="{D42A27DB-BD31-4B8C-83A1-F6EECF244321}">
                <p14:modId xmlns:p14="http://schemas.microsoft.com/office/powerpoint/2010/main" val="965605696"/>
              </p:ext>
            </p:extLst>
          </p:nvPr>
        </p:nvGraphicFramePr>
        <p:xfrm>
          <a:off x="831850" y="3428998"/>
          <a:ext cx="7204076" cy="312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B9256C76-2829-33FE-BDB3-6859C70B4438}"/>
              </a:ext>
            </a:extLst>
          </p:cNvPr>
          <p:cNvSpPr>
            <a:spLocks noGrp="1"/>
          </p:cNvSpPr>
          <p:nvPr>
            <p:ph idx="1"/>
          </p:nvPr>
        </p:nvSpPr>
        <p:spPr>
          <a:xfrm>
            <a:off x="831850" y="3312254"/>
            <a:ext cx="7772400" cy="4050792"/>
          </a:xfrm>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AD9B40D-2D1F-4ECB-A0B5-1815EB56A601}"/>
              </a:ext>
            </a:extLst>
          </p:cNvPr>
          <p:cNvSpPr>
            <a:spLocks noGrp="1"/>
          </p:cNvSpPr>
          <p:nvPr>
            <p:ph idx="1"/>
          </p:nvPr>
        </p:nvSpPr>
        <p:spPr>
          <a:xfrm>
            <a:off x="745538" y="1574862"/>
            <a:ext cx="7652923" cy="5283138"/>
          </a:xfrm>
        </p:spPr>
        <p:txBody>
          <a:bodyPr vert="horz" lIns="91440" tIns="45720" rIns="91440" bIns="45720" rtlCol="0" anchor="ctr">
            <a:normAutofit fontScale="92500"/>
          </a:bodyPr>
          <a:lstStyle/>
          <a:p>
            <a:pPr marL="0" indent="0">
              <a:spcBef>
                <a:spcPts val="0"/>
              </a:spcBef>
              <a:spcAft>
                <a:spcPts val="1200"/>
              </a:spcAft>
              <a:buNone/>
            </a:pPr>
            <a:r>
              <a:rPr lang="en-US" sz="1900">
                <a:latin typeface="KG Blank Space Sketch" panose="02000000000000000000" pitchFamily="2" charset="0"/>
                <a:ea typeface="+mn-lt"/>
                <a:cs typeface="+mn-lt"/>
              </a:rPr>
              <a:t>A tiered approach will be utilized to maximize student attendance in school. Attendance interventions will be implemented based on the following categories:</a:t>
            </a:r>
            <a:endParaRPr lang="en-US" sz="1900">
              <a:latin typeface="KG Blank Space Sketch" panose="02000000000000000000" pitchFamily="2" charset="0"/>
              <a:cs typeface="Calibri"/>
            </a:endParaRPr>
          </a:p>
          <a:p>
            <a:pPr marL="0" indent="0">
              <a:spcBef>
                <a:spcPts val="0"/>
              </a:spcBef>
              <a:spcAft>
                <a:spcPts val="1200"/>
              </a:spcAft>
              <a:buNone/>
            </a:pPr>
            <a:r>
              <a:rPr lang="en-US" sz="1900">
                <a:latin typeface="KG Blank Space Sketch" panose="02000000000000000000" pitchFamily="2" charset="0"/>
                <a:ea typeface="+mn-lt"/>
                <a:cs typeface="+mn-lt"/>
              </a:rPr>
              <a:t>•Satisfactory (0-4% Absence Rate)</a:t>
            </a:r>
            <a:endParaRPr lang="en-US" sz="1900">
              <a:latin typeface="KG Blank Space Sketch" panose="02000000000000000000" pitchFamily="2" charset="0"/>
              <a:cs typeface="Calibri"/>
            </a:endParaRPr>
          </a:p>
          <a:p>
            <a:pPr marL="0" indent="0">
              <a:spcBef>
                <a:spcPts val="0"/>
              </a:spcBef>
              <a:spcAft>
                <a:spcPts val="600"/>
              </a:spcAft>
              <a:buNone/>
            </a:pPr>
            <a:r>
              <a:rPr lang="en-US" sz="1900">
                <a:latin typeface="KG Blank Space Sketch" panose="02000000000000000000" pitchFamily="2" charset="0"/>
                <a:ea typeface="+mn-lt"/>
                <a:cs typeface="+mn-lt"/>
              </a:rPr>
              <a:t>•At Risk (5-9% Absence Rate) - Preventative</a:t>
            </a:r>
            <a:endParaRPr lang="en-US" sz="1900">
              <a:latin typeface="KG Blank Space Sketch" panose="02000000000000000000" pitchFamily="2" charset="0"/>
              <a:cs typeface="Calibri"/>
            </a:endParaRPr>
          </a:p>
          <a:p>
            <a:pPr lvl="1">
              <a:spcBef>
                <a:spcPts val="0"/>
              </a:spcBef>
              <a:spcAft>
                <a:spcPts val="1200"/>
              </a:spcAft>
            </a:pPr>
            <a:r>
              <a:rPr lang="en-US" sz="1900">
                <a:latin typeface="KG Blank Space Sketch" panose="02000000000000000000" pitchFamily="2" charset="0"/>
                <a:ea typeface="+mn-lt"/>
                <a:cs typeface="+mn-lt"/>
              </a:rPr>
              <a:t>Foundation of the support system and includes universal strategies to encourage good attendance for all students.</a:t>
            </a:r>
            <a:endParaRPr lang="en-US" sz="1900">
              <a:latin typeface="KG Blank Space Sketch" panose="02000000000000000000" pitchFamily="2" charset="0"/>
              <a:cs typeface="Calibri"/>
            </a:endParaRPr>
          </a:p>
          <a:p>
            <a:pPr marL="0" indent="0">
              <a:spcBef>
                <a:spcPts val="0"/>
              </a:spcBef>
              <a:spcAft>
                <a:spcPts val="600"/>
              </a:spcAft>
              <a:buNone/>
            </a:pPr>
            <a:r>
              <a:rPr lang="en-US" sz="1900">
                <a:latin typeface="KG Blank Space Sketch" panose="02000000000000000000" pitchFamily="2" charset="0"/>
                <a:ea typeface="+mn-lt"/>
                <a:cs typeface="+mn-lt"/>
              </a:rPr>
              <a:t>•Chronic Absent (10-19% Absence Rate) - Early Intervention </a:t>
            </a:r>
            <a:endParaRPr lang="en-US" sz="1900">
              <a:latin typeface="KG Blank Space Sketch" panose="02000000000000000000" pitchFamily="2" charset="0"/>
              <a:cs typeface="Calibri"/>
            </a:endParaRPr>
          </a:p>
          <a:p>
            <a:pPr lvl="1">
              <a:spcBef>
                <a:spcPts val="0"/>
              </a:spcBef>
              <a:spcAft>
                <a:spcPts val="1200"/>
              </a:spcAft>
            </a:pPr>
            <a:r>
              <a:rPr lang="en-US" sz="1900">
                <a:latin typeface="KG Blank Space Sketch" panose="02000000000000000000" pitchFamily="2" charset="0"/>
                <a:ea typeface="+mn-lt"/>
                <a:cs typeface="+mn-lt"/>
              </a:rPr>
              <a:t>For students and families who need more encouragement and support in addition to preventative strategies.  Chronic absent strategies will provide early intervention(s) to target students to avoid chronic absences.</a:t>
            </a:r>
          </a:p>
          <a:p>
            <a:pPr marL="0" indent="0">
              <a:spcBef>
                <a:spcPts val="0"/>
              </a:spcBef>
              <a:spcAft>
                <a:spcPts val="600"/>
              </a:spcAft>
              <a:buNone/>
            </a:pPr>
            <a:r>
              <a:rPr lang="en-US" sz="1900">
                <a:latin typeface="KG Blank Space Sketch" panose="02000000000000000000" pitchFamily="2" charset="0"/>
                <a:ea typeface="+mn-lt"/>
                <a:cs typeface="+mn-lt"/>
              </a:rPr>
              <a:t>•Severe Chronic Absent (≥20%Absence Rate)- Intensive Supports</a:t>
            </a:r>
            <a:endParaRPr lang="en-US" sz="1900">
              <a:latin typeface="KG Blank Space Sketch" panose="02000000000000000000" pitchFamily="2" charset="0"/>
              <a:cs typeface="Calibri"/>
            </a:endParaRPr>
          </a:p>
          <a:p>
            <a:pPr lvl="1">
              <a:spcBef>
                <a:spcPts val="0"/>
              </a:spcBef>
              <a:spcAft>
                <a:spcPts val="1200"/>
              </a:spcAft>
            </a:pPr>
            <a:r>
              <a:rPr lang="en-US" sz="1900">
                <a:latin typeface="KG Blank Space Sketch" panose="02000000000000000000" pitchFamily="2" charset="0"/>
                <a:ea typeface="+mn-lt"/>
                <a:cs typeface="+mn-lt"/>
              </a:rPr>
              <a:t>Offers intensive support for students facing the greatest challenges to getting to school with individual interventions and wrap around supports.</a:t>
            </a:r>
          </a:p>
          <a:p>
            <a:pPr marL="0" indent="0">
              <a:spcBef>
                <a:spcPts val="0"/>
              </a:spcBef>
              <a:spcAft>
                <a:spcPts val="1200"/>
              </a:spcAft>
              <a:buNone/>
            </a:pPr>
            <a:r>
              <a:rPr lang="en-US" sz="1900">
                <a:latin typeface="KG Blank Space Sketch" panose="02000000000000000000" pitchFamily="2" charset="0"/>
                <a:ea typeface="+mn-lt"/>
                <a:cs typeface="+mn-lt"/>
              </a:rPr>
              <a:t>The Superintendent will develop Operating Guidelines to implement this policy.</a:t>
            </a:r>
            <a:endParaRPr lang="en-US" sz="1900">
              <a:latin typeface="KG Blank Space Sketch" panose="02000000000000000000" pitchFamily="2" charset="0"/>
              <a:cs typeface="Calibri"/>
            </a:endParaRPr>
          </a:p>
          <a:p>
            <a:pPr marL="0" indent="0">
              <a:buNone/>
            </a:pPr>
            <a:endParaRPr lang="en-US" sz="1000">
              <a:cs typeface="Calibri"/>
            </a:endParaRPr>
          </a:p>
        </p:txBody>
      </p:sp>
      <p:pic>
        <p:nvPicPr>
          <p:cNvPr id="5126" name="Picture 6" descr="Image result for school attendance clipart | School attendance, School,  School days">
            <a:extLst>
              <a:ext uri="{FF2B5EF4-FFF2-40B4-BE49-F238E27FC236}">
                <a16:creationId xmlns:a16="http://schemas.microsoft.com/office/drawing/2014/main" id="{A2809D57-7825-4025-8B47-BF2850D03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284" y="125835"/>
            <a:ext cx="2585211" cy="110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47370"/>
      </p:ext>
    </p:extLst>
  </p:cSld>
  <p:clrMapOvr>
    <a:masterClrMapping/>
  </p:clrMapOvr>
  <mc:AlternateContent xmlns:mc="http://schemas.openxmlformats.org/markup-compatibility/2006" xmlns:p14="http://schemas.microsoft.com/office/powerpoint/2010/main">
    <mc:Choice Requires="p14">
      <p:transition spd="slow" p14:dur="2000" advTm="26992"/>
    </mc:Choice>
    <mc:Fallback xmlns="">
      <p:transition spd="slow" advTm="2699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82171"/>
            <a:ext cx="3451614" cy="1288669"/>
          </a:xfrm>
        </p:spPr>
        <p:txBody>
          <a:bodyPr>
            <a:normAutofit/>
          </a:bodyPr>
          <a:lstStyle/>
          <a:p>
            <a:r>
              <a:rPr lang="en-US" dirty="0"/>
              <a:t>Helpful Websites</a:t>
            </a:r>
          </a:p>
        </p:txBody>
      </p:sp>
      <p:pic>
        <p:nvPicPr>
          <p:cNvPr id="9" name="Picture 8"/>
          <p:cNvPicPr>
            <a:picLocks noChangeAspect="1"/>
          </p:cNvPicPr>
          <p:nvPr/>
        </p:nvPicPr>
        <p:blipFill>
          <a:blip r:embed="rId2"/>
          <a:stretch>
            <a:fillRect/>
          </a:stretch>
        </p:blipFill>
        <p:spPr>
          <a:xfrm rot="21600000">
            <a:off x="677414" y="1050989"/>
            <a:ext cx="3068840" cy="2999792"/>
          </a:xfrm>
          <a:prstGeom prst="rect">
            <a:avLst/>
          </a:prstGeom>
        </p:spPr>
      </p:pic>
      <p:sp>
        <p:nvSpPr>
          <p:cNvPr id="3" name="Content Placeholder 2"/>
          <p:cNvSpPr>
            <a:spLocks noGrp="1"/>
          </p:cNvSpPr>
          <p:nvPr>
            <p:ph idx="1"/>
          </p:nvPr>
        </p:nvSpPr>
        <p:spPr>
          <a:xfrm>
            <a:off x="4633860" y="1283754"/>
            <a:ext cx="3451614" cy="2697660"/>
          </a:xfrm>
        </p:spPr>
        <p:txBody>
          <a:bodyPr>
            <a:noAutofit/>
          </a:bodyPr>
          <a:lstStyle/>
          <a:p>
            <a:pPr marL="0" indent="0">
              <a:buNone/>
            </a:pPr>
            <a:r>
              <a:rPr lang="en-US" sz="1050" b="1" dirty="0"/>
              <a:t>Everything you need can be accessed through FCS Launchpad</a:t>
            </a:r>
          </a:p>
          <a:p>
            <a:pPr marL="0" indent="0">
              <a:buNone/>
            </a:pPr>
            <a:endParaRPr lang="en-US" sz="1050" b="1" dirty="0"/>
          </a:p>
          <a:p>
            <a:pPr>
              <a:lnSpc>
                <a:spcPct val="90000"/>
              </a:lnSpc>
            </a:pPr>
            <a:r>
              <a:rPr lang="en-US" sz="1050" dirty="0"/>
              <a:t>Go to </a:t>
            </a:r>
            <a:r>
              <a:rPr lang="en-US" sz="1050" dirty="0">
                <a:hlinkClick r:id="rId3"/>
              </a:rPr>
              <a:t>www.fultonschools.org</a:t>
            </a:r>
            <a:endParaRPr lang="en-US" sz="1050" dirty="0"/>
          </a:p>
          <a:p>
            <a:pPr>
              <a:lnSpc>
                <a:spcPct val="90000"/>
              </a:lnSpc>
            </a:pPr>
            <a:r>
              <a:rPr lang="en-US" sz="1050" dirty="0"/>
              <a:t>Select Students and Parents</a:t>
            </a:r>
          </a:p>
          <a:p>
            <a:pPr>
              <a:lnSpc>
                <a:spcPct val="90000"/>
              </a:lnSpc>
            </a:pPr>
            <a:r>
              <a:rPr lang="en-US" sz="1050" dirty="0"/>
              <a:t>Select Resources</a:t>
            </a:r>
          </a:p>
          <a:p>
            <a:pPr>
              <a:lnSpc>
                <a:spcPct val="90000"/>
              </a:lnSpc>
            </a:pPr>
            <a:r>
              <a:rPr lang="en-US" sz="1050" dirty="0"/>
              <a:t>Scroll to Launchpad</a:t>
            </a:r>
          </a:p>
          <a:p>
            <a:pPr marL="0" indent="0">
              <a:buNone/>
            </a:pPr>
            <a:endParaRPr lang="en-US" sz="1050" dirty="0"/>
          </a:p>
          <a:p>
            <a:pPr marL="0" indent="0">
              <a:buNone/>
            </a:pPr>
            <a:r>
              <a:rPr lang="en-US" sz="1050" b="1" dirty="0"/>
              <a:t>All programs can be accessed using your child’s Username Number and Birthday</a:t>
            </a:r>
          </a:p>
          <a:p>
            <a:pPr marL="0" indent="0">
              <a:buNone/>
            </a:pPr>
            <a:r>
              <a:rPr lang="en-US" sz="1050" dirty="0" err="1"/>
              <a:t>iReady</a:t>
            </a:r>
            <a:r>
              <a:rPr lang="en-US" sz="1050" dirty="0"/>
              <a:t> Math</a:t>
            </a:r>
          </a:p>
          <a:p>
            <a:pPr marL="0" indent="0">
              <a:buNone/>
            </a:pPr>
            <a:r>
              <a:rPr lang="en-US" sz="1050" dirty="0" err="1"/>
              <a:t>iReady</a:t>
            </a:r>
            <a:r>
              <a:rPr lang="en-US" sz="1050" dirty="0"/>
              <a:t> Reading</a:t>
            </a:r>
          </a:p>
          <a:p>
            <a:pPr marL="0" indent="0">
              <a:buNone/>
            </a:pPr>
            <a:r>
              <a:rPr lang="en-US" sz="1050" dirty="0"/>
              <a:t>Teams</a:t>
            </a:r>
          </a:p>
          <a:p>
            <a:pPr marL="0" indent="0">
              <a:buNone/>
            </a:pPr>
            <a:r>
              <a:rPr lang="en-US" sz="1050" dirty="0" err="1"/>
              <a:t>PebbleGo</a:t>
            </a:r>
            <a:endParaRPr lang="en-US" sz="1050" dirty="0"/>
          </a:p>
        </p:txBody>
      </p:sp>
    </p:spTree>
    <p:extLst>
      <p:ext uri="{BB962C8B-B14F-4D97-AF65-F5344CB8AC3E}">
        <p14:creationId xmlns:p14="http://schemas.microsoft.com/office/powerpoint/2010/main" val="27982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9" name="Group 8198">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8200" name="Oval 8199">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8201" name="Oval 8200">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8203" name="Rectangle 820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207" name="Rectangle 820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209" name="Rectangle 820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194" name="Title 1">
            <a:extLst>
              <a:ext uri="{FF2B5EF4-FFF2-40B4-BE49-F238E27FC236}">
                <a16:creationId xmlns:a16="http://schemas.microsoft.com/office/drawing/2014/main" id="{D415D45D-BB33-4860-8B51-94E34F683B09}"/>
              </a:ext>
            </a:extLst>
          </p:cNvPr>
          <p:cNvSpPr>
            <a:spLocks noGrp="1"/>
          </p:cNvSpPr>
          <p:nvPr>
            <p:ph type="title"/>
          </p:nvPr>
        </p:nvSpPr>
        <p:spPr>
          <a:xfrm>
            <a:off x="802386" y="484632"/>
            <a:ext cx="7543800" cy="1609344"/>
          </a:xfrm>
        </p:spPr>
        <p:txBody>
          <a:bodyPr vert="horz" lIns="91440" tIns="45720" rIns="91440" bIns="45720" rtlCol="0" anchor="ctr">
            <a:normAutofit/>
          </a:bodyPr>
          <a:lstStyle/>
          <a:p>
            <a:r>
              <a:rPr lang="en-US" altLang="en-US" sz="5400"/>
              <a:t>Communication</a:t>
            </a:r>
          </a:p>
        </p:txBody>
      </p:sp>
      <p:sp>
        <p:nvSpPr>
          <p:cNvPr id="6" name="TextBox 5">
            <a:extLst>
              <a:ext uri="{FF2B5EF4-FFF2-40B4-BE49-F238E27FC236}">
                <a16:creationId xmlns:a16="http://schemas.microsoft.com/office/drawing/2014/main" id="{2BF6C0DE-4F69-4AFF-BD6E-FB9292F9E440}"/>
              </a:ext>
            </a:extLst>
          </p:cNvPr>
          <p:cNvSpPr txBox="1"/>
          <p:nvPr/>
        </p:nvSpPr>
        <p:spPr>
          <a:xfrm>
            <a:off x="660692" y="1942561"/>
            <a:ext cx="8044452" cy="3851787"/>
          </a:xfrm>
          <a:prstGeom prst="rect">
            <a:avLst/>
          </a:prstGeom>
        </p:spPr>
        <p:txBody>
          <a:bodyPr vert="horz" lIns="91440" tIns="45720" rIns="91440" bIns="45720" rtlCol="0" anchor="t">
            <a:noAutofit/>
          </a:bodyPr>
          <a:lstStyle/>
          <a:p>
            <a:pPr indent="-182880" defTabSz="914400">
              <a:lnSpc>
                <a:spcPct val="90000"/>
              </a:lnSpc>
              <a:buClr>
                <a:schemeClr val="accent1">
                  <a:lumMod val="75000"/>
                </a:schemeClr>
              </a:buClr>
              <a:buSzPct val="85000"/>
              <a:buFont typeface="Wingdings" pitchFamily="2" charset="2"/>
              <a:buChar char="§"/>
            </a:pPr>
            <a:endParaRPr lang="en-US" sz="1500" b="1"/>
          </a:p>
          <a:p>
            <a:pPr indent="-182880" defTabSz="914400">
              <a:lnSpc>
                <a:spcPct val="90000"/>
              </a:lnSpc>
              <a:spcAft>
                <a:spcPts val="1200"/>
              </a:spcAft>
              <a:buClr>
                <a:schemeClr val="accent1">
                  <a:lumMod val="75000"/>
                </a:schemeClr>
              </a:buClr>
              <a:buSzPct val="85000"/>
              <a:buFont typeface="Wingdings" pitchFamily="2" charset="2"/>
              <a:buChar char="§"/>
            </a:pPr>
            <a:r>
              <a:rPr lang="en-US" b="1" u="sng"/>
              <a:t>ClassDojo</a:t>
            </a:r>
          </a:p>
          <a:p>
            <a:pPr defTabSz="914400">
              <a:lnSpc>
                <a:spcPct val="90000"/>
              </a:lnSpc>
              <a:spcAft>
                <a:spcPts val="1200"/>
              </a:spcAft>
              <a:buClr>
                <a:schemeClr val="accent1">
                  <a:lumMod val="75000"/>
                </a:schemeClr>
              </a:buClr>
              <a:buSzPct val="85000"/>
            </a:pPr>
            <a:r>
              <a:rPr lang="en-US"/>
              <a:t>Teacher will post announcements, files, events and reminders to class story. </a:t>
            </a:r>
          </a:p>
          <a:p>
            <a:pPr marL="742950" lvl="1" indent="-182880" defTabSz="914400">
              <a:lnSpc>
                <a:spcPct val="90000"/>
              </a:lnSpc>
              <a:spcAft>
                <a:spcPts val="1200"/>
              </a:spcAft>
              <a:buClr>
                <a:srgbClr val="9E3611"/>
              </a:buClr>
              <a:buSzPct val="85000"/>
              <a:buFont typeface="Wingdings" pitchFamily="2" charset="2"/>
              <a:buChar char="§"/>
            </a:pPr>
            <a:r>
              <a:rPr lang="en-US"/>
              <a:t>Send private messages to keep you in the loop</a:t>
            </a:r>
          </a:p>
          <a:p>
            <a:pPr indent="-182880" defTabSz="914400">
              <a:lnSpc>
                <a:spcPct val="90000"/>
              </a:lnSpc>
              <a:buClr>
                <a:schemeClr val="accent1">
                  <a:lumMod val="75000"/>
                </a:schemeClr>
              </a:buClr>
              <a:buSzPct val="85000"/>
              <a:buFont typeface="Wingdings" pitchFamily="2" charset="2"/>
              <a:buChar char="§"/>
            </a:pPr>
            <a:endParaRPr lang="en-US" u="sng"/>
          </a:p>
          <a:p>
            <a:pPr indent="-182880" defTabSz="914400">
              <a:lnSpc>
                <a:spcPct val="90000"/>
              </a:lnSpc>
              <a:buClr>
                <a:schemeClr val="accent1">
                  <a:lumMod val="75000"/>
                </a:schemeClr>
              </a:buClr>
              <a:buSzPct val="85000"/>
              <a:buFont typeface="Wingdings" pitchFamily="2" charset="2"/>
              <a:buChar char="§"/>
            </a:pPr>
            <a:r>
              <a:rPr lang="en-US" b="1" u="sng"/>
              <a:t>Weekly Class Newsletter:</a:t>
            </a:r>
          </a:p>
          <a:p>
            <a:pPr defTabSz="914400">
              <a:lnSpc>
                <a:spcPct val="90000"/>
              </a:lnSpc>
              <a:buClr>
                <a:schemeClr val="accent1">
                  <a:lumMod val="75000"/>
                </a:schemeClr>
              </a:buClr>
              <a:buSzPct val="85000"/>
            </a:pPr>
            <a:r>
              <a:rPr lang="en-US"/>
              <a:t>Teacher will send home a weekly newsletter to keep parents informed about what students are currently learning, important class reminders and helpful tips. </a:t>
            </a:r>
            <a:endParaRPr lang="en-US" u="sng"/>
          </a:p>
          <a:p>
            <a:pPr indent="-182880" defTabSz="914400">
              <a:lnSpc>
                <a:spcPct val="90000"/>
              </a:lnSpc>
              <a:buClr>
                <a:schemeClr val="accent1">
                  <a:lumMod val="75000"/>
                </a:schemeClr>
              </a:buClr>
              <a:buSzPct val="85000"/>
              <a:buFont typeface="Wingdings" pitchFamily="2" charset="2"/>
              <a:buChar char="§"/>
            </a:pPr>
            <a:endParaRPr lang="en-US" u="sng"/>
          </a:p>
          <a:p>
            <a:pPr indent="-182880" defTabSz="914400">
              <a:lnSpc>
                <a:spcPct val="90000"/>
              </a:lnSpc>
              <a:buClr>
                <a:schemeClr val="accent1">
                  <a:lumMod val="75000"/>
                </a:schemeClr>
              </a:buClr>
              <a:buSzPct val="85000"/>
              <a:buFont typeface="Wingdings" pitchFamily="2" charset="2"/>
              <a:buChar char="§"/>
            </a:pPr>
            <a:r>
              <a:rPr lang="en-US" b="1" u="sng"/>
              <a:t>Progress Reports:</a:t>
            </a:r>
            <a:r>
              <a:rPr lang="en-US" u="sng"/>
              <a:t> </a:t>
            </a:r>
          </a:p>
          <a:p>
            <a:pPr marL="742950" lvl="1" indent="-182880" defTabSz="914400">
              <a:lnSpc>
                <a:spcPct val="90000"/>
              </a:lnSpc>
              <a:buClr>
                <a:schemeClr val="accent1">
                  <a:lumMod val="75000"/>
                </a:schemeClr>
              </a:buClr>
              <a:buSzPct val="85000"/>
              <a:buFont typeface="Wingdings" pitchFamily="2" charset="2"/>
              <a:buChar char="§"/>
            </a:pPr>
            <a:r>
              <a:rPr lang="en-US"/>
              <a:t>Sent home every 4.5 weeks</a:t>
            </a:r>
          </a:p>
          <a:p>
            <a:pPr marL="742950" lvl="1" indent="-182880" defTabSz="914400">
              <a:lnSpc>
                <a:spcPct val="90000"/>
              </a:lnSpc>
              <a:buClr>
                <a:schemeClr val="accent1">
                  <a:lumMod val="75000"/>
                </a:schemeClr>
              </a:buClr>
              <a:buSzPct val="85000"/>
              <a:buFont typeface="Wingdings" pitchFamily="2" charset="2"/>
              <a:buChar char="§"/>
            </a:pPr>
            <a:r>
              <a:rPr lang="en-US"/>
              <a:t>Keeps you updated on how your child is doing socially and academically. </a:t>
            </a:r>
          </a:p>
          <a:p>
            <a:pPr marL="742950" lvl="1" indent="-182880" defTabSz="914400">
              <a:lnSpc>
                <a:spcPct val="90000"/>
              </a:lnSpc>
              <a:buClr>
                <a:schemeClr val="accent1">
                  <a:lumMod val="75000"/>
                </a:schemeClr>
              </a:buClr>
              <a:buSzPct val="85000"/>
              <a:buFont typeface="Wingdings" pitchFamily="2" charset="2"/>
              <a:buChar char="§"/>
            </a:pPr>
            <a:r>
              <a:rPr lang="en-US"/>
              <a:t>Please log into Infinite Campus to access progress reports. Contact your child’s teacher if you have questions or concerns. </a:t>
            </a:r>
          </a:p>
          <a:p>
            <a:pPr marL="0" indent="-182880" defTabSz="914400">
              <a:lnSpc>
                <a:spcPct val="90000"/>
              </a:lnSpc>
              <a:buClr>
                <a:schemeClr val="accent1">
                  <a:lumMod val="75000"/>
                </a:schemeClr>
              </a:buClr>
              <a:buSzPct val="85000"/>
              <a:buFont typeface="Wingdings" pitchFamily="2" charset="2"/>
              <a:buChar char="§"/>
            </a:pPr>
            <a:endParaRPr lang="en-US" sz="1500"/>
          </a:p>
        </p:txBody>
      </p:sp>
      <p:sp>
        <p:nvSpPr>
          <p:cNvPr id="8211" name="Oval 821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213" name="Oval 821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pPr defTabSz="685800"/>
            <a:fld id="{98C0CDE5-970C-4CC4-BF43-0DA127E73E82}" type="slidenum">
              <a:rPr lang="en-US">
                <a:solidFill>
                  <a:prstClr val="white"/>
                </a:solidFill>
                <a:latin typeface="Comic Sans MS"/>
              </a:rPr>
              <a:pPr defTabSz="685800"/>
              <a:t>19</a:t>
            </a:fld>
            <a:endParaRPr lang="en-US" dirty="0">
              <a:solidFill>
                <a:prstClr val="white"/>
              </a:solidFill>
              <a:latin typeface="Comic Sans MS"/>
            </a:endParaRPr>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27505" y="1270678"/>
            <a:ext cx="3293393" cy="540728"/>
          </a:xfrm>
        </p:spPr>
        <p:txBody>
          <a:bodyPr anchor="t">
            <a:normAutofit/>
          </a:bodyPr>
          <a:lstStyle/>
          <a:p>
            <a:r>
              <a:rPr lang="en-US" sz="2700" dirty="0"/>
              <a:t>Parent Survey</a:t>
            </a:r>
          </a:p>
        </p:txBody>
      </p:sp>
      <p:sp>
        <p:nvSpPr>
          <p:cNvPr id="9" name="TextBox 8">
            <a:extLst>
              <a:ext uri="{FF2B5EF4-FFF2-40B4-BE49-F238E27FC236}">
                <a16:creationId xmlns:a16="http://schemas.microsoft.com/office/drawing/2014/main" id="{D1D524BF-2758-5686-9F17-C051143EA183}"/>
              </a:ext>
            </a:extLst>
          </p:cNvPr>
          <p:cNvSpPr txBox="1"/>
          <p:nvPr/>
        </p:nvSpPr>
        <p:spPr>
          <a:xfrm>
            <a:off x="440625" y="2192016"/>
            <a:ext cx="8647672" cy="3831818"/>
          </a:xfrm>
          <a:prstGeom prst="rect">
            <a:avLst/>
          </a:prstGeom>
          <a:noFill/>
        </p:spPr>
        <p:txBody>
          <a:bodyPr wrap="square">
            <a:spAutoFit/>
          </a:bodyPr>
          <a:lstStyle/>
          <a:p>
            <a:pPr defTabSz="685800"/>
            <a:r>
              <a:rPr lang="en-US" sz="1350" dirty="0">
                <a:solidFill>
                  <a:srgbClr val="0070C0"/>
                </a:solidFill>
                <a:latin typeface="Franklin Gothic Book"/>
              </a:rPr>
              <a:t>Please click the link or type in your browser or scan the QR code below to access and complete our brief evaluation survey about this meeting/event. Your feedback helps us improve the services and events we offer to build your confidence and ability to academically support your child(ren) at home and partner with the school in their education.</a:t>
            </a:r>
          </a:p>
          <a:p>
            <a:pPr defTabSz="685800"/>
            <a:endParaRPr lang="en-US" sz="1350" dirty="0">
              <a:solidFill>
                <a:srgbClr val="0070C0"/>
              </a:solidFill>
              <a:latin typeface="Franklin Gothic Book"/>
            </a:endParaRPr>
          </a:p>
          <a:p>
            <a:pPr marL="2057400" lvl="6" defTabSz="685800"/>
            <a:r>
              <a:rPr lang="en-US" sz="1350" dirty="0">
                <a:solidFill>
                  <a:srgbClr val="0070C0"/>
                </a:solidFill>
                <a:latin typeface="Franklin Gothic Book"/>
              </a:rPr>
              <a:t>When you open the survey:</a:t>
            </a:r>
          </a:p>
          <a:p>
            <a:pPr marL="2314575" lvl="6" indent="-257175" defTabSz="685800">
              <a:buFont typeface="+mj-lt"/>
              <a:buAutoNum type="arabicPeriod"/>
            </a:pPr>
            <a:r>
              <a:rPr lang="en-US" sz="1350" dirty="0">
                <a:solidFill>
                  <a:srgbClr val="0070C0"/>
                </a:solidFill>
                <a:latin typeface="Franklin Gothic Book"/>
              </a:rPr>
              <a:t>Select: </a:t>
            </a:r>
            <a:r>
              <a:rPr lang="en-US" sz="1350" b="1" dirty="0">
                <a:solidFill>
                  <a:srgbClr val="FF0000"/>
                </a:solidFill>
                <a:latin typeface="Franklin Gothic Book"/>
              </a:rPr>
              <a:t>Elementary School</a:t>
            </a:r>
          </a:p>
          <a:p>
            <a:pPr marL="2314575" lvl="6" indent="-257175" defTabSz="685800">
              <a:buFont typeface="+mj-lt"/>
              <a:buAutoNum type="arabicPeriod"/>
            </a:pPr>
            <a:r>
              <a:rPr lang="en-US" sz="1350" dirty="0">
                <a:solidFill>
                  <a:srgbClr val="0070C0"/>
                </a:solidFill>
                <a:latin typeface="Franklin Gothic Book"/>
              </a:rPr>
              <a:t>Select our school: </a:t>
            </a:r>
            <a:r>
              <a:rPr lang="en-US" sz="1350" b="1" dirty="0">
                <a:solidFill>
                  <a:srgbClr val="FF0000"/>
                </a:solidFill>
                <a:latin typeface="Franklin Gothic Book"/>
              </a:rPr>
              <a:t>Heritage Elementary School</a:t>
            </a:r>
          </a:p>
          <a:p>
            <a:pPr marL="2314575" lvl="6" indent="-257175" defTabSz="685800">
              <a:buFont typeface="+mj-lt"/>
              <a:buAutoNum type="arabicPeriod"/>
            </a:pPr>
            <a:r>
              <a:rPr lang="en-US" sz="1350" dirty="0">
                <a:solidFill>
                  <a:srgbClr val="0070C0"/>
                </a:solidFill>
                <a:latin typeface="Franklin Gothic Book"/>
              </a:rPr>
              <a:t>Choose your role: student, </a:t>
            </a:r>
            <a:r>
              <a:rPr lang="en-US" sz="1350" b="1" dirty="0">
                <a:solidFill>
                  <a:srgbClr val="FF0000"/>
                </a:solidFill>
                <a:latin typeface="Franklin Gothic Book"/>
              </a:rPr>
              <a:t>parent</a:t>
            </a:r>
            <a:r>
              <a:rPr lang="en-US" sz="1350" dirty="0">
                <a:solidFill>
                  <a:srgbClr val="0070C0"/>
                </a:solidFill>
                <a:latin typeface="Franklin Gothic Book"/>
              </a:rPr>
              <a:t>, staff</a:t>
            </a:r>
          </a:p>
          <a:p>
            <a:pPr marL="2314575" lvl="6" indent="-257175" defTabSz="685800">
              <a:buFont typeface="+mj-lt"/>
              <a:buAutoNum type="arabicPeriod"/>
            </a:pPr>
            <a:r>
              <a:rPr lang="en-US" sz="1350" dirty="0">
                <a:solidFill>
                  <a:srgbClr val="0070C0"/>
                </a:solidFill>
                <a:latin typeface="Franklin Gothic Book"/>
              </a:rPr>
              <a:t>Select </a:t>
            </a:r>
            <a:r>
              <a:rPr lang="en-US" sz="1350" b="1" dirty="0">
                <a:solidFill>
                  <a:srgbClr val="FF0000"/>
                </a:solidFill>
                <a:latin typeface="Franklin Gothic Book"/>
              </a:rPr>
              <a:t>Curriculum Night Workshop </a:t>
            </a:r>
            <a:r>
              <a:rPr lang="en-US" sz="1350" dirty="0">
                <a:solidFill>
                  <a:srgbClr val="0070C0"/>
                </a:solidFill>
                <a:latin typeface="Franklin Gothic Book"/>
              </a:rPr>
              <a:t>as the meeting you attended</a:t>
            </a:r>
          </a:p>
          <a:p>
            <a:pPr marL="2314575" lvl="6" indent="-257175" defTabSz="685800">
              <a:buFont typeface="+mj-lt"/>
              <a:buAutoNum type="arabicPeriod"/>
            </a:pPr>
            <a:r>
              <a:rPr lang="en-US" sz="1350" dirty="0">
                <a:solidFill>
                  <a:srgbClr val="0070C0"/>
                </a:solidFill>
                <a:latin typeface="Franklin Gothic Book"/>
              </a:rPr>
              <a:t>Complete the remainder of the survey.</a:t>
            </a:r>
          </a:p>
          <a:p>
            <a:pPr defTabSz="685800"/>
            <a:endParaRPr lang="en-US" sz="1350" dirty="0">
              <a:solidFill>
                <a:srgbClr val="0070C0"/>
              </a:solidFill>
              <a:latin typeface="Franklin Gothic Book"/>
            </a:endParaRPr>
          </a:p>
          <a:p>
            <a:pPr defTabSz="685800"/>
            <a:endParaRPr lang="en-US" sz="1350" dirty="0">
              <a:solidFill>
                <a:srgbClr val="0070C0"/>
              </a:solidFill>
              <a:latin typeface="Franklin Gothic Book"/>
            </a:endParaRPr>
          </a:p>
          <a:p>
            <a:pPr defTabSz="685800"/>
            <a:r>
              <a:rPr lang="en-US" sz="1350" dirty="0">
                <a:solidFill>
                  <a:srgbClr val="0070C0"/>
                </a:solidFill>
                <a:latin typeface="Franklin Gothic Book"/>
              </a:rPr>
              <a:t>Click this link or type it in your browser or scan the QR code.</a:t>
            </a:r>
          </a:p>
          <a:p>
            <a:pPr defTabSz="685800"/>
            <a:endParaRPr lang="en-US" sz="1350" dirty="0">
              <a:solidFill>
                <a:srgbClr val="0070C0"/>
              </a:solidFill>
              <a:latin typeface="Franklin Gothic Book"/>
            </a:endParaRPr>
          </a:p>
          <a:p>
            <a:pPr defTabSz="685800"/>
            <a:r>
              <a:rPr lang="en-US" sz="1350" dirty="0">
                <a:solidFill>
                  <a:srgbClr val="0070C0"/>
                </a:solidFill>
                <a:latin typeface="Franklin Gothic Book"/>
              </a:rPr>
              <a:t> </a:t>
            </a:r>
            <a:r>
              <a:rPr lang="en-US" sz="1350" dirty="0">
                <a:solidFill>
                  <a:srgbClr val="0070C0"/>
                </a:solidFill>
                <a:latin typeface="Franklin Gothic Book"/>
                <a:hlinkClick r:id="rId2"/>
              </a:rPr>
              <a:t>https://bit.ly/FCSEvaluation_Survey</a:t>
            </a:r>
            <a:endParaRPr lang="en-US" sz="1350" dirty="0">
              <a:solidFill>
                <a:srgbClr val="0070C0"/>
              </a:solidFill>
              <a:latin typeface="Franklin Gothic Book"/>
            </a:endParaRPr>
          </a:p>
          <a:p>
            <a:pPr defTabSz="685800"/>
            <a:endParaRPr lang="en-US" sz="1350" dirty="0">
              <a:solidFill>
                <a:srgbClr val="0070C0"/>
              </a:solidFill>
              <a:latin typeface="Franklin Gothic Book"/>
            </a:endParaRPr>
          </a:p>
          <a:p>
            <a:pPr defTabSz="685800"/>
            <a:r>
              <a:rPr lang="en-US" sz="1350" dirty="0">
                <a:solidFill>
                  <a:srgbClr val="0070C0"/>
                </a:solidFill>
                <a:latin typeface="Franklin Gothic Book"/>
              </a:rPr>
              <a:t>Thank you for your time today. If you have any questions or concerns, please contact the Parent Engagement Facilitator, Ms. Harrell at (470) 254-8144.</a:t>
            </a:r>
          </a:p>
        </p:txBody>
      </p:sp>
      <p:pic>
        <p:nvPicPr>
          <p:cNvPr id="10" name="Picture 9">
            <a:extLst>
              <a:ext uri="{FF2B5EF4-FFF2-40B4-BE49-F238E27FC236}">
                <a16:creationId xmlns:a16="http://schemas.microsoft.com/office/drawing/2014/main" id="{1730E124-2C18-B036-9DB9-38580EE48271}"/>
              </a:ext>
            </a:extLst>
          </p:cNvPr>
          <p:cNvPicPr>
            <a:picLocks noChangeAspect="1"/>
          </p:cNvPicPr>
          <p:nvPr/>
        </p:nvPicPr>
        <p:blipFill>
          <a:blip r:embed="rId3"/>
          <a:stretch>
            <a:fillRect/>
          </a:stretch>
        </p:blipFill>
        <p:spPr>
          <a:xfrm>
            <a:off x="5476836" y="4287493"/>
            <a:ext cx="1166047" cy="1166047"/>
          </a:xfrm>
          <a:prstGeom prst="rect">
            <a:avLst/>
          </a:prstGeom>
        </p:spPr>
      </p:pic>
    </p:spTree>
    <p:extLst>
      <p:ext uri="{BB962C8B-B14F-4D97-AF65-F5344CB8AC3E}">
        <p14:creationId xmlns:p14="http://schemas.microsoft.com/office/powerpoint/2010/main" val="5958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73AA56-F876-4315-89C1-9968B8CB1D0D}"/>
              </a:ext>
            </a:extLst>
          </p:cNvPr>
          <p:cNvSpPr>
            <a:spLocks noGrp="1"/>
          </p:cNvSpPr>
          <p:nvPr>
            <p:ph type="body" idx="1"/>
          </p:nvPr>
        </p:nvSpPr>
        <p:spPr>
          <a:xfrm>
            <a:off x="1177290" y="148638"/>
            <a:ext cx="6789420" cy="1066800"/>
          </a:xfrm>
        </p:spPr>
        <p:txBody>
          <a:bodyPr>
            <a:normAutofit/>
          </a:bodyPr>
          <a:lstStyle/>
          <a:p>
            <a:r>
              <a:rPr lang="en-US" sz="4400" dirty="0"/>
              <a:t>Meet the Teachers</a:t>
            </a:r>
          </a:p>
        </p:txBody>
      </p:sp>
      <p:sp>
        <p:nvSpPr>
          <p:cNvPr id="4" name="TextBox 3">
            <a:extLst>
              <a:ext uri="{FF2B5EF4-FFF2-40B4-BE49-F238E27FC236}">
                <a16:creationId xmlns:a16="http://schemas.microsoft.com/office/drawing/2014/main" id="{53F9BEE7-A332-48A8-BC70-355FB91C3AD1}"/>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95A470C8-0D07-4F69-89F6-52A485D532AD}"/>
              </a:ext>
            </a:extLst>
          </p:cNvPr>
          <p:cNvSpPr txBox="1"/>
          <p:nvPr/>
        </p:nvSpPr>
        <p:spPr>
          <a:xfrm>
            <a:off x="2440101" y="356610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5" name="TextBox 4">
            <a:extLst>
              <a:ext uri="{FF2B5EF4-FFF2-40B4-BE49-F238E27FC236}">
                <a16:creationId xmlns:a16="http://schemas.microsoft.com/office/drawing/2014/main" id="{7A05A91C-2BA6-C05D-842C-37D52A498E1F}"/>
              </a:ext>
            </a:extLst>
          </p:cNvPr>
          <p:cNvSpPr txBox="1"/>
          <p:nvPr/>
        </p:nvSpPr>
        <p:spPr>
          <a:xfrm>
            <a:off x="127024" y="4955036"/>
            <a:ext cx="6174769" cy="1477328"/>
          </a:xfrm>
          <a:prstGeom prst="rect">
            <a:avLst/>
          </a:prstGeom>
          <a:noFill/>
        </p:spPr>
        <p:txBody>
          <a:bodyPr wrap="square" rtlCol="0">
            <a:spAutoFit/>
          </a:bodyPr>
          <a:lstStyle/>
          <a:p>
            <a:r>
              <a:rPr lang="en-US" dirty="0"/>
              <a:t>Instructional Support:</a:t>
            </a:r>
          </a:p>
          <a:p>
            <a:endParaRPr lang="en-US" dirty="0"/>
          </a:p>
          <a:p>
            <a:r>
              <a:rPr lang="en-US" dirty="0"/>
              <a:t>Ms. Davis</a:t>
            </a:r>
          </a:p>
          <a:p>
            <a:r>
              <a:rPr lang="en-US" dirty="0"/>
              <a:t>Ms. Vargas</a:t>
            </a:r>
          </a:p>
          <a:p>
            <a:endParaRPr lang="en-US" dirty="0"/>
          </a:p>
        </p:txBody>
      </p:sp>
      <p:pic>
        <p:nvPicPr>
          <p:cNvPr id="11" name="Picture 10" descr="A person wearing headphones&#10;&#10;Description automatically generated with low confidence">
            <a:extLst>
              <a:ext uri="{FF2B5EF4-FFF2-40B4-BE49-F238E27FC236}">
                <a16:creationId xmlns:a16="http://schemas.microsoft.com/office/drawing/2014/main" id="{AFC43ACA-C6A3-4C76-D44E-43F5AE248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99" y="2906483"/>
            <a:ext cx="1548615" cy="1684757"/>
          </a:xfrm>
          <a:prstGeom prst="rect">
            <a:avLst/>
          </a:prstGeom>
        </p:spPr>
      </p:pic>
      <p:sp>
        <p:nvSpPr>
          <p:cNvPr id="12" name="TextBox 11">
            <a:extLst>
              <a:ext uri="{FF2B5EF4-FFF2-40B4-BE49-F238E27FC236}">
                <a16:creationId xmlns:a16="http://schemas.microsoft.com/office/drawing/2014/main" id="{D001E514-6751-6E4E-EBF2-573AAADE5922}"/>
              </a:ext>
            </a:extLst>
          </p:cNvPr>
          <p:cNvSpPr txBox="1"/>
          <p:nvPr/>
        </p:nvSpPr>
        <p:spPr>
          <a:xfrm>
            <a:off x="4984132" y="3590721"/>
            <a:ext cx="2635321" cy="369332"/>
          </a:xfrm>
          <a:prstGeom prst="rect">
            <a:avLst/>
          </a:prstGeom>
          <a:noFill/>
        </p:spPr>
        <p:txBody>
          <a:bodyPr wrap="square" rtlCol="0">
            <a:spAutoFit/>
          </a:bodyPr>
          <a:lstStyle/>
          <a:p>
            <a:r>
              <a:rPr lang="en-US" dirty="0"/>
              <a:t>Mrs. Tindall</a:t>
            </a:r>
          </a:p>
        </p:txBody>
      </p:sp>
      <p:sp>
        <p:nvSpPr>
          <p:cNvPr id="13" name="TextBox 12">
            <a:extLst>
              <a:ext uri="{FF2B5EF4-FFF2-40B4-BE49-F238E27FC236}">
                <a16:creationId xmlns:a16="http://schemas.microsoft.com/office/drawing/2014/main" id="{A7092F3E-B959-6851-B5A1-B059D8F133AB}"/>
              </a:ext>
            </a:extLst>
          </p:cNvPr>
          <p:cNvSpPr txBox="1"/>
          <p:nvPr/>
        </p:nvSpPr>
        <p:spPr>
          <a:xfrm>
            <a:off x="3123344" y="1654139"/>
            <a:ext cx="1818526" cy="369332"/>
          </a:xfrm>
          <a:prstGeom prst="rect">
            <a:avLst/>
          </a:prstGeom>
          <a:noFill/>
        </p:spPr>
        <p:txBody>
          <a:bodyPr wrap="square" rtlCol="0">
            <a:spAutoFit/>
          </a:bodyPr>
          <a:lstStyle/>
          <a:p>
            <a:r>
              <a:rPr lang="en-US" dirty="0"/>
              <a:t>Ms. G.G.</a:t>
            </a:r>
          </a:p>
        </p:txBody>
      </p:sp>
      <p:sp>
        <p:nvSpPr>
          <p:cNvPr id="14" name="TextBox 13">
            <a:extLst>
              <a:ext uri="{FF2B5EF4-FFF2-40B4-BE49-F238E27FC236}">
                <a16:creationId xmlns:a16="http://schemas.microsoft.com/office/drawing/2014/main" id="{C4A5BD3E-9304-D5DD-A5D6-2ABD918FAADF}"/>
              </a:ext>
            </a:extLst>
          </p:cNvPr>
          <p:cNvSpPr txBox="1"/>
          <p:nvPr/>
        </p:nvSpPr>
        <p:spPr>
          <a:xfrm>
            <a:off x="7438918" y="1469473"/>
            <a:ext cx="1931542" cy="369332"/>
          </a:xfrm>
          <a:prstGeom prst="rect">
            <a:avLst/>
          </a:prstGeom>
          <a:noFill/>
        </p:spPr>
        <p:txBody>
          <a:bodyPr wrap="square" rtlCol="0">
            <a:spAutoFit/>
          </a:bodyPr>
          <a:lstStyle/>
          <a:p>
            <a:r>
              <a:rPr lang="en-US" dirty="0"/>
              <a:t>Ms. Reed</a:t>
            </a:r>
          </a:p>
        </p:txBody>
      </p:sp>
      <p:pic>
        <p:nvPicPr>
          <p:cNvPr id="2" name="Picture 1">
            <a:extLst>
              <a:ext uri="{FF2B5EF4-FFF2-40B4-BE49-F238E27FC236}">
                <a16:creationId xmlns:a16="http://schemas.microsoft.com/office/drawing/2014/main" id="{69B0E27E-86D3-CB56-B989-8D6C9BA66E43}"/>
              </a:ext>
            </a:extLst>
          </p:cNvPr>
          <p:cNvPicPr>
            <a:picLocks noChangeAspect="1"/>
          </p:cNvPicPr>
          <p:nvPr/>
        </p:nvPicPr>
        <p:blipFill>
          <a:blip r:embed="rId4"/>
          <a:stretch>
            <a:fillRect/>
          </a:stretch>
        </p:blipFill>
        <p:spPr>
          <a:xfrm>
            <a:off x="1474330" y="840329"/>
            <a:ext cx="1649014" cy="1649014"/>
          </a:xfrm>
          <a:prstGeom prst="rect">
            <a:avLst/>
          </a:prstGeom>
        </p:spPr>
      </p:pic>
      <p:pic>
        <p:nvPicPr>
          <p:cNvPr id="6" name="Picture 5">
            <a:extLst>
              <a:ext uri="{FF2B5EF4-FFF2-40B4-BE49-F238E27FC236}">
                <a16:creationId xmlns:a16="http://schemas.microsoft.com/office/drawing/2014/main" id="{05122B62-A725-CC29-4938-2357AE20B9BA}"/>
              </a:ext>
            </a:extLst>
          </p:cNvPr>
          <p:cNvPicPr>
            <a:picLocks noChangeAspect="1"/>
          </p:cNvPicPr>
          <p:nvPr/>
        </p:nvPicPr>
        <p:blipFill>
          <a:blip r:embed="rId5"/>
          <a:stretch>
            <a:fillRect/>
          </a:stretch>
        </p:blipFill>
        <p:spPr>
          <a:xfrm>
            <a:off x="5957903" y="963240"/>
            <a:ext cx="1453722" cy="2260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095"/>
    </mc:Choice>
    <mc:Fallback xmlns="">
      <p:transition spd="slow" advTm="2209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65AB835A-6944-4314-A27B-68BADD433390}"/>
              </a:ext>
            </a:extLst>
          </p:cNvPr>
          <p:cNvSpPr>
            <a:spLocks noGrp="1"/>
          </p:cNvSpPr>
          <p:nvPr>
            <p:ph idx="1"/>
          </p:nvPr>
        </p:nvSpPr>
        <p:spPr>
          <a:xfrm>
            <a:off x="1371600" y="457200"/>
            <a:ext cx="7315200" cy="5668963"/>
          </a:xfrm>
        </p:spPr>
        <p:txBody>
          <a:bodyPr/>
          <a:lstStyle/>
          <a:p>
            <a:pPr algn="ctr" eaLnBrk="1" hangingPunct="1">
              <a:buFont typeface="Arial" panose="020B0604020202020204" pitchFamily="34" charset="0"/>
              <a:buNone/>
            </a:pPr>
            <a:endParaRPr lang="en-US" altLang="en-US" sz="2400" b="1">
              <a:solidFill>
                <a:srgbClr val="7F2F2D"/>
              </a:solidFill>
            </a:endParaRPr>
          </a:p>
          <a:p>
            <a:pPr algn="ctr" eaLnBrk="1" hangingPunct="1">
              <a:buFont typeface="Arial" panose="020B0604020202020204" pitchFamily="34" charset="0"/>
              <a:buNone/>
            </a:pPr>
            <a:endParaRPr lang="en-US" altLang="en-US" sz="2400" b="1">
              <a:solidFill>
                <a:srgbClr val="7F2F2D"/>
              </a:solidFill>
            </a:endParaRPr>
          </a:p>
          <a:p>
            <a:pPr algn="ctr" eaLnBrk="1" hangingPunct="1">
              <a:buFont typeface="Arial" panose="020B0604020202020204" pitchFamily="34" charset="0"/>
              <a:buNone/>
            </a:pPr>
            <a:r>
              <a:rPr lang="en-US" altLang="en-US" sz="7200" b="1">
                <a:solidFill>
                  <a:srgbClr val="7F2F2D"/>
                </a:solidFill>
              </a:rPr>
              <a:t>THANK YOU!</a:t>
            </a:r>
          </a:p>
          <a:p>
            <a:pPr algn="ctr" eaLnBrk="1" hangingPunct="1">
              <a:buFont typeface="Arial" panose="020B0604020202020204" pitchFamily="34" charset="0"/>
              <a:buNone/>
            </a:pPr>
            <a:r>
              <a:rPr lang="en-US" altLang="en-US" b="1">
                <a:solidFill>
                  <a:srgbClr val="7F2F2D"/>
                </a:solidFill>
              </a:rPr>
              <a:t>Questions or Concerns?</a:t>
            </a:r>
          </a:p>
          <a:p>
            <a:pPr algn="ctr" eaLnBrk="1" hangingPunct="1">
              <a:buFont typeface="Arial" panose="020B0604020202020204" pitchFamily="34" charset="0"/>
              <a:buNone/>
            </a:pPr>
            <a:endParaRPr lang="en-US" altLang="en-US" b="1">
              <a:solidFill>
                <a:srgbClr val="7F2F2D"/>
              </a:solidFill>
            </a:endParaRPr>
          </a:p>
          <a:p>
            <a:pPr algn="ctr" eaLnBrk="1" hangingPunct="1">
              <a:buFont typeface="Arial" panose="020B0604020202020204" pitchFamily="34" charset="0"/>
              <a:buNone/>
            </a:pPr>
            <a:endParaRPr lang="en-US" altLang="en-US" b="1">
              <a:solidFill>
                <a:srgbClr val="7F2F2D"/>
              </a:solidFill>
            </a:endParaRPr>
          </a:p>
          <a:p>
            <a:pPr algn="ctr" eaLnBrk="1" hangingPunct="1">
              <a:buFont typeface="Arial" panose="020B0604020202020204" pitchFamily="34" charset="0"/>
              <a:buNone/>
            </a:pPr>
            <a:endParaRPr lang="en-US" altLang="en-US" sz="2400" b="1">
              <a:solidFill>
                <a:srgbClr val="7F2F2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32" y="1374354"/>
            <a:ext cx="2823900" cy="4109292"/>
          </a:xfrm>
        </p:spPr>
        <p:txBody>
          <a:bodyPr>
            <a:normAutofit/>
          </a:bodyPr>
          <a:lstStyle/>
          <a:p>
            <a:pPr algn="ctr"/>
            <a:r>
              <a:rPr lang="en-US" sz="3300"/>
              <a:t>Grade Level Expectations</a:t>
            </a:r>
          </a:p>
        </p:txBody>
      </p:sp>
      <p:graphicFrame>
        <p:nvGraphicFramePr>
          <p:cNvPr id="5" name="Content Placeholder 2">
            <a:extLst>
              <a:ext uri="{FF2B5EF4-FFF2-40B4-BE49-F238E27FC236}">
                <a16:creationId xmlns:a16="http://schemas.microsoft.com/office/drawing/2014/main" id="{250053B1-1AAF-4E2D-86B5-F8D8DDDA14C1}"/>
              </a:ext>
            </a:extLst>
          </p:cNvPr>
          <p:cNvGraphicFramePr>
            <a:graphicFrameLocks noGrp="1"/>
          </p:cNvGraphicFramePr>
          <p:nvPr>
            <p:ph idx="1"/>
            <p:extLst>
              <p:ext uri="{D42A27DB-BD31-4B8C-83A1-F6EECF244321}">
                <p14:modId xmlns:p14="http://schemas.microsoft.com/office/powerpoint/2010/main" val="498164444"/>
              </p:ext>
            </p:extLst>
          </p:nvPr>
        </p:nvGraphicFramePr>
        <p:xfrm>
          <a:off x="3257732" y="308226"/>
          <a:ext cx="5280498" cy="5938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sign, red&#10;&#10;Description automatically generated">
            <a:extLst>
              <a:ext uri="{FF2B5EF4-FFF2-40B4-BE49-F238E27FC236}">
                <a16:creationId xmlns:a16="http://schemas.microsoft.com/office/drawing/2014/main" id="{68BAD41D-B36C-43AD-9003-34D17842CE5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08675" y="554804"/>
            <a:ext cx="1646849" cy="2354994"/>
          </a:xfrm>
          <a:prstGeom prst="rect">
            <a:avLst/>
          </a:prstGeom>
        </p:spPr>
      </p:pic>
    </p:spTree>
    <p:extLst>
      <p:ext uri="{BB962C8B-B14F-4D97-AF65-F5344CB8AC3E}">
        <p14:creationId xmlns:p14="http://schemas.microsoft.com/office/powerpoint/2010/main" val="103236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84" y="96641"/>
            <a:ext cx="7772400" cy="938225"/>
          </a:xfrm>
        </p:spPr>
        <p:txBody>
          <a:bodyPr>
            <a:noAutofit/>
          </a:bodyPr>
          <a:lstStyle/>
          <a:p>
            <a:r>
              <a:rPr lang="en-US" sz="4800">
                <a:solidFill>
                  <a:schemeClr val="tx1"/>
                </a:solidFill>
                <a:latin typeface="KG Blank Space Sketch" panose="02000000000000000000" pitchFamily="2" charset="0"/>
              </a:rPr>
              <a:t>Daily Schedule:</a:t>
            </a:r>
          </a:p>
        </p:txBody>
      </p:sp>
      <p:graphicFrame>
        <p:nvGraphicFramePr>
          <p:cNvPr id="4" name="Content Placeholder 3">
            <a:extLst>
              <a:ext uri="{FF2B5EF4-FFF2-40B4-BE49-F238E27FC236}">
                <a16:creationId xmlns:a16="http://schemas.microsoft.com/office/drawing/2014/main" id="{89F16987-6A01-36F3-7E7A-7564297DB290}"/>
              </a:ext>
            </a:extLst>
          </p:cNvPr>
          <p:cNvGraphicFramePr>
            <a:graphicFrameLocks noGrp="1"/>
          </p:cNvGraphicFramePr>
          <p:nvPr>
            <p:ph idx="1"/>
            <p:extLst>
              <p:ext uri="{D42A27DB-BD31-4B8C-83A1-F6EECF244321}">
                <p14:modId xmlns:p14="http://schemas.microsoft.com/office/powerpoint/2010/main" val="2047881730"/>
              </p:ext>
            </p:extLst>
          </p:nvPr>
        </p:nvGraphicFramePr>
        <p:xfrm>
          <a:off x="366140" y="1016386"/>
          <a:ext cx="7772399" cy="4650767"/>
        </p:xfrm>
        <a:graphic>
          <a:graphicData uri="http://schemas.openxmlformats.org/drawingml/2006/table">
            <a:tbl>
              <a:tblPr firstRow="1" firstCol="1" bandRow="1">
                <a:tableStyleId>{5C22544A-7EE6-4342-B048-85BDC9FD1C3A}</a:tableStyleId>
              </a:tblPr>
              <a:tblGrid>
                <a:gridCol w="2680656">
                  <a:extLst>
                    <a:ext uri="{9D8B030D-6E8A-4147-A177-3AD203B41FA5}">
                      <a16:colId xmlns:a16="http://schemas.microsoft.com/office/drawing/2014/main" val="50550901"/>
                    </a:ext>
                  </a:extLst>
                </a:gridCol>
                <a:gridCol w="5091743">
                  <a:extLst>
                    <a:ext uri="{9D8B030D-6E8A-4147-A177-3AD203B41FA5}">
                      <a16:colId xmlns:a16="http://schemas.microsoft.com/office/drawing/2014/main" val="3241572048"/>
                    </a:ext>
                  </a:extLst>
                </a:gridCol>
              </a:tblGrid>
              <a:tr h="495877">
                <a:tc>
                  <a:txBody>
                    <a:bodyPr/>
                    <a:lstStyle/>
                    <a:p>
                      <a:pPr algn="l">
                        <a:spcAft>
                          <a:spcPts val="0"/>
                        </a:spcAft>
                      </a:pPr>
                      <a:r>
                        <a:rPr lang="en-US" sz="1600" dirty="0">
                          <a:effectLst/>
                        </a:rPr>
                        <a:t>7:10-7:40a.m. </a:t>
                      </a:r>
                      <a:endParaRPr lang="en-US" dirty="0">
                        <a:effectLst/>
                      </a:endParaRPr>
                    </a:p>
                  </a:txBody>
                  <a:tcPr marL="68580" marR="68580" marT="9525" marB="9525" anchor="b"/>
                </a:tc>
                <a:tc>
                  <a:txBody>
                    <a:bodyPr/>
                    <a:lstStyle/>
                    <a:p>
                      <a:pPr algn="l">
                        <a:spcAft>
                          <a:spcPts val="0"/>
                        </a:spcAft>
                      </a:pPr>
                      <a:r>
                        <a:rPr lang="en-US" sz="1600" dirty="0">
                          <a:effectLst/>
                        </a:rPr>
                        <a:t>Homeroom </a:t>
                      </a:r>
                      <a:endParaRPr lang="en-US">
                        <a:effectLst/>
                      </a:endParaRPr>
                    </a:p>
                  </a:txBody>
                  <a:tcPr marL="68580" marR="68580" marT="9525" marB="9525" anchor="b"/>
                </a:tc>
                <a:extLst>
                  <a:ext uri="{0D108BD9-81ED-4DB2-BD59-A6C34878D82A}">
                    <a16:rowId xmlns:a16="http://schemas.microsoft.com/office/drawing/2014/main" val="734220143"/>
                  </a:ext>
                </a:extLst>
              </a:tr>
              <a:tr h="312219">
                <a:tc>
                  <a:txBody>
                    <a:bodyPr/>
                    <a:lstStyle/>
                    <a:p>
                      <a:pPr algn="l">
                        <a:spcAft>
                          <a:spcPts val="0"/>
                        </a:spcAft>
                      </a:pPr>
                      <a:r>
                        <a:rPr lang="en-US" sz="1600" dirty="0">
                          <a:effectLst/>
                        </a:rPr>
                        <a:t>7:40-7:50 a.m. </a:t>
                      </a:r>
                      <a:endParaRPr lang="en-US" dirty="0">
                        <a:effectLst/>
                      </a:endParaRPr>
                    </a:p>
                  </a:txBody>
                  <a:tcPr marL="68580" marR="68580" marT="9525" marB="9525" anchor="b"/>
                </a:tc>
                <a:tc>
                  <a:txBody>
                    <a:bodyPr/>
                    <a:lstStyle/>
                    <a:p>
                      <a:pPr algn="l">
                        <a:spcAft>
                          <a:spcPts val="0"/>
                        </a:spcAft>
                      </a:pPr>
                      <a:r>
                        <a:rPr lang="en-US" sz="1600" dirty="0">
                          <a:effectLst/>
                        </a:rPr>
                        <a:t>Morning Meeting </a:t>
                      </a:r>
                      <a:endParaRPr lang="en-US" dirty="0">
                        <a:effectLst/>
                      </a:endParaRPr>
                    </a:p>
                  </a:txBody>
                  <a:tcPr marL="68580" marR="68580" marT="9525" marB="9525" anchor="b"/>
                </a:tc>
                <a:extLst>
                  <a:ext uri="{0D108BD9-81ED-4DB2-BD59-A6C34878D82A}">
                    <a16:rowId xmlns:a16="http://schemas.microsoft.com/office/drawing/2014/main" val="3745293575"/>
                  </a:ext>
                </a:extLst>
              </a:tr>
              <a:tr h="385683">
                <a:tc>
                  <a:txBody>
                    <a:bodyPr/>
                    <a:lstStyle/>
                    <a:p>
                      <a:pPr algn="l">
                        <a:spcAft>
                          <a:spcPts val="0"/>
                        </a:spcAft>
                      </a:pPr>
                      <a:r>
                        <a:rPr lang="en-US" sz="1600" dirty="0">
                          <a:effectLst/>
                        </a:rPr>
                        <a:t>7:50-8:35 a.m. </a:t>
                      </a:r>
                      <a:endParaRPr lang="en-US" dirty="0">
                        <a:effectLst/>
                      </a:endParaRPr>
                    </a:p>
                  </a:txBody>
                  <a:tcPr marL="68580" marR="68580" marT="9525" marB="9525" anchor="b"/>
                </a:tc>
                <a:tc>
                  <a:txBody>
                    <a:bodyPr/>
                    <a:lstStyle/>
                    <a:p>
                      <a:pPr algn="l">
                        <a:spcAft>
                          <a:spcPts val="0"/>
                        </a:spcAft>
                      </a:pPr>
                      <a:r>
                        <a:rPr lang="en-US" sz="1600" dirty="0">
                          <a:effectLst/>
                        </a:rPr>
                        <a:t>Specials</a:t>
                      </a:r>
                      <a:endParaRPr lang="en-US" dirty="0">
                        <a:effectLst/>
                      </a:endParaRPr>
                    </a:p>
                  </a:txBody>
                  <a:tcPr marL="68580" marR="68580" marT="9525" marB="9525" anchor="b"/>
                </a:tc>
                <a:extLst>
                  <a:ext uri="{0D108BD9-81ED-4DB2-BD59-A6C34878D82A}">
                    <a16:rowId xmlns:a16="http://schemas.microsoft.com/office/drawing/2014/main" val="2174951232"/>
                  </a:ext>
                </a:extLst>
              </a:tr>
              <a:tr h="334798">
                <a:tc>
                  <a:txBody>
                    <a:bodyPr/>
                    <a:lstStyle/>
                    <a:p>
                      <a:pPr algn="l">
                        <a:spcAft>
                          <a:spcPts val="0"/>
                        </a:spcAft>
                      </a:pPr>
                      <a:r>
                        <a:rPr lang="en-US" sz="1600" dirty="0">
                          <a:effectLst/>
                        </a:rPr>
                        <a:t>8:35-8:40 a.m. </a:t>
                      </a:r>
                      <a:endParaRPr lang="en-US" dirty="0">
                        <a:effectLst/>
                      </a:endParaRPr>
                    </a:p>
                  </a:txBody>
                  <a:tcPr marL="68580" marR="68580" marT="9525" marB="9525" anchor="b"/>
                </a:tc>
                <a:tc>
                  <a:txBody>
                    <a:bodyPr/>
                    <a:lstStyle/>
                    <a:p>
                      <a:pPr algn="l">
                        <a:spcAft>
                          <a:spcPts val="0"/>
                        </a:spcAft>
                      </a:pPr>
                      <a:r>
                        <a:rPr lang="en-US" sz="1600" dirty="0">
                          <a:effectLst/>
                        </a:rPr>
                        <a:t>Transition</a:t>
                      </a:r>
                    </a:p>
                  </a:txBody>
                  <a:tcPr marL="68580" marR="68580" marT="9525" marB="9525" anchor="b"/>
                </a:tc>
                <a:extLst>
                  <a:ext uri="{0D108BD9-81ED-4DB2-BD59-A6C34878D82A}">
                    <a16:rowId xmlns:a16="http://schemas.microsoft.com/office/drawing/2014/main" val="2105642398"/>
                  </a:ext>
                </a:extLst>
              </a:tr>
              <a:tr h="312219">
                <a:tc>
                  <a:txBody>
                    <a:bodyPr/>
                    <a:lstStyle/>
                    <a:p>
                      <a:pPr algn="l">
                        <a:spcAft>
                          <a:spcPts val="0"/>
                        </a:spcAft>
                      </a:pPr>
                      <a:r>
                        <a:rPr lang="en-US" sz="1600" dirty="0">
                          <a:effectLst/>
                        </a:rPr>
                        <a:t>8:40-9:40 a.m.</a:t>
                      </a:r>
                      <a:endParaRPr lang="en-US" dirty="0">
                        <a:effectLst/>
                      </a:endParaRPr>
                    </a:p>
                  </a:txBody>
                  <a:tcPr marL="68580" marR="68580" marT="9525" marB="9525" anchor="b"/>
                </a:tc>
                <a:tc>
                  <a:txBody>
                    <a:bodyPr/>
                    <a:lstStyle/>
                    <a:p>
                      <a:pPr algn="l">
                        <a:spcAft>
                          <a:spcPts val="0"/>
                        </a:spcAft>
                      </a:pPr>
                      <a:r>
                        <a:rPr lang="en-US" dirty="0">
                          <a:effectLst/>
                        </a:rPr>
                        <a:t>ELA Small Group</a:t>
                      </a:r>
                    </a:p>
                  </a:txBody>
                  <a:tcPr marL="68580" marR="68580" marT="9525" marB="9525" anchor="b"/>
                </a:tc>
                <a:extLst>
                  <a:ext uri="{0D108BD9-81ED-4DB2-BD59-A6C34878D82A}">
                    <a16:rowId xmlns:a16="http://schemas.microsoft.com/office/drawing/2014/main" val="406818292"/>
                  </a:ext>
                </a:extLst>
              </a:tr>
              <a:tr h="312219">
                <a:tc>
                  <a:txBody>
                    <a:bodyPr/>
                    <a:lstStyle/>
                    <a:p>
                      <a:pPr algn="l">
                        <a:spcAft>
                          <a:spcPts val="0"/>
                        </a:spcAft>
                      </a:pPr>
                      <a:r>
                        <a:rPr lang="en-US" sz="1600" dirty="0">
                          <a:effectLst/>
                        </a:rPr>
                        <a:t>9:40-10:10a.m. </a:t>
                      </a:r>
                      <a:endParaRPr lang="en-US" dirty="0">
                        <a:effectLst/>
                      </a:endParaRPr>
                    </a:p>
                  </a:txBody>
                  <a:tcPr marL="68580" marR="68580" marT="9525" marB="9525" anchor="b"/>
                </a:tc>
                <a:tc>
                  <a:txBody>
                    <a:bodyPr/>
                    <a:lstStyle/>
                    <a:p>
                      <a:pPr algn="l">
                        <a:spcAft>
                          <a:spcPts val="0"/>
                        </a:spcAft>
                      </a:pPr>
                      <a:r>
                        <a:rPr lang="en-US" sz="1600" dirty="0">
                          <a:effectLst/>
                        </a:rPr>
                        <a:t>Phonological Awareness/Phonics</a:t>
                      </a:r>
                      <a:endParaRPr lang="en-US" dirty="0">
                        <a:effectLst/>
                      </a:endParaRPr>
                    </a:p>
                  </a:txBody>
                  <a:tcPr marL="68580" marR="68580" marT="9525" marB="9525" anchor="b"/>
                </a:tc>
                <a:extLst>
                  <a:ext uri="{0D108BD9-81ED-4DB2-BD59-A6C34878D82A}">
                    <a16:rowId xmlns:a16="http://schemas.microsoft.com/office/drawing/2014/main" val="750369025"/>
                  </a:ext>
                </a:extLst>
              </a:tr>
              <a:tr h="312219">
                <a:tc>
                  <a:txBody>
                    <a:bodyPr/>
                    <a:lstStyle/>
                    <a:p>
                      <a:pPr algn="l">
                        <a:spcAft>
                          <a:spcPts val="0"/>
                        </a:spcAft>
                      </a:pPr>
                      <a:r>
                        <a:rPr lang="en-US" sz="1600" dirty="0">
                          <a:effectLst/>
                        </a:rPr>
                        <a:t>10:10-10:40 a.m. </a:t>
                      </a:r>
                      <a:endParaRPr lang="en-US" dirty="0">
                        <a:effectLst/>
                      </a:endParaRPr>
                    </a:p>
                  </a:txBody>
                  <a:tcPr marL="68580" marR="68580" marT="9525" marB="9525" anchor="b"/>
                </a:tc>
                <a:tc>
                  <a:txBody>
                    <a:bodyPr/>
                    <a:lstStyle/>
                    <a:p>
                      <a:pPr algn="l">
                        <a:spcAft>
                          <a:spcPts val="0"/>
                        </a:spcAft>
                      </a:pPr>
                      <a:r>
                        <a:rPr lang="en-US" sz="1600" dirty="0">
                          <a:effectLst/>
                        </a:rPr>
                        <a:t>Whole Group Reading</a:t>
                      </a:r>
                      <a:endParaRPr lang="en-US" dirty="0">
                        <a:effectLst/>
                      </a:endParaRPr>
                    </a:p>
                  </a:txBody>
                  <a:tcPr marL="68580" marR="68580" marT="9525" marB="9525" anchor="b"/>
                </a:tc>
                <a:extLst>
                  <a:ext uri="{0D108BD9-81ED-4DB2-BD59-A6C34878D82A}">
                    <a16:rowId xmlns:a16="http://schemas.microsoft.com/office/drawing/2014/main" val="4289930295"/>
                  </a:ext>
                </a:extLst>
              </a:tr>
              <a:tr h="312219">
                <a:tc>
                  <a:txBody>
                    <a:bodyPr/>
                    <a:lstStyle/>
                    <a:p>
                      <a:pPr algn="l">
                        <a:spcAft>
                          <a:spcPts val="0"/>
                        </a:spcAft>
                      </a:pPr>
                      <a:r>
                        <a:rPr lang="en-US" sz="1600" dirty="0">
                          <a:effectLst/>
                        </a:rPr>
                        <a:t>10:40-11:00 a.m. </a:t>
                      </a:r>
                      <a:endParaRPr lang="en-US" dirty="0">
                        <a:effectLst/>
                      </a:endParaRPr>
                    </a:p>
                  </a:txBody>
                  <a:tcPr marL="68580" marR="68580" marT="9525" marB="9525" anchor="b"/>
                </a:tc>
                <a:tc>
                  <a:txBody>
                    <a:bodyPr/>
                    <a:lstStyle/>
                    <a:p>
                      <a:pPr algn="l">
                        <a:spcAft>
                          <a:spcPts val="0"/>
                        </a:spcAft>
                      </a:pPr>
                      <a:r>
                        <a:rPr lang="en-US" sz="1600" dirty="0">
                          <a:effectLst/>
                        </a:rPr>
                        <a:t>Writing</a:t>
                      </a:r>
                      <a:endParaRPr lang="en-US" dirty="0">
                        <a:effectLst/>
                      </a:endParaRPr>
                    </a:p>
                  </a:txBody>
                  <a:tcPr marL="68580" marR="68580" marT="9525" marB="9525" anchor="b"/>
                </a:tc>
                <a:extLst>
                  <a:ext uri="{0D108BD9-81ED-4DB2-BD59-A6C34878D82A}">
                    <a16:rowId xmlns:a16="http://schemas.microsoft.com/office/drawing/2014/main" val="2323248733"/>
                  </a:ext>
                </a:extLst>
              </a:tr>
              <a:tr h="312219">
                <a:tc>
                  <a:txBody>
                    <a:bodyPr/>
                    <a:lstStyle/>
                    <a:p>
                      <a:pPr algn="l">
                        <a:spcAft>
                          <a:spcPts val="0"/>
                        </a:spcAft>
                      </a:pPr>
                      <a:r>
                        <a:rPr lang="en-US" sz="1600" dirty="0">
                          <a:effectLst/>
                        </a:rPr>
                        <a:t>11:00-11:30 a.m. </a:t>
                      </a:r>
                      <a:endParaRPr lang="en-US" dirty="0">
                        <a:effectLst/>
                      </a:endParaRPr>
                    </a:p>
                  </a:txBody>
                  <a:tcPr marL="68580" marR="68580" marT="9525" marB="9525" anchor="b"/>
                </a:tc>
                <a:tc>
                  <a:txBody>
                    <a:bodyPr/>
                    <a:lstStyle/>
                    <a:p>
                      <a:pPr algn="l">
                        <a:spcAft>
                          <a:spcPts val="0"/>
                        </a:spcAft>
                      </a:pPr>
                      <a:r>
                        <a:rPr lang="en-US" sz="1600" dirty="0">
                          <a:effectLst/>
                        </a:rPr>
                        <a:t>Lunch</a:t>
                      </a:r>
                      <a:endParaRPr lang="en-US" dirty="0">
                        <a:effectLst/>
                      </a:endParaRPr>
                    </a:p>
                  </a:txBody>
                  <a:tcPr marL="68580" marR="68580" marT="9525" marB="9525" anchor="b"/>
                </a:tc>
                <a:extLst>
                  <a:ext uri="{0D108BD9-81ED-4DB2-BD59-A6C34878D82A}">
                    <a16:rowId xmlns:a16="http://schemas.microsoft.com/office/drawing/2014/main" val="3959888226"/>
                  </a:ext>
                </a:extLst>
              </a:tr>
              <a:tr h="312219">
                <a:tc>
                  <a:txBody>
                    <a:bodyPr/>
                    <a:lstStyle/>
                    <a:p>
                      <a:pPr algn="l">
                        <a:spcAft>
                          <a:spcPts val="0"/>
                        </a:spcAft>
                      </a:pPr>
                      <a:r>
                        <a:rPr lang="en-US" sz="1600" dirty="0">
                          <a:effectLst/>
                        </a:rPr>
                        <a:t>11:30-11:40 a.m.</a:t>
                      </a:r>
                      <a:endParaRPr lang="en-US" dirty="0">
                        <a:effectLst/>
                      </a:endParaRPr>
                    </a:p>
                  </a:txBody>
                  <a:tcPr marL="68580" marR="68580" marT="9525" marB="9525" anchor="b"/>
                </a:tc>
                <a:tc>
                  <a:txBody>
                    <a:bodyPr/>
                    <a:lstStyle/>
                    <a:p>
                      <a:pPr algn="l">
                        <a:spcAft>
                          <a:spcPts val="0"/>
                        </a:spcAft>
                      </a:pPr>
                      <a:r>
                        <a:rPr lang="en-US" sz="1600" dirty="0">
                          <a:effectLst/>
                        </a:rPr>
                        <a:t>Transition</a:t>
                      </a:r>
                      <a:endParaRPr lang="en-US" dirty="0">
                        <a:effectLst/>
                      </a:endParaRPr>
                    </a:p>
                  </a:txBody>
                  <a:tcPr marL="68580" marR="68580" marT="9525" marB="9525" anchor="b"/>
                </a:tc>
                <a:extLst>
                  <a:ext uri="{0D108BD9-81ED-4DB2-BD59-A6C34878D82A}">
                    <a16:rowId xmlns:a16="http://schemas.microsoft.com/office/drawing/2014/main" val="3492570744"/>
                  </a:ext>
                </a:extLst>
              </a:tr>
              <a:tr h="312219">
                <a:tc>
                  <a:txBody>
                    <a:bodyPr/>
                    <a:lstStyle/>
                    <a:p>
                      <a:pPr algn="l">
                        <a:spcAft>
                          <a:spcPts val="0"/>
                        </a:spcAft>
                      </a:pPr>
                      <a:r>
                        <a:rPr lang="en-US" sz="1600" dirty="0">
                          <a:effectLst/>
                        </a:rPr>
                        <a:t>11: 40-12:10 p.m.</a:t>
                      </a:r>
                      <a:endParaRPr lang="en-US" dirty="0">
                        <a:effectLst/>
                      </a:endParaRPr>
                    </a:p>
                  </a:txBody>
                  <a:tcPr marL="68580" marR="68580" marT="9525" marB="9525" anchor="b"/>
                </a:tc>
                <a:tc>
                  <a:txBody>
                    <a:bodyPr/>
                    <a:lstStyle/>
                    <a:p>
                      <a:pPr algn="l">
                        <a:spcAft>
                          <a:spcPts val="0"/>
                        </a:spcAft>
                      </a:pPr>
                      <a:r>
                        <a:rPr lang="en-US" sz="1600" dirty="0">
                          <a:effectLst/>
                        </a:rPr>
                        <a:t>Intervention</a:t>
                      </a:r>
                      <a:endParaRPr lang="en-US" dirty="0">
                        <a:effectLst/>
                      </a:endParaRPr>
                    </a:p>
                  </a:txBody>
                  <a:tcPr marL="68580" marR="68580" marT="9525" marB="9525" anchor="b"/>
                </a:tc>
                <a:extLst>
                  <a:ext uri="{0D108BD9-81ED-4DB2-BD59-A6C34878D82A}">
                    <a16:rowId xmlns:a16="http://schemas.microsoft.com/office/drawing/2014/main" val="1942500229"/>
                  </a:ext>
                </a:extLst>
              </a:tr>
              <a:tr h="312219">
                <a:tc>
                  <a:txBody>
                    <a:bodyPr/>
                    <a:lstStyle/>
                    <a:p>
                      <a:pPr algn="l">
                        <a:spcAft>
                          <a:spcPts val="0"/>
                        </a:spcAft>
                      </a:pPr>
                      <a:r>
                        <a:rPr lang="en-US" sz="1600" dirty="0">
                          <a:effectLst/>
                        </a:rPr>
                        <a:t>12:10-12:30 p.m. </a:t>
                      </a:r>
                      <a:endParaRPr lang="en-US" dirty="0">
                        <a:effectLst/>
                      </a:endParaRPr>
                    </a:p>
                  </a:txBody>
                  <a:tcPr marL="68580" marR="68580" marT="9525" marB="9525" anchor="b"/>
                </a:tc>
                <a:tc>
                  <a:txBody>
                    <a:bodyPr/>
                    <a:lstStyle/>
                    <a:p>
                      <a:pPr algn="l">
                        <a:spcAft>
                          <a:spcPts val="0"/>
                        </a:spcAft>
                      </a:pPr>
                      <a:r>
                        <a:rPr lang="en-US" sz="1600" dirty="0">
                          <a:effectLst/>
                        </a:rPr>
                        <a:t>Recess</a:t>
                      </a:r>
                      <a:endParaRPr lang="en-US" dirty="0">
                        <a:effectLst/>
                      </a:endParaRPr>
                    </a:p>
                  </a:txBody>
                  <a:tcPr marL="68580" marR="68580" marT="9525" marB="9525" anchor="b"/>
                </a:tc>
                <a:extLst>
                  <a:ext uri="{0D108BD9-81ED-4DB2-BD59-A6C34878D82A}">
                    <a16:rowId xmlns:a16="http://schemas.microsoft.com/office/drawing/2014/main" val="2440794551"/>
                  </a:ext>
                </a:extLst>
              </a:tr>
              <a:tr h="312219">
                <a:tc>
                  <a:txBody>
                    <a:bodyPr/>
                    <a:lstStyle/>
                    <a:p>
                      <a:pPr algn="l">
                        <a:spcAft>
                          <a:spcPts val="0"/>
                        </a:spcAft>
                      </a:pPr>
                      <a:r>
                        <a:rPr lang="en-US" sz="1600" dirty="0">
                          <a:effectLst/>
                        </a:rPr>
                        <a:t>12:30-1:40 p.m. </a:t>
                      </a:r>
                      <a:endParaRPr lang="en-US" dirty="0">
                        <a:effectLst/>
                      </a:endParaRPr>
                    </a:p>
                  </a:txBody>
                  <a:tcPr marL="68580" marR="68580" marT="9525" marB="9525" anchor="b"/>
                </a:tc>
                <a:tc>
                  <a:txBody>
                    <a:bodyPr/>
                    <a:lstStyle/>
                    <a:p>
                      <a:pPr algn="l">
                        <a:spcAft>
                          <a:spcPts val="0"/>
                        </a:spcAft>
                      </a:pPr>
                      <a:r>
                        <a:rPr lang="en-US" sz="1600" dirty="0">
                          <a:effectLst/>
                        </a:rPr>
                        <a:t>Math</a:t>
                      </a:r>
                      <a:endParaRPr lang="en-US" dirty="0">
                        <a:effectLst/>
                      </a:endParaRPr>
                    </a:p>
                  </a:txBody>
                  <a:tcPr marL="68580" marR="68580" marT="9525" marB="9525" anchor="b"/>
                </a:tc>
                <a:extLst>
                  <a:ext uri="{0D108BD9-81ED-4DB2-BD59-A6C34878D82A}">
                    <a16:rowId xmlns:a16="http://schemas.microsoft.com/office/drawing/2014/main" val="3416635858"/>
                  </a:ext>
                </a:extLst>
              </a:tr>
              <a:tr h="312219">
                <a:tc>
                  <a:txBody>
                    <a:bodyPr/>
                    <a:lstStyle/>
                    <a:p>
                      <a:pPr algn="l">
                        <a:spcAft>
                          <a:spcPts val="0"/>
                        </a:spcAft>
                      </a:pPr>
                      <a:r>
                        <a:rPr lang="en-US" sz="1600" dirty="0">
                          <a:effectLst/>
                        </a:rPr>
                        <a:t>1:40-2:10 p.m. </a:t>
                      </a:r>
                      <a:endParaRPr lang="en-US" dirty="0">
                        <a:effectLst/>
                      </a:endParaRPr>
                    </a:p>
                  </a:txBody>
                  <a:tcPr marL="68580" marR="68580" marT="9525" marB="9525" anchor="b"/>
                </a:tc>
                <a:tc>
                  <a:txBody>
                    <a:bodyPr/>
                    <a:lstStyle/>
                    <a:p>
                      <a:pPr algn="l">
                        <a:spcAft>
                          <a:spcPts val="0"/>
                        </a:spcAft>
                      </a:pPr>
                      <a:r>
                        <a:rPr lang="en-US" sz="1600" dirty="0">
                          <a:effectLst/>
                        </a:rPr>
                        <a:t>Science/SS   </a:t>
                      </a:r>
                    </a:p>
                  </a:txBody>
                  <a:tcPr marL="68580" marR="68580" marT="9525" marB="9525" anchor="b"/>
                </a:tc>
                <a:extLst>
                  <a:ext uri="{0D108BD9-81ED-4DB2-BD59-A6C34878D82A}">
                    <a16:rowId xmlns:a16="http://schemas.microsoft.com/office/drawing/2014/main" val="1028596926"/>
                  </a:ext>
                </a:extLst>
              </a:tr>
            </a:tbl>
          </a:graphicData>
        </a:graphic>
      </p:graphicFrame>
      <p:pic>
        <p:nvPicPr>
          <p:cNvPr id="2060" name="Picture 12" descr="Alarm, Clock, Alarm Clock, Time, Wake, Morning, Sleep">
            <a:extLst>
              <a:ext uri="{FF2B5EF4-FFF2-40B4-BE49-F238E27FC236}">
                <a16:creationId xmlns:a16="http://schemas.microsoft.com/office/drawing/2014/main" id="{76E138BC-1FF6-442C-A587-9BB72D5FB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552" y="25604"/>
            <a:ext cx="1616364" cy="16163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0095"/>
    </mc:Choice>
    <mc:Fallback xmlns="">
      <p:transition spd="slow" advTm="100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0FB4126-C3BE-4D1B-8A3A-B8EC88B0EE0F}"/>
              </a:ext>
            </a:extLst>
          </p:cNvPr>
          <p:cNvSpPr>
            <a:spLocks noGrp="1"/>
          </p:cNvSpPr>
          <p:nvPr>
            <p:ph type="title"/>
          </p:nvPr>
        </p:nvSpPr>
        <p:spPr>
          <a:xfrm>
            <a:off x="802386" y="484632"/>
            <a:ext cx="7543800" cy="1609344"/>
          </a:xfrm>
        </p:spPr>
        <p:txBody>
          <a:bodyPr>
            <a:normAutofit/>
          </a:bodyPr>
          <a:lstStyle/>
          <a:p>
            <a:pPr eaLnBrk="1" hangingPunct="1"/>
            <a:r>
              <a:rPr lang="en-US" altLang="en-US" b="1">
                <a:latin typeface="Garamond" panose="02020404030301010803" pitchFamily="18" charset="0"/>
              </a:rPr>
              <a:t>Curriculum at Glance</a:t>
            </a:r>
          </a:p>
        </p:txBody>
      </p:sp>
      <p:sp>
        <p:nvSpPr>
          <p:cNvPr id="9219" name="Rectangle 4">
            <a:extLst>
              <a:ext uri="{FF2B5EF4-FFF2-40B4-BE49-F238E27FC236}">
                <a16:creationId xmlns:a16="http://schemas.microsoft.com/office/drawing/2014/main" id="{5E0071E6-A905-4893-9A97-2C3FCBB2A616}"/>
              </a:ext>
            </a:extLst>
          </p:cNvPr>
          <p:cNvSpPr>
            <a:spLocks noGrp="1" noChangeArrowheads="1"/>
          </p:cNvSpPr>
          <p:nvPr>
            <p:ph idx="1"/>
          </p:nvPr>
        </p:nvSpPr>
        <p:spPr>
          <a:xfrm>
            <a:off x="802386" y="2320412"/>
            <a:ext cx="7543800" cy="3851787"/>
          </a:xfrm>
        </p:spPr>
        <p:txBody>
          <a:bodyPr>
            <a:normAutofit/>
          </a:bodyPr>
          <a:lstStyle/>
          <a:p>
            <a:pPr marL="457200" lvl="1" indent="0" eaLnBrk="1" hangingPunct="1">
              <a:spcBef>
                <a:spcPts val="600"/>
              </a:spcBef>
              <a:buFont typeface="Arial" panose="020B0604020202020204" pitchFamily="34" charset="0"/>
              <a:buNone/>
              <a:defRPr/>
            </a:pPr>
            <a:endParaRPr lang="en-US" altLang="en-US" dirty="0">
              <a:latin typeface="Euphemia" panose="020B0503040102020104" pitchFamily="34" charset="0"/>
              <a:cs typeface="Arial" panose="020B0604020202020204" pitchFamily="34" charset="0"/>
            </a:endParaRPr>
          </a:p>
          <a:p>
            <a:pPr marL="685800" lvl="1" indent="-228600" eaLnBrk="1" hangingPunct="1">
              <a:spcBef>
                <a:spcPts val="600"/>
              </a:spcBef>
              <a:buFont typeface="Wingdings" panose="05000000000000000000" pitchFamily="2" charset="2"/>
              <a:buChar char="§"/>
              <a:defRPr/>
            </a:pPr>
            <a:r>
              <a:rPr lang="en-US" altLang="en-US" dirty="0">
                <a:latin typeface="Euphemia"/>
                <a:cs typeface="Arial"/>
              </a:rPr>
              <a:t>Wonders</a:t>
            </a:r>
          </a:p>
          <a:p>
            <a:pPr marL="685800" lvl="1" indent="-228600" eaLnBrk="1" hangingPunct="1">
              <a:spcBef>
                <a:spcPts val="600"/>
              </a:spcBef>
              <a:buFont typeface="Wingdings" panose="05000000000000000000" pitchFamily="2" charset="2"/>
              <a:buChar char="§"/>
              <a:defRPr/>
            </a:pPr>
            <a:r>
              <a:rPr lang="en-US" altLang="en-US" dirty="0">
                <a:latin typeface="Euphemia"/>
                <a:cs typeface="Arial"/>
              </a:rPr>
              <a:t>95 Core</a:t>
            </a:r>
          </a:p>
          <a:p>
            <a:pPr marL="685800" lvl="1" indent="-228600" eaLnBrk="1" hangingPunct="1">
              <a:spcBef>
                <a:spcPts val="600"/>
              </a:spcBef>
              <a:buFont typeface="Wingdings" panose="05000000000000000000" pitchFamily="2" charset="2"/>
              <a:buChar char="§"/>
              <a:defRPr/>
            </a:pPr>
            <a:r>
              <a:rPr lang="en-US" altLang="en-US" dirty="0">
                <a:latin typeface="Euphemia"/>
                <a:cs typeface="Arial"/>
              </a:rPr>
              <a:t>Heggerty</a:t>
            </a:r>
            <a:endParaRPr lang="en-US" altLang="en-US" dirty="0">
              <a:latin typeface="Euphemia" panose="020B0503040102020104" pitchFamily="34" charset="0"/>
              <a:cs typeface="Arial" panose="020B0604020202020204" pitchFamily="34" charset="0"/>
            </a:endParaRPr>
          </a:p>
          <a:p>
            <a:pPr marL="685800" lvl="1" indent="-228600">
              <a:spcBef>
                <a:spcPts val="600"/>
              </a:spcBef>
              <a:buFont typeface="Wingdings" panose="05000000000000000000" pitchFamily="2" charset="2"/>
              <a:buChar char="§"/>
              <a:defRPr/>
            </a:pPr>
            <a:r>
              <a:rPr lang="en-US" altLang="en-US" dirty="0">
                <a:latin typeface="Euphemia"/>
                <a:cs typeface="Arial"/>
              </a:rPr>
              <a:t>My Math</a:t>
            </a:r>
            <a:endParaRPr lang="en-US" altLang="en-US" dirty="0">
              <a:latin typeface="Euphemia" panose="020B0503040102020104" pitchFamily="34" charset="0"/>
              <a:cs typeface="Arial" panose="020B0604020202020204" pitchFamily="34" charset="0"/>
            </a:endParaRPr>
          </a:p>
          <a:p>
            <a:pPr marL="685800" lvl="1" indent="-228600" eaLnBrk="1" hangingPunct="1">
              <a:spcBef>
                <a:spcPts val="600"/>
              </a:spcBef>
              <a:buFont typeface="Wingdings" panose="05000000000000000000" pitchFamily="2" charset="2"/>
              <a:buChar char="§"/>
              <a:defRPr/>
            </a:pPr>
            <a:r>
              <a:rPr lang="en-US" altLang="en-US" dirty="0">
                <a:latin typeface="Euphemia"/>
                <a:cs typeface="Arial"/>
              </a:rPr>
              <a:t>Inspire Science</a:t>
            </a:r>
            <a:endParaRPr lang="en-US" altLang="en-US" dirty="0">
              <a:latin typeface="Euphemia" panose="020B0503040102020104" pitchFamily="34" charset="0"/>
              <a:cs typeface="Arial" panose="020B0604020202020204" pitchFamily="34" charset="0"/>
            </a:endParaRPr>
          </a:p>
          <a:p>
            <a:pPr marL="685800" lvl="1" indent="-228600" eaLnBrk="1" hangingPunct="1">
              <a:spcBef>
                <a:spcPts val="600"/>
              </a:spcBef>
              <a:buFont typeface="Wingdings" panose="05000000000000000000" pitchFamily="2" charset="2"/>
              <a:buChar char="§"/>
              <a:defRPr/>
            </a:pPr>
            <a:r>
              <a:rPr lang="en-US" altLang="en-US" dirty="0">
                <a:latin typeface="Euphemia"/>
                <a:cs typeface="Arial"/>
              </a:rPr>
              <a:t>Gallopade Social Studies</a:t>
            </a:r>
          </a:p>
          <a:p>
            <a:pPr marL="685800" lvl="1" indent="-228600" eaLnBrk="1" hangingPunct="1">
              <a:spcBef>
                <a:spcPts val="600"/>
              </a:spcBef>
              <a:buFont typeface="Wingdings" panose="05000000000000000000" pitchFamily="2" charset="2"/>
              <a:buChar char="§"/>
              <a:defRPr/>
            </a:pPr>
            <a:r>
              <a:rPr lang="en-US" altLang="en-US" dirty="0">
                <a:latin typeface="Euphemia" panose="020B0503040102020104" pitchFamily="34" charset="0"/>
                <a:cs typeface="Arial" panose="020B0604020202020204" pitchFamily="34" charset="0"/>
              </a:rPr>
              <a:t>i-Ready</a:t>
            </a:r>
          </a:p>
          <a:p>
            <a:pPr marL="0" indent="0">
              <a:buNone/>
            </a:pPr>
            <a:r>
              <a:rPr lang="en-US" dirty="0">
                <a:latin typeface="KG Blank Space Sketch" panose="02000000000000000000" pitchFamily="2" charset="0"/>
              </a:rPr>
              <a:t>           </a:t>
            </a:r>
            <a:r>
              <a:rPr lang="en-US" u="sng" dirty="0">
                <a:latin typeface="KG Blank Space Sketch" panose="02000000000000000000" pitchFamily="2" charset="0"/>
              </a:rPr>
              <a:t>Georgiastandards.org</a:t>
            </a:r>
          </a:p>
          <a:p>
            <a:pPr eaLnBrk="1" hangingPunct="1">
              <a:defRPr/>
            </a:pPr>
            <a:endParaRPr lang="en-US" altLang="en-US" b="1" dirty="0">
              <a:latin typeface="Garamond" panose="020204040303010108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1114865"/>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E75157EB-AF5A-489A-84B4-442092504B8A}"/>
              </a:ext>
            </a:extLst>
          </p:cNvPr>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dirty="0">
                <a:solidFill>
                  <a:srgbClr val="FFFFFF"/>
                </a:solidFill>
              </a:rPr>
              <a:t>Second Grade Enhanced Curriculum </a:t>
            </a:r>
          </a:p>
        </p:txBody>
      </p:sp>
      <p:cxnSp>
        <p:nvCxnSpPr>
          <p:cNvPr id="37" name="Straight Connector 3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94372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05695B-29F6-4869-A7B2-8EB9233B6036}"/>
              </a:ext>
            </a:extLst>
          </p:cNvPr>
          <p:cNvSpPr txBox="1"/>
          <p:nvPr/>
        </p:nvSpPr>
        <p:spPr>
          <a:xfrm>
            <a:off x="240030" y="1832852"/>
            <a:ext cx="8620419" cy="600164"/>
          </a:xfrm>
          <a:prstGeom prst="rect">
            <a:avLst/>
          </a:prstGeom>
          <a:noFill/>
        </p:spPr>
        <p:txBody>
          <a:bodyPr wrap="square" rtlCol="0">
            <a:spAutoFit/>
          </a:bodyPr>
          <a:lstStyle/>
          <a:p>
            <a:endParaRPr lang="en-US" dirty="0">
              <a:solidFill>
                <a:schemeClr val="bg1"/>
              </a:solidFill>
            </a:endParaRPr>
          </a:p>
          <a:p>
            <a:pPr algn="ctr"/>
            <a:r>
              <a:rPr lang="en-US" sz="1500" dirty="0">
                <a:solidFill>
                  <a:schemeClr val="bg1"/>
                </a:solidFill>
              </a:rPr>
              <a:t>A Fulton County Board initiative that provides all 8</a:t>
            </a:r>
            <a:r>
              <a:rPr lang="en-US" sz="1500" baseline="30000" dirty="0">
                <a:solidFill>
                  <a:schemeClr val="bg1"/>
                </a:solidFill>
              </a:rPr>
              <a:t>th</a:t>
            </a:r>
            <a:r>
              <a:rPr lang="en-US" sz="1500" dirty="0">
                <a:solidFill>
                  <a:schemeClr val="bg1"/>
                </a:solidFill>
              </a:rPr>
              <a:t> graders with the opportunity to take Algebra I.  </a:t>
            </a:r>
          </a:p>
        </p:txBody>
      </p:sp>
      <p:pic>
        <p:nvPicPr>
          <p:cNvPr id="5" name="Picture 4">
            <a:extLst>
              <a:ext uri="{FF2B5EF4-FFF2-40B4-BE49-F238E27FC236}">
                <a16:creationId xmlns:a16="http://schemas.microsoft.com/office/drawing/2014/main" id="{AB30D3C5-93A5-B660-71E6-E1F75816F651}"/>
              </a:ext>
            </a:extLst>
          </p:cNvPr>
          <p:cNvPicPr>
            <a:picLocks noChangeAspect="1"/>
          </p:cNvPicPr>
          <p:nvPr/>
        </p:nvPicPr>
        <p:blipFill>
          <a:blip r:embed="rId3"/>
          <a:stretch>
            <a:fillRect/>
          </a:stretch>
        </p:blipFill>
        <p:spPr>
          <a:xfrm>
            <a:off x="89667" y="2868930"/>
            <a:ext cx="4242815" cy="2688682"/>
          </a:xfrm>
          <a:prstGeom prst="rect">
            <a:avLst/>
          </a:prstGeom>
        </p:spPr>
      </p:pic>
      <p:pic>
        <p:nvPicPr>
          <p:cNvPr id="9" name="Picture 8">
            <a:extLst>
              <a:ext uri="{FF2B5EF4-FFF2-40B4-BE49-F238E27FC236}">
                <a16:creationId xmlns:a16="http://schemas.microsoft.com/office/drawing/2014/main" id="{79FE66B5-9FB5-D25A-4184-AE0F16A54C26}"/>
              </a:ext>
            </a:extLst>
          </p:cNvPr>
          <p:cNvPicPr>
            <a:picLocks noChangeAspect="1"/>
          </p:cNvPicPr>
          <p:nvPr/>
        </p:nvPicPr>
        <p:blipFill>
          <a:blip r:embed="rId4"/>
          <a:stretch>
            <a:fillRect/>
          </a:stretch>
        </p:blipFill>
        <p:spPr>
          <a:xfrm>
            <a:off x="4315968" y="2875462"/>
            <a:ext cx="4760380" cy="2687571"/>
          </a:xfrm>
          <a:prstGeom prst="rect">
            <a:avLst/>
          </a:prstGeom>
        </p:spPr>
      </p:pic>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BCD754AF-51EF-1AAA-77FD-2243D17193A1}"/>
                  </a:ext>
                </a:extLst>
              </p14:cNvPr>
              <p14:cNvContentPartPr/>
              <p14:nvPr/>
            </p14:nvContentPartPr>
            <p14:xfrm>
              <a:off x="6119550" y="3691132"/>
              <a:ext cx="450090" cy="20250"/>
            </p14:xfrm>
          </p:contentPart>
        </mc:Choice>
        <mc:Fallback xmlns="">
          <p:pic>
            <p:nvPicPr>
              <p:cNvPr id="20" name="Ink 19">
                <a:extLst>
                  <a:ext uri="{FF2B5EF4-FFF2-40B4-BE49-F238E27FC236}">
                    <a16:creationId xmlns:a16="http://schemas.microsoft.com/office/drawing/2014/main" id="{BCD754AF-51EF-1AAA-77FD-2243D17193A1}"/>
                  </a:ext>
                </a:extLst>
              </p:cNvPr>
              <p:cNvPicPr/>
              <p:nvPr/>
            </p:nvPicPr>
            <p:blipFill>
              <a:blip r:embed="rId6"/>
              <a:stretch>
                <a:fillRect/>
              </a:stretch>
            </p:blipFill>
            <p:spPr>
              <a:xfrm>
                <a:off x="6083572" y="3620079"/>
                <a:ext cx="521687"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4595371B-E8A9-8891-0FE7-E19F090864BD}"/>
                  </a:ext>
                </a:extLst>
              </p14:cNvPr>
              <p14:cNvContentPartPr/>
              <p14:nvPr/>
            </p14:nvContentPartPr>
            <p14:xfrm>
              <a:off x="7726590" y="3893902"/>
              <a:ext cx="384750" cy="20790"/>
            </p14:xfrm>
          </p:contentPart>
        </mc:Choice>
        <mc:Fallback xmlns="">
          <p:pic>
            <p:nvPicPr>
              <p:cNvPr id="21" name="Ink 20">
                <a:extLst>
                  <a:ext uri="{FF2B5EF4-FFF2-40B4-BE49-F238E27FC236}">
                    <a16:creationId xmlns:a16="http://schemas.microsoft.com/office/drawing/2014/main" id="{4595371B-E8A9-8891-0FE7-E19F090864BD}"/>
                  </a:ext>
                </a:extLst>
              </p:cNvPr>
              <p:cNvPicPr/>
              <p:nvPr/>
            </p:nvPicPr>
            <p:blipFill>
              <a:blip r:embed="rId8"/>
              <a:stretch>
                <a:fillRect/>
              </a:stretch>
            </p:blipFill>
            <p:spPr>
              <a:xfrm>
                <a:off x="7690598" y="3822212"/>
                <a:ext cx="456373" cy="1638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AEFD6606-DE79-12C7-E98A-EC4C73A3BE1F}"/>
                  </a:ext>
                </a:extLst>
              </p14:cNvPr>
              <p14:cNvContentPartPr/>
              <p14:nvPr/>
            </p14:nvContentPartPr>
            <p14:xfrm>
              <a:off x="7778700" y="4480612"/>
              <a:ext cx="345600" cy="15120"/>
            </p14:xfrm>
          </p:contentPart>
        </mc:Choice>
        <mc:Fallback xmlns="">
          <p:pic>
            <p:nvPicPr>
              <p:cNvPr id="22" name="Ink 21">
                <a:extLst>
                  <a:ext uri="{FF2B5EF4-FFF2-40B4-BE49-F238E27FC236}">
                    <a16:creationId xmlns:a16="http://schemas.microsoft.com/office/drawing/2014/main" id="{AEFD6606-DE79-12C7-E98A-EC4C73A3BE1F}"/>
                  </a:ext>
                </a:extLst>
              </p:cNvPr>
              <p:cNvPicPr/>
              <p:nvPr/>
            </p:nvPicPr>
            <p:blipFill>
              <a:blip r:embed="rId10"/>
              <a:stretch>
                <a:fillRect/>
              </a:stretch>
            </p:blipFill>
            <p:spPr>
              <a:xfrm>
                <a:off x="7742700" y="4408612"/>
                <a:ext cx="417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5D242E47-FE46-B971-D9A9-6D8619F85509}"/>
                  </a:ext>
                </a:extLst>
              </p14:cNvPr>
              <p14:cNvContentPartPr/>
              <p14:nvPr/>
            </p14:nvContentPartPr>
            <p14:xfrm>
              <a:off x="7759260" y="5018452"/>
              <a:ext cx="391770" cy="58860"/>
            </p14:xfrm>
          </p:contentPart>
        </mc:Choice>
        <mc:Fallback xmlns="">
          <p:pic>
            <p:nvPicPr>
              <p:cNvPr id="23" name="Ink 22">
                <a:extLst>
                  <a:ext uri="{FF2B5EF4-FFF2-40B4-BE49-F238E27FC236}">
                    <a16:creationId xmlns:a16="http://schemas.microsoft.com/office/drawing/2014/main" id="{5D242E47-FE46-B971-D9A9-6D8619F85509}"/>
                  </a:ext>
                </a:extLst>
              </p:cNvPr>
              <p:cNvPicPr/>
              <p:nvPr/>
            </p:nvPicPr>
            <p:blipFill>
              <a:blip r:embed="rId12"/>
              <a:stretch>
                <a:fillRect/>
              </a:stretch>
            </p:blipFill>
            <p:spPr>
              <a:xfrm>
                <a:off x="7723285" y="4946672"/>
                <a:ext cx="463361" cy="202062"/>
              </a:xfrm>
              <a:prstGeom prst="rect">
                <a:avLst/>
              </a:prstGeom>
            </p:spPr>
          </p:pic>
        </mc:Fallback>
      </mc:AlternateContent>
      <p:sp>
        <p:nvSpPr>
          <p:cNvPr id="24" name="Oval 23">
            <a:extLst>
              <a:ext uri="{FF2B5EF4-FFF2-40B4-BE49-F238E27FC236}">
                <a16:creationId xmlns:a16="http://schemas.microsoft.com/office/drawing/2014/main" id="{AAC35AE4-B712-E2EC-8B2B-181F763218FB}"/>
              </a:ext>
            </a:extLst>
          </p:cNvPr>
          <p:cNvSpPr/>
          <p:nvPr/>
        </p:nvSpPr>
        <p:spPr>
          <a:xfrm>
            <a:off x="67653" y="4763045"/>
            <a:ext cx="755307" cy="378823"/>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FA1BE782-8DD1-F5B9-113A-03C09B3C9221}"/>
              </a:ext>
            </a:extLst>
          </p:cNvPr>
          <p:cNvSpPr/>
          <p:nvPr/>
        </p:nvSpPr>
        <p:spPr>
          <a:xfrm>
            <a:off x="1439252" y="4763045"/>
            <a:ext cx="755307" cy="378823"/>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812C34F6-74C6-AAED-6B06-5E8A19688D1F}"/>
              </a:ext>
            </a:extLst>
          </p:cNvPr>
          <p:cNvSpPr/>
          <p:nvPr/>
        </p:nvSpPr>
        <p:spPr>
          <a:xfrm>
            <a:off x="2880361" y="5239838"/>
            <a:ext cx="809897" cy="410978"/>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4385CFEC-E192-B707-F35D-CEA07F5E98F5}"/>
              </a:ext>
            </a:extLst>
          </p:cNvPr>
          <p:cNvSpPr/>
          <p:nvPr/>
        </p:nvSpPr>
        <p:spPr>
          <a:xfrm>
            <a:off x="4310468" y="4528922"/>
            <a:ext cx="849360" cy="3853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F2714023-9E7F-0980-3E0A-0DBDB80B90BA}"/>
              </a:ext>
            </a:extLst>
          </p:cNvPr>
          <p:cNvSpPr/>
          <p:nvPr/>
        </p:nvSpPr>
        <p:spPr>
          <a:xfrm>
            <a:off x="5919915" y="3791556"/>
            <a:ext cx="849360" cy="29723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AD346316-5FE1-5296-95EA-032ABD79AF84}"/>
              </a:ext>
            </a:extLst>
          </p:cNvPr>
          <p:cNvSpPr/>
          <p:nvPr/>
        </p:nvSpPr>
        <p:spPr>
          <a:xfrm>
            <a:off x="7526820" y="5184210"/>
            <a:ext cx="849360" cy="38535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p14="http://schemas.microsoft.com/office/powerpoint/2010/main">
        <mc:Choice Requires="p14">
          <p:contentPart p14:bwMode="auto" r:id="rId13">
            <p14:nvContentPartPr>
              <p14:cNvPr id="3" name="Ink 2">
                <a:extLst>
                  <a:ext uri="{FF2B5EF4-FFF2-40B4-BE49-F238E27FC236}">
                    <a16:creationId xmlns:a16="http://schemas.microsoft.com/office/drawing/2014/main" id="{94D283DE-8ED0-94FE-2905-CDE2746E5F3A}"/>
                  </a:ext>
                </a:extLst>
              </p14:cNvPr>
              <p14:cNvContentPartPr/>
              <p14:nvPr/>
            </p14:nvContentPartPr>
            <p14:xfrm>
              <a:off x="-336042" y="4436694"/>
              <a:ext cx="270" cy="270"/>
            </p14:xfrm>
          </p:contentPart>
        </mc:Choice>
        <mc:Fallback xmlns="">
          <p:pic>
            <p:nvPicPr>
              <p:cNvPr id="3" name="Ink 2">
                <a:extLst>
                  <a:ext uri="{FF2B5EF4-FFF2-40B4-BE49-F238E27FC236}">
                    <a16:creationId xmlns:a16="http://schemas.microsoft.com/office/drawing/2014/main" id="{94D283DE-8ED0-94FE-2905-CDE2746E5F3A}"/>
                  </a:ext>
                </a:extLst>
              </p:cNvPr>
              <p:cNvPicPr/>
              <p:nvPr/>
            </p:nvPicPr>
            <p:blipFill>
              <a:blip r:embed="rId14"/>
              <a:stretch>
                <a:fillRect/>
              </a:stretch>
            </p:blipFill>
            <p:spPr>
              <a:xfrm>
                <a:off x="-363042" y="4382694"/>
                <a:ext cx="54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 name="Ink 3">
                <a:extLst>
                  <a:ext uri="{FF2B5EF4-FFF2-40B4-BE49-F238E27FC236}">
                    <a16:creationId xmlns:a16="http://schemas.microsoft.com/office/drawing/2014/main" id="{005D5889-87C3-9E07-4383-428D86F94EAA}"/>
                  </a:ext>
                </a:extLst>
              </p14:cNvPr>
              <p14:cNvContentPartPr/>
              <p14:nvPr/>
            </p14:nvContentPartPr>
            <p14:xfrm>
              <a:off x="253638" y="4806594"/>
              <a:ext cx="365040" cy="21060"/>
            </p14:xfrm>
          </p:contentPart>
        </mc:Choice>
        <mc:Fallback xmlns="">
          <p:pic>
            <p:nvPicPr>
              <p:cNvPr id="4" name="Ink 3">
                <a:extLst>
                  <a:ext uri="{FF2B5EF4-FFF2-40B4-BE49-F238E27FC236}">
                    <a16:creationId xmlns:a16="http://schemas.microsoft.com/office/drawing/2014/main" id="{005D5889-87C3-9E07-4383-428D86F94EAA}"/>
                  </a:ext>
                </a:extLst>
              </p:cNvPr>
              <p:cNvPicPr/>
              <p:nvPr/>
            </p:nvPicPr>
            <p:blipFill>
              <a:blip r:embed="rId16"/>
              <a:stretch>
                <a:fillRect/>
              </a:stretch>
            </p:blipFill>
            <p:spPr>
              <a:xfrm>
                <a:off x="217638" y="4735204"/>
                <a:ext cx="436680" cy="16348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Ink 5">
                <a:extLst>
                  <a:ext uri="{FF2B5EF4-FFF2-40B4-BE49-F238E27FC236}">
                    <a16:creationId xmlns:a16="http://schemas.microsoft.com/office/drawing/2014/main" id="{A2E67DA2-AEB1-7AFA-D9D2-EB9D90A378A8}"/>
                  </a:ext>
                </a:extLst>
              </p14:cNvPr>
              <p14:cNvContentPartPr/>
              <p14:nvPr/>
            </p14:nvContentPartPr>
            <p14:xfrm>
              <a:off x="1631988" y="4827654"/>
              <a:ext cx="410940" cy="270"/>
            </p14:xfrm>
          </p:contentPart>
        </mc:Choice>
        <mc:Fallback xmlns="">
          <p:pic>
            <p:nvPicPr>
              <p:cNvPr id="6" name="Ink 5">
                <a:extLst>
                  <a:ext uri="{FF2B5EF4-FFF2-40B4-BE49-F238E27FC236}">
                    <a16:creationId xmlns:a16="http://schemas.microsoft.com/office/drawing/2014/main" id="{A2E67DA2-AEB1-7AFA-D9D2-EB9D90A378A8}"/>
                  </a:ext>
                </a:extLst>
              </p:cNvPr>
              <p:cNvPicPr/>
              <p:nvPr/>
            </p:nvPicPr>
            <p:blipFill>
              <a:blip r:embed="rId18"/>
              <a:stretch>
                <a:fillRect/>
              </a:stretch>
            </p:blipFill>
            <p:spPr>
              <a:xfrm>
                <a:off x="1596004" y="4773654"/>
                <a:ext cx="482549"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Ink 6">
                <a:extLst>
                  <a:ext uri="{FF2B5EF4-FFF2-40B4-BE49-F238E27FC236}">
                    <a16:creationId xmlns:a16="http://schemas.microsoft.com/office/drawing/2014/main" id="{5F80891E-CDDF-1D05-4276-9020D916B3C9}"/>
                  </a:ext>
                </a:extLst>
              </p14:cNvPr>
              <p14:cNvContentPartPr/>
              <p14:nvPr/>
            </p14:nvContentPartPr>
            <p14:xfrm>
              <a:off x="4566888" y="4594644"/>
              <a:ext cx="363150" cy="27810"/>
            </p14:xfrm>
          </p:contentPart>
        </mc:Choice>
        <mc:Fallback xmlns="">
          <p:pic>
            <p:nvPicPr>
              <p:cNvPr id="7" name="Ink 6">
                <a:extLst>
                  <a:ext uri="{FF2B5EF4-FFF2-40B4-BE49-F238E27FC236}">
                    <a16:creationId xmlns:a16="http://schemas.microsoft.com/office/drawing/2014/main" id="{5F80891E-CDDF-1D05-4276-9020D916B3C9}"/>
                  </a:ext>
                </a:extLst>
              </p:cNvPr>
              <p:cNvPicPr/>
              <p:nvPr/>
            </p:nvPicPr>
            <p:blipFill>
              <a:blip r:embed="rId20"/>
              <a:stretch>
                <a:fillRect/>
              </a:stretch>
            </p:blipFill>
            <p:spPr>
              <a:xfrm>
                <a:off x="4530897" y="4523336"/>
                <a:ext cx="434772" cy="17006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Ink 7">
                <a:extLst>
                  <a:ext uri="{FF2B5EF4-FFF2-40B4-BE49-F238E27FC236}">
                    <a16:creationId xmlns:a16="http://schemas.microsoft.com/office/drawing/2014/main" id="{11CE7F03-C7D1-A5EA-45D2-5EBED8DC98D0}"/>
                  </a:ext>
                </a:extLst>
              </p14:cNvPr>
              <p14:cNvContentPartPr/>
              <p14:nvPr/>
            </p14:nvContentPartPr>
            <p14:xfrm>
              <a:off x="6199578" y="3806244"/>
              <a:ext cx="280530" cy="13770"/>
            </p14:xfrm>
          </p:contentPart>
        </mc:Choice>
        <mc:Fallback xmlns="">
          <p:pic>
            <p:nvPicPr>
              <p:cNvPr id="8" name="Ink 7">
                <a:extLst>
                  <a:ext uri="{FF2B5EF4-FFF2-40B4-BE49-F238E27FC236}">
                    <a16:creationId xmlns:a16="http://schemas.microsoft.com/office/drawing/2014/main" id="{11CE7F03-C7D1-A5EA-45D2-5EBED8DC98D0}"/>
                  </a:ext>
                </a:extLst>
              </p:cNvPr>
              <p:cNvPicPr/>
              <p:nvPr/>
            </p:nvPicPr>
            <p:blipFill>
              <a:blip r:embed="rId22"/>
              <a:stretch>
                <a:fillRect/>
              </a:stretch>
            </p:blipFill>
            <p:spPr>
              <a:xfrm>
                <a:off x="6163566" y="3735629"/>
                <a:ext cx="352193" cy="15464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Ink 9">
                <a:extLst>
                  <a:ext uri="{FF2B5EF4-FFF2-40B4-BE49-F238E27FC236}">
                    <a16:creationId xmlns:a16="http://schemas.microsoft.com/office/drawing/2014/main" id="{845CA5C0-71B5-DDDA-6A82-0E01DBE3CC6A}"/>
                  </a:ext>
                </a:extLst>
              </p14:cNvPr>
              <p14:cNvContentPartPr/>
              <p14:nvPr/>
            </p14:nvContentPartPr>
            <p14:xfrm>
              <a:off x="7715088" y="5225040"/>
              <a:ext cx="355860" cy="28080"/>
            </p14:xfrm>
          </p:contentPart>
        </mc:Choice>
        <mc:Fallback xmlns="">
          <p:pic>
            <p:nvPicPr>
              <p:cNvPr id="10" name="Ink 9">
                <a:extLst>
                  <a:ext uri="{FF2B5EF4-FFF2-40B4-BE49-F238E27FC236}">
                    <a16:creationId xmlns:a16="http://schemas.microsoft.com/office/drawing/2014/main" id="{845CA5C0-71B5-DDDA-6A82-0E01DBE3CC6A}"/>
                  </a:ext>
                </a:extLst>
              </p:cNvPr>
              <p:cNvPicPr/>
              <p:nvPr/>
            </p:nvPicPr>
            <p:blipFill>
              <a:blip r:embed="rId24"/>
              <a:stretch>
                <a:fillRect/>
              </a:stretch>
            </p:blipFill>
            <p:spPr>
              <a:xfrm>
                <a:off x="7679106" y="5153040"/>
                <a:ext cx="427464"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k 12">
                <a:extLst>
                  <a:ext uri="{FF2B5EF4-FFF2-40B4-BE49-F238E27FC236}">
                    <a16:creationId xmlns:a16="http://schemas.microsoft.com/office/drawing/2014/main" id="{FEB6928E-9632-3F45-C5CD-2AF66CACFCBD}"/>
                  </a:ext>
                </a:extLst>
              </p14:cNvPr>
              <p14:cNvContentPartPr/>
              <p14:nvPr/>
            </p14:nvContentPartPr>
            <p14:xfrm>
              <a:off x="3072168" y="5273100"/>
              <a:ext cx="397440" cy="14310"/>
            </p14:xfrm>
          </p:contentPart>
        </mc:Choice>
        <mc:Fallback xmlns="">
          <p:pic>
            <p:nvPicPr>
              <p:cNvPr id="13" name="Ink 12">
                <a:extLst>
                  <a:ext uri="{FF2B5EF4-FFF2-40B4-BE49-F238E27FC236}">
                    <a16:creationId xmlns:a16="http://schemas.microsoft.com/office/drawing/2014/main" id="{FEB6928E-9632-3F45-C5CD-2AF66CACFCBD}"/>
                  </a:ext>
                </a:extLst>
              </p:cNvPr>
              <p:cNvPicPr/>
              <p:nvPr/>
            </p:nvPicPr>
            <p:blipFill>
              <a:blip r:embed="rId26"/>
              <a:stretch>
                <a:fillRect/>
              </a:stretch>
            </p:blipFill>
            <p:spPr>
              <a:xfrm>
                <a:off x="3036168" y="5199715"/>
                <a:ext cx="469080" cy="160712"/>
              </a:xfrm>
              <a:prstGeom prst="rect">
                <a:avLst/>
              </a:prstGeom>
            </p:spPr>
          </p:pic>
        </mc:Fallback>
      </mc:AlternateContent>
      <p:sp>
        <p:nvSpPr>
          <p:cNvPr id="11" name="TextBox 10">
            <a:extLst>
              <a:ext uri="{FF2B5EF4-FFF2-40B4-BE49-F238E27FC236}">
                <a16:creationId xmlns:a16="http://schemas.microsoft.com/office/drawing/2014/main" id="{5154A67B-BDE8-EE1E-96BE-6F45EA1DE0EF}"/>
              </a:ext>
            </a:extLst>
          </p:cNvPr>
          <p:cNvSpPr txBox="1"/>
          <p:nvPr/>
        </p:nvSpPr>
        <p:spPr>
          <a:xfrm>
            <a:off x="393233" y="173022"/>
            <a:ext cx="85725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Math Curriculum</a:t>
            </a:r>
          </a:p>
        </p:txBody>
      </p:sp>
    </p:spTree>
    <p:extLst>
      <p:ext uri="{BB962C8B-B14F-4D97-AF65-F5344CB8AC3E}">
        <p14:creationId xmlns:p14="http://schemas.microsoft.com/office/powerpoint/2010/main" val="2261317982"/>
      </p:ext>
    </p:extLst>
  </p:cSld>
  <p:clrMapOvr>
    <a:masterClrMapping/>
  </p:clrMapOvr>
  <mc:AlternateContent xmlns:mc="http://schemas.openxmlformats.org/markup-compatibility/2006" xmlns:p14="http://schemas.microsoft.com/office/powerpoint/2010/main">
    <mc:Choice Requires="p14">
      <p:transition spd="slow" p14:dur="2000" advTm="24940"/>
    </mc:Choice>
    <mc:Fallback xmlns="">
      <p:transition spd="slow" advTm="249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E0AA-5EF7-4AED-B9F6-7481197B5EE8}"/>
              </a:ext>
            </a:extLst>
          </p:cNvPr>
          <p:cNvSpPr>
            <a:spLocks noGrp="1"/>
          </p:cNvSpPr>
          <p:nvPr>
            <p:ph type="title"/>
          </p:nvPr>
        </p:nvSpPr>
        <p:spPr>
          <a:xfrm>
            <a:off x="457200" y="99365"/>
            <a:ext cx="7772400" cy="1172869"/>
          </a:xfrm>
        </p:spPr>
        <p:txBody>
          <a:bodyPr>
            <a:normAutofit/>
          </a:bodyPr>
          <a:lstStyle/>
          <a:p>
            <a:pPr algn="ctr"/>
            <a:r>
              <a:rPr lang="en-US" sz="4000" b="0" dirty="0">
                <a:solidFill>
                  <a:schemeClr val="tx1"/>
                </a:solidFill>
                <a:latin typeface="KG Blank Space Sketch" panose="02000000000000000000" pitchFamily="2" charset="0"/>
              </a:rPr>
              <a:t>Reading Curriculum</a:t>
            </a:r>
          </a:p>
        </p:txBody>
      </p:sp>
      <p:sp>
        <p:nvSpPr>
          <p:cNvPr id="3" name="Content Placeholder 2">
            <a:extLst>
              <a:ext uri="{FF2B5EF4-FFF2-40B4-BE49-F238E27FC236}">
                <a16:creationId xmlns:a16="http://schemas.microsoft.com/office/drawing/2014/main" id="{6560060C-66E4-67C8-A4B3-6A2D4C4CC03E}"/>
              </a:ext>
            </a:extLst>
          </p:cNvPr>
          <p:cNvSpPr>
            <a:spLocks noGrp="1"/>
          </p:cNvSpPr>
          <p:nvPr>
            <p:ph sz="half" idx="1"/>
          </p:nvPr>
        </p:nvSpPr>
        <p:spPr>
          <a:xfrm>
            <a:off x="457200" y="1272234"/>
            <a:ext cx="3657600" cy="4460746"/>
          </a:xfrm>
        </p:spPr>
        <p:txBody>
          <a:bodyPr>
            <a:normAutofit fontScale="92500" lnSpcReduction="10000"/>
          </a:bodyPr>
          <a:lstStyle/>
          <a:p>
            <a:r>
              <a:rPr lang="en-US" sz="3500" dirty="0">
                <a:latin typeface="KG Blank Space Sketch" panose="02000000000000000000"/>
              </a:rPr>
              <a:t>Wonders</a:t>
            </a:r>
          </a:p>
          <a:p>
            <a:pPr marL="0" indent="0">
              <a:buNone/>
            </a:pPr>
            <a:endParaRPr lang="en-US" sz="1600" dirty="0">
              <a:latin typeface="Elephant" panose="02020904090505020303" pitchFamily="18" charset="0"/>
            </a:endParaRPr>
          </a:p>
          <a:p>
            <a:pPr marL="0" indent="0">
              <a:buNone/>
            </a:pPr>
            <a:r>
              <a:rPr lang="en-US" sz="2400" b="0" i="0" dirty="0">
                <a:solidFill>
                  <a:srgbClr val="000000"/>
                </a:solidFill>
                <a:effectLst/>
                <a:latin typeface="KG Blank Space Sketch" panose="02000000000000000000"/>
              </a:rPr>
              <a:t>Through exploration of texts and daily development of their skills as readers, writers, speakers, and active listeners, students experience the power of literacy. Our focus on teaching the whole child – and every child – prepares students to be lifelong learners and critical thinkers.</a:t>
            </a:r>
            <a:endParaRPr lang="en-US" sz="2400" dirty="0">
              <a:latin typeface="KG Blank Space Sketch" panose="02000000000000000000"/>
            </a:endParaRPr>
          </a:p>
        </p:txBody>
      </p:sp>
      <p:sp>
        <p:nvSpPr>
          <p:cNvPr id="4" name="Content Placeholder 3">
            <a:extLst>
              <a:ext uri="{FF2B5EF4-FFF2-40B4-BE49-F238E27FC236}">
                <a16:creationId xmlns:a16="http://schemas.microsoft.com/office/drawing/2014/main" id="{8F4A93E1-0C95-BAAC-85FA-01BD8D29F25C}"/>
              </a:ext>
            </a:extLst>
          </p:cNvPr>
          <p:cNvSpPr>
            <a:spLocks noGrp="1"/>
          </p:cNvSpPr>
          <p:nvPr>
            <p:ph sz="half" idx="2"/>
          </p:nvPr>
        </p:nvSpPr>
        <p:spPr>
          <a:xfrm>
            <a:off x="5029198" y="1272234"/>
            <a:ext cx="3657601" cy="4899966"/>
          </a:xfrm>
        </p:spPr>
        <p:txBody>
          <a:bodyPr>
            <a:normAutofit fontScale="92500" lnSpcReduction="10000"/>
          </a:bodyPr>
          <a:lstStyle/>
          <a:p>
            <a:r>
              <a:rPr lang="en-US" sz="3500" dirty="0">
                <a:latin typeface="KG Blank Space Sketch" panose="02000000000000000000"/>
              </a:rPr>
              <a:t>95 Core</a:t>
            </a:r>
          </a:p>
          <a:p>
            <a:r>
              <a:rPr lang="en-US" sz="2400" b="0" i="0" dirty="0">
                <a:solidFill>
                  <a:srgbClr val="000000"/>
                </a:solidFill>
                <a:effectLst/>
                <a:latin typeface="KG Blank Space Sketch" panose="02000000000000000000"/>
              </a:rPr>
              <a:t>95 Phonics Core adds an explicit phonics strand to the daily Reading Block to ensure that</a:t>
            </a:r>
            <a:r>
              <a:rPr lang="en-US" sz="2400" b="1" i="0" dirty="0">
                <a:solidFill>
                  <a:srgbClr val="000000"/>
                </a:solidFill>
                <a:effectLst/>
                <a:latin typeface="KG Blank Space Sketch" panose="02000000000000000000"/>
              </a:rPr>
              <a:t> </a:t>
            </a:r>
            <a:r>
              <a:rPr lang="en-US" sz="2400" b="0" i="0" dirty="0">
                <a:solidFill>
                  <a:srgbClr val="000000"/>
                </a:solidFill>
                <a:effectLst/>
                <a:latin typeface="KG Blank Space Sketch" panose="02000000000000000000"/>
              </a:rPr>
              <a:t>students receive consistent evidence and research-based phonics instruction to improve outcomes.</a:t>
            </a:r>
          </a:p>
          <a:p>
            <a:r>
              <a:rPr lang="en-US" sz="2400" b="0" i="0" dirty="0">
                <a:solidFill>
                  <a:srgbClr val="000000"/>
                </a:solidFill>
                <a:effectLst/>
                <a:latin typeface="KG Blank Space Sketch" panose="02000000000000000000"/>
              </a:rPr>
              <a:t>95 Percent Group’s whole-class phonics program leads to student mastery of critical early literacy skills. It helps fill in gaps where the core instruction is not meeting the needs of all students.</a:t>
            </a:r>
            <a:endParaRPr lang="en-US" sz="2400" dirty="0">
              <a:latin typeface="KG Blank Space Sketch" panose="02000000000000000000"/>
            </a:endParaRPr>
          </a:p>
        </p:txBody>
      </p:sp>
      <p:pic>
        <p:nvPicPr>
          <p:cNvPr id="4098" name="Picture 2" descr="Group of students reading clipart clipartfox">
            <a:extLst>
              <a:ext uri="{FF2B5EF4-FFF2-40B4-BE49-F238E27FC236}">
                <a16:creationId xmlns:a16="http://schemas.microsoft.com/office/drawing/2014/main" id="{07E97748-A9AB-477D-B1BC-9DE2081F3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97894"/>
            <a:ext cx="5161587" cy="1407706"/>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6A3FAA6F-6C86-4B0C-A00B-82EEBEF5B3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818732092"/>
      </p:ext>
    </p:extLst>
  </p:cSld>
  <p:clrMapOvr>
    <a:masterClrMapping/>
  </p:clrMapOvr>
  <mc:AlternateContent xmlns:mc="http://schemas.openxmlformats.org/markup-compatibility/2006" xmlns:p14="http://schemas.microsoft.com/office/powerpoint/2010/main">
    <mc:Choice Requires="p14">
      <p:transition spd="slow" p14:dur="2000" advTm="34123"/>
    </mc:Choice>
    <mc:Fallback xmlns="">
      <p:transition spd="slow" advTm="34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E0AA-5EF7-4AED-B9F6-7481197B5EE8}"/>
              </a:ext>
            </a:extLst>
          </p:cNvPr>
          <p:cNvSpPr>
            <a:spLocks noGrp="1"/>
          </p:cNvSpPr>
          <p:nvPr>
            <p:ph type="title"/>
          </p:nvPr>
        </p:nvSpPr>
        <p:spPr>
          <a:xfrm>
            <a:off x="500865" y="152400"/>
            <a:ext cx="7772400" cy="936661"/>
          </a:xfrm>
        </p:spPr>
        <p:txBody>
          <a:bodyPr>
            <a:normAutofit/>
          </a:bodyPr>
          <a:lstStyle/>
          <a:p>
            <a:pPr algn="ctr"/>
            <a:r>
              <a:rPr lang="en-US" sz="4000" b="0" dirty="0">
                <a:solidFill>
                  <a:schemeClr val="tx1"/>
                </a:solidFill>
                <a:latin typeface="KG Blank Space Sketch" panose="02000000000000000000" pitchFamily="2" charset="0"/>
              </a:rPr>
              <a:t>Reading Curriculum</a:t>
            </a:r>
          </a:p>
        </p:txBody>
      </p:sp>
      <p:sp>
        <p:nvSpPr>
          <p:cNvPr id="3" name="Content Placeholder 2">
            <a:extLst>
              <a:ext uri="{FF2B5EF4-FFF2-40B4-BE49-F238E27FC236}">
                <a16:creationId xmlns:a16="http://schemas.microsoft.com/office/drawing/2014/main" id="{6560060C-66E4-67C8-A4B3-6A2D4C4CC03E}"/>
              </a:ext>
            </a:extLst>
          </p:cNvPr>
          <p:cNvSpPr>
            <a:spLocks noGrp="1"/>
          </p:cNvSpPr>
          <p:nvPr>
            <p:ph idx="1"/>
          </p:nvPr>
        </p:nvSpPr>
        <p:spPr>
          <a:xfrm>
            <a:off x="685800" y="1089061"/>
            <a:ext cx="7772400" cy="4908479"/>
          </a:xfrm>
        </p:spPr>
        <p:txBody>
          <a:bodyPr>
            <a:normAutofit/>
          </a:bodyPr>
          <a:lstStyle/>
          <a:p>
            <a:pPr marL="0" indent="0" algn="ctr">
              <a:buNone/>
            </a:pPr>
            <a:r>
              <a:rPr lang="en-US" sz="3200" dirty="0">
                <a:latin typeface="KG Blank Space Sketch" panose="02000000000000000000"/>
              </a:rPr>
              <a:t>Heggerty Phonemic Awareness</a:t>
            </a:r>
          </a:p>
          <a:p>
            <a:endParaRPr lang="en-US" sz="3200" dirty="0">
              <a:latin typeface="KG Blank Space Sketch" panose="02000000000000000000"/>
            </a:endParaRPr>
          </a:p>
          <a:p>
            <a:r>
              <a:rPr lang="en-US" sz="3200" dirty="0">
                <a:latin typeface="KG Blank Space Sketch" panose="02000000000000000000"/>
              </a:rPr>
              <a:t>24-weeks of daily phonemic awareness lessons that give students the tools to succeed.</a:t>
            </a:r>
          </a:p>
          <a:p>
            <a:r>
              <a:rPr lang="en-US" sz="3200" dirty="0">
                <a:latin typeface="KG Blank Space Sketch" panose="02000000000000000000"/>
              </a:rPr>
              <a:t>Lessons are taught daily to improve student’s reading, spelling, and writing, as the student learns to hear the sounds in words.</a:t>
            </a:r>
          </a:p>
          <a:p>
            <a:endParaRPr lang="en-US" sz="3200" dirty="0">
              <a:latin typeface="KG Blank Space Sketch" panose="02000000000000000000"/>
            </a:endParaRPr>
          </a:p>
        </p:txBody>
      </p:sp>
      <p:pic>
        <p:nvPicPr>
          <p:cNvPr id="4098" name="Picture 2" descr="Group of students reading clipart clipartfox">
            <a:extLst>
              <a:ext uri="{FF2B5EF4-FFF2-40B4-BE49-F238E27FC236}">
                <a16:creationId xmlns:a16="http://schemas.microsoft.com/office/drawing/2014/main" id="{07E97748-A9AB-477D-B1BC-9DE2081F3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811" y="5340630"/>
            <a:ext cx="5161587" cy="1407706"/>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6A3FAA6F-6C86-4B0C-A00B-82EEBEF5B3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808709087"/>
      </p:ext>
    </p:extLst>
  </p:cSld>
  <p:clrMapOvr>
    <a:masterClrMapping/>
  </p:clrMapOvr>
  <mc:AlternateContent xmlns:mc="http://schemas.openxmlformats.org/markup-compatibility/2006" xmlns:p14="http://schemas.microsoft.com/office/powerpoint/2010/main">
    <mc:Choice Requires="p14">
      <p:transition spd="slow" p14:dur="2000" advTm="34123"/>
    </mc:Choice>
    <mc:Fallback xmlns="">
      <p:transition spd="slow" advTm="34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4" name="Rectangle 79">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9141492"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D415D45D-BB33-4860-8B51-94E34F683B09}"/>
              </a:ext>
            </a:extLst>
          </p:cNvPr>
          <p:cNvSpPr>
            <a:spLocks noGrp="1"/>
          </p:cNvSpPr>
          <p:nvPr>
            <p:ph type="title"/>
          </p:nvPr>
        </p:nvSpPr>
        <p:spPr>
          <a:xfrm>
            <a:off x="3727581" y="484632"/>
            <a:ext cx="5047708" cy="1609344"/>
          </a:xfrm>
          <a:ln>
            <a:noFill/>
          </a:ln>
        </p:spPr>
        <p:txBody>
          <a:bodyPr>
            <a:normAutofit/>
          </a:bodyPr>
          <a:lstStyle/>
          <a:p>
            <a:r>
              <a:rPr lang="en-US" altLang="en-US"/>
              <a:t>Writing</a:t>
            </a:r>
          </a:p>
        </p:txBody>
      </p:sp>
      <p:pic>
        <p:nvPicPr>
          <p:cNvPr id="3074" name="Picture 2" descr="Pencil writing clip art free clipart images - Cliparting.com">
            <a:extLst>
              <a:ext uri="{FF2B5EF4-FFF2-40B4-BE49-F238E27FC236}">
                <a16:creationId xmlns:a16="http://schemas.microsoft.com/office/drawing/2014/main" id="{A0E6F4EE-3A11-4140-A121-9F4B5E4B7F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898" b="-2"/>
          <a:stretch/>
        </p:blipFill>
        <p:spPr bwMode="auto">
          <a:xfrm>
            <a:off x="2508" y="10"/>
            <a:ext cx="3485044" cy="6857990"/>
          </a:xfrm>
          <a:prstGeom prst="rect">
            <a:avLst/>
          </a:prstGeom>
          <a:noFill/>
          <a:extLst>
            <a:ext uri="{909E8E84-426E-40DD-AFC4-6F175D3DCCD1}">
              <a14:hiddenFill xmlns:a14="http://schemas.microsoft.com/office/drawing/2010/main">
                <a:solidFill>
                  <a:srgbClr val="FFFFFF"/>
                </a:solidFill>
              </a14:hiddenFill>
            </a:ext>
          </a:extLst>
        </p:spPr>
      </p:pic>
      <p:sp>
        <p:nvSpPr>
          <p:cNvPr id="8195" name="Content Placeholder 2">
            <a:extLst>
              <a:ext uri="{FF2B5EF4-FFF2-40B4-BE49-F238E27FC236}">
                <a16:creationId xmlns:a16="http://schemas.microsoft.com/office/drawing/2014/main" id="{58979FE5-5A05-41DB-A307-F2AE0667C870}"/>
              </a:ext>
            </a:extLst>
          </p:cNvPr>
          <p:cNvSpPr>
            <a:spLocks noGrp="1"/>
          </p:cNvSpPr>
          <p:nvPr>
            <p:ph idx="1"/>
          </p:nvPr>
        </p:nvSpPr>
        <p:spPr>
          <a:xfrm>
            <a:off x="3727581" y="2121408"/>
            <a:ext cx="5047707" cy="4050792"/>
          </a:xfrm>
        </p:spPr>
        <p:txBody>
          <a:bodyPr>
            <a:normAutofit/>
          </a:bodyPr>
          <a:lstStyle/>
          <a:p>
            <a:pPr marL="0" indent="0" rtl="0" fontAlgn="base">
              <a:buNone/>
            </a:pPr>
            <a:r>
              <a:rPr lang="en-US" sz="1600" b="0" i="0" u="none" strike="noStrike" dirty="0">
                <a:effectLst/>
                <a:latin typeface="KG Lego House"/>
              </a:rPr>
              <a:t>Focus: Students will rotate between studying </a:t>
            </a:r>
            <a:r>
              <a:rPr lang="en-US" sz="1600" b="1" i="0" u="none" strike="noStrike" dirty="0">
                <a:effectLst/>
                <a:latin typeface="KG Lego House"/>
              </a:rPr>
              <a:t>narrative, </a:t>
            </a:r>
            <a:r>
              <a:rPr lang="en-US" sz="1600" b="1" dirty="0">
                <a:latin typeface="KG Lego House"/>
              </a:rPr>
              <a:t>expository</a:t>
            </a:r>
            <a:r>
              <a:rPr lang="en-US" sz="1600" b="1" i="0" u="none" strike="noStrike" dirty="0">
                <a:effectLst/>
                <a:latin typeface="KG Lego House"/>
              </a:rPr>
              <a:t> and opinion</a:t>
            </a:r>
            <a:r>
              <a:rPr lang="en-US" sz="1600" b="0" i="0" u="none" strike="noStrike" dirty="0">
                <a:effectLst/>
                <a:latin typeface="KG Lego House"/>
              </a:rPr>
              <a:t> </a:t>
            </a:r>
            <a:r>
              <a:rPr lang="en-US" sz="1600" b="1" i="0" u="none" strike="noStrike" dirty="0">
                <a:effectLst/>
                <a:latin typeface="KG Lego House"/>
              </a:rPr>
              <a:t>texts. </a:t>
            </a:r>
            <a:r>
              <a:rPr lang="en-US" sz="1600" b="0" i="0" dirty="0">
                <a:effectLst/>
                <a:latin typeface="KG Lego House"/>
              </a:rPr>
              <a:t>​</a:t>
            </a:r>
            <a:endParaRPr lang="en-US" sz="1600" b="0" i="0" dirty="0">
              <a:effectLst/>
              <a:latin typeface="Arial" panose="020B0604020202020204" pitchFamily="34" charset="0"/>
            </a:endParaRPr>
          </a:p>
          <a:p>
            <a:pPr rtl="0" fontAlgn="base">
              <a:buFont typeface="Arial" panose="020B0604020202020204" pitchFamily="34" charset="0"/>
              <a:buChar char="•"/>
            </a:pPr>
            <a:r>
              <a:rPr lang="en-US" sz="1600" b="0" i="0" u="none" strike="noStrike" dirty="0">
                <a:effectLst/>
                <a:latin typeface="KG Lego House"/>
              </a:rPr>
              <a:t>Narrative: Students will choose a small moment to write about as a story. These experiences can be fiction or nonfiction. </a:t>
            </a:r>
            <a:r>
              <a:rPr lang="en-US" sz="1600" b="0" i="0" dirty="0">
                <a:effectLst/>
                <a:latin typeface="KG Lego House"/>
              </a:rPr>
              <a:t>​</a:t>
            </a:r>
            <a:endParaRPr lang="en-US" sz="1600" b="0" i="0" dirty="0">
              <a:effectLst/>
              <a:latin typeface="Arial" panose="020B0604020202020204" pitchFamily="34" charset="0"/>
            </a:endParaRPr>
          </a:p>
          <a:p>
            <a:pPr rtl="0" fontAlgn="base">
              <a:buFont typeface="Arial" panose="020B0604020202020204" pitchFamily="34" charset="0"/>
              <a:buChar char="•"/>
            </a:pPr>
            <a:r>
              <a:rPr lang="en-US" sz="1600" b="0" i="0" u="none" strike="noStrike" dirty="0">
                <a:effectLst/>
                <a:latin typeface="KG Lego House"/>
              </a:rPr>
              <a:t>Opinion: Students will be provided with various topics, where they will state their opinion and support their opinion with evidence from texts.</a:t>
            </a:r>
            <a:r>
              <a:rPr lang="en-US" sz="1600" b="0" i="0" dirty="0">
                <a:effectLst/>
                <a:latin typeface="KG Lego House"/>
              </a:rPr>
              <a:t>​</a:t>
            </a:r>
            <a:endParaRPr lang="en-US" sz="1600" b="0" i="0" dirty="0">
              <a:effectLst/>
              <a:latin typeface="Arial" panose="020B0604020202020204" pitchFamily="34" charset="0"/>
            </a:endParaRPr>
          </a:p>
          <a:p>
            <a:pPr rtl="0" fontAlgn="base">
              <a:buFont typeface="Arial" panose="020B0604020202020204" pitchFamily="34" charset="0"/>
              <a:buChar char="•"/>
            </a:pPr>
            <a:r>
              <a:rPr lang="en-US" sz="1600" dirty="0">
                <a:latin typeface="KG Lego House"/>
              </a:rPr>
              <a:t>Expository: </a:t>
            </a:r>
            <a:r>
              <a:rPr lang="en-US" sz="1600" b="0" i="0" u="none" strike="noStrike" dirty="0">
                <a:effectLst/>
                <a:latin typeface="KG Lego House"/>
              </a:rPr>
              <a:t> Students will be provided with various topics of interest, where they will research and write to teach about the topic. </a:t>
            </a:r>
            <a:r>
              <a:rPr lang="en-US" sz="1600" b="0" i="0" dirty="0">
                <a:effectLst/>
                <a:latin typeface="KG Lego House"/>
              </a:rPr>
              <a:t>​</a:t>
            </a:r>
            <a:endParaRPr lang="en-US" sz="1600" b="0" i="0" dirty="0">
              <a:effectLst/>
              <a:latin typeface="Arial" panose="020B0604020202020204" pitchFamily="34" charset="0"/>
            </a:endParaRPr>
          </a:p>
          <a:p>
            <a:endParaRPr lang="en-US" altLang="en-US" sz="1600" dirty="0"/>
          </a:p>
        </p:txBody>
      </p:sp>
      <p:grpSp>
        <p:nvGrpSpPr>
          <p:cNvPr id="8205" name="Group 81">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83" name="Oval 82">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4" name="Oval 83">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06813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C824618-06B2-4E74-94AE-3734E1266D7F}">
  <we:reference id="f12c312d-282a-4734-8843-05915fdfef0b" version="4.3.3.0" store="EXCatalog" storeType="EXCatalog"/>
  <we:alternateReferences>
    <we:reference id="WA104178141" version="4.3.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EC090DDDDDA64387BB3E65DD3DE6A2" ma:contentTypeVersion="17" ma:contentTypeDescription="Create a new document." ma:contentTypeScope="" ma:versionID="d7f234f51f0fa9ec3b26727081b9fdb5">
  <xsd:schema xmlns:xsd="http://www.w3.org/2001/XMLSchema" xmlns:xs="http://www.w3.org/2001/XMLSchema" xmlns:p="http://schemas.microsoft.com/office/2006/metadata/properties" xmlns:ns2="b19c1581-29b9-4aa8-b922-acdfc3669812" xmlns:ns3="16e72c1c-52bb-4e05-847f-22b4a7157cc0" targetNamespace="http://schemas.microsoft.com/office/2006/metadata/properties" ma:root="true" ma:fieldsID="2fb11b168fbf8163a428ac1e592f156f" ns2:_="" ns3:_="">
    <xsd:import namespace="b19c1581-29b9-4aa8-b922-acdfc3669812"/>
    <xsd:import namespace="16e72c1c-52bb-4e05-847f-22b4a7157c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c1581-29b9-4aa8-b922-acdfc3669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1e8eed-b210-4e9a-b15e-1ae725bc65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e72c1c-52bb-4e05-847f-22b4a7157c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fbd2a9-84f4-4554-bacc-9fe23496f0c0}" ma:internalName="TaxCatchAll" ma:showField="CatchAllData" ma:web="16e72c1c-52bb-4e05-847f-22b4a7157c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9c1581-29b9-4aa8-b922-acdfc3669812">
      <Terms xmlns="http://schemas.microsoft.com/office/infopath/2007/PartnerControls"/>
    </lcf76f155ced4ddcb4097134ff3c332f>
    <TaxCatchAll xmlns="16e72c1c-52bb-4e05-847f-22b4a7157cc0" xsi:nil="true"/>
    <MediaLengthInSeconds xmlns="b19c1581-29b9-4aa8-b922-acdfc366981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1CFB5E-6758-4ACB-91E2-88986FCC1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9c1581-29b9-4aa8-b922-acdfc3669812"/>
    <ds:schemaRef ds:uri="16e72c1c-52bb-4e05-847f-22b4a7157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4217F0-CF04-428C-9BCE-384E7815426A}">
  <ds:schemaRefs>
    <ds:schemaRef ds:uri="16e72c1c-52bb-4e05-847f-22b4a7157cc0"/>
    <ds:schemaRef ds:uri="b19c1581-29b9-4aa8-b922-acdfc366981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9A757B0-DF0C-4C87-93EB-EB1E642C68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797</TotalTime>
  <Words>1511</Words>
  <Application>Microsoft Office PowerPoint</Application>
  <PresentationFormat>On-screen Show (4:3)</PresentationFormat>
  <Paragraphs>201</Paragraphs>
  <Slides>20</Slides>
  <Notes>11</Notes>
  <HiddenSlides>0</HiddenSlides>
  <MMClips>2</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Wood Type</vt:lpstr>
      <vt:lpstr>Office Theme</vt:lpstr>
      <vt:lpstr>1_Office Theme</vt:lpstr>
      <vt:lpstr>PowerPoint Presentation</vt:lpstr>
      <vt:lpstr>PowerPoint Presentation</vt:lpstr>
      <vt:lpstr>Grade Level Expectations</vt:lpstr>
      <vt:lpstr>Daily Schedule:</vt:lpstr>
      <vt:lpstr>Curriculum at Glance</vt:lpstr>
      <vt:lpstr>Second Grade Enhanced Curriculum </vt:lpstr>
      <vt:lpstr>Reading Curriculum</vt:lpstr>
      <vt:lpstr>Reading Curriculum</vt:lpstr>
      <vt:lpstr>Writing</vt:lpstr>
      <vt:lpstr>Science and Social Studies Units</vt:lpstr>
      <vt:lpstr> How can I help my child at home? Home Resources </vt:lpstr>
      <vt:lpstr> </vt:lpstr>
      <vt:lpstr> </vt:lpstr>
      <vt:lpstr>Grading Policies</vt:lpstr>
      <vt:lpstr>Grading Policies Cont.</vt:lpstr>
      <vt:lpstr>PowerPoint Presentation</vt:lpstr>
      <vt:lpstr>Helpful Websites</vt:lpstr>
      <vt:lpstr>Communication</vt:lpstr>
      <vt:lpstr>Parent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2008-2009  School Year Calendar</dc:title>
  <dc:creator>user</dc:creator>
  <cp:lastModifiedBy>Gibson, Ramona</cp:lastModifiedBy>
  <cp:revision>38</cp:revision>
  <cp:lastPrinted>2014-10-06T13:27:13Z</cp:lastPrinted>
  <dcterms:created xsi:type="dcterms:W3CDTF">2008-09-03T01:15:36Z</dcterms:created>
  <dcterms:modified xsi:type="dcterms:W3CDTF">2023-09-30T19:39:20Z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TC102851301033</vt:lpwstr>
  </property>
  <property fmtid="{D5CDD505-2E9C-101B-9397-08002B2CF9AE}" pid="3" name="MSIP_Label_0ee3c538-ec52-435f-ae58-017644bd9513_Enabled">
    <vt:lpwstr>true</vt:lpwstr>
  </property>
  <property fmtid="{D5CDD505-2E9C-101B-9397-08002B2CF9AE}" pid="4" name="MSIP_Label_0ee3c538-ec52-435f-ae58-017644bd9513_SetDate">
    <vt:lpwstr>2021-09-07T17:50:43Z</vt:lpwstr>
  </property>
  <property fmtid="{D5CDD505-2E9C-101B-9397-08002B2CF9AE}" pid="5" name="MSIP_Label_0ee3c538-ec52-435f-ae58-017644bd9513_Method">
    <vt:lpwstr>Standard</vt:lpwstr>
  </property>
  <property fmtid="{D5CDD505-2E9C-101B-9397-08002B2CF9AE}" pid="6" name="MSIP_Label_0ee3c538-ec52-435f-ae58-017644bd9513_Name">
    <vt:lpwstr>0ee3c538-ec52-435f-ae58-017644bd9513</vt:lpwstr>
  </property>
  <property fmtid="{D5CDD505-2E9C-101B-9397-08002B2CF9AE}" pid="7" name="MSIP_Label_0ee3c538-ec52-435f-ae58-017644bd9513_SiteId">
    <vt:lpwstr>0cdcb198-8169-4b70-ba9f-da7e3ba700c2</vt:lpwstr>
  </property>
  <property fmtid="{D5CDD505-2E9C-101B-9397-08002B2CF9AE}" pid="8" name="MSIP_Label_0ee3c538-ec52-435f-ae58-017644bd9513_ContentBits">
    <vt:lpwstr>0</vt:lpwstr>
  </property>
  <property fmtid="{D5CDD505-2E9C-101B-9397-08002B2CF9AE}" pid="9" name="ContentTypeId">
    <vt:lpwstr>0x0101007DEC090DDDDDA64387BB3E65DD3DE6A2</vt:lpwstr>
  </property>
  <property fmtid="{D5CDD505-2E9C-101B-9397-08002B2CF9AE}" pid="10" name="Order">
    <vt:r8>3900</vt:r8>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MediaServiceImageTags">
    <vt:lpwstr/>
  </property>
</Properties>
</file>