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59D4A-D357-4503-9E51-AA440C3C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084E1-8A8C-448E-A9E1-4D31B1813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F5AF-524B-46CC-B844-3ECB120F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E3AB-9BB0-4718-AD6A-ED581B8F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98C1-3EC9-4987-8DF9-8FFE5711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8A4B-3A1F-4FAE-854F-1B166F73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6C850-8066-4ADF-974D-2806DFCE0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A077E-8C51-4791-9C79-23149C06A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5678B-92B7-4532-A82F-63CD22E3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EC8D1-7817-4294-A40D-B37A1D5E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1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D2645-CDC5-452E-ACEC-A7F36EC6A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AB97F-ABE5-4A28-9AFE-50C68A71E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440C-04AD-43C3-9B85-78373344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158C-C62E-46A9-A2C2-13C29585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D7FBC-9D35-47C7-9E6B-AD1CD2D5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0637-2050-4E35-8FB0-97D5051E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73409-1B58-4081-A996-62661ACEA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BB161-99C6-4EB2-A122-58992416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2D9E0-4614-4E01-B9D1-6C9287B4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D35DE-E8B3-4CAC-A87B-2ED19D95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AE07-2325-4604-AA88-742CB66F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8F492-782E-4320-A7F7-3326557F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CE326-0FA8-45DD-8CAD-23B70625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BA02-8C73-4367-A979-8684BCF1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22FB-42FB-4F6A-B773-3D89A733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7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7508-5447-4AFA-A755-E2E73043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76F7-BF84-45F8-9AEE-16E75D6BC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2D4D7-AFA1-4EE4-80AB-E7E19EC10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2BBD5-BFA8-4389-A1D0-F91C33DE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68A57-0C65-425D-8BFB-D966A7B1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14DC7-B134-4D5A-A63D-E122A213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62A3-0CAF-4ED9-B39C-0A7881A5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DEE9D-3910-4395-B0B5-5ED18F40D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121C0-DC09-45BA-AE7A-481A3221E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CD3F7-7C6D-4109-983D-5DBC44478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BB9DE-3385-401A-8925-EAEBF4FFF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F32A5-8C36-4C38-BB22-CCBFDA45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E75C2-E95F-4559-A268-D17E8F5D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7181F-BC8F-4A63-80A5-B78A1F8F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D7520-1A4E-4A98-8CE9-17393EDC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636ED-62D5-4DC7-97DE-AE79E0B2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AFE31-294E-49C7-9D61-7EDE0A7C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3C0AC-C003-4ABA-B06F-B33A8A12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62EF0-9B2E-4ABA-87E1-3B347CE5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3AC4D0-AA72-4372-9C91-F7CD26CD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C7EF5-9F37-452A-B003-D45F849C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A27B-9264-4B19-B405-1C1C07159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D6A8-2176-4D91-B828-CD9F68FD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4FC82-CB8A-4576-881F-5D865298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ECFD8-34DD-4CAC-A167-5B26A907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14BAE-3C86-42E4-81EB-1A6D5E7B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747F2-028E-493C-BF4F-F0AC3550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E07E-D2CD-4061-A5F3-C9908CC6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DB2A46-17BE-447B-97C2-2F256D79E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0E9A-3473-4EDB-9B3B-A24DC979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17E41-B3F9-4B82-B51C-889CC83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EA9B0-1515-490A-9AFD-7D010F9A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6BA01-7AEB-4B97-9F6F-ADAB9BAC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3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A7383-31FC-4ECC-9B41-EC9D2DB0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FB99D-EE88-4545-AC33-3219E704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5ED8A-7271-492E-818F-1FBA48FDE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11B63-3C1B-47EF-A29F-ABF9213B6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D2F90-B95D-4704-BC24-E13920248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3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text&#10;&#10;Description automatically generated">
            <a:extLst>
              <a:ext uri="{FF2B5EF4-FFF2-40B4-BE49-F238E27FC236}">
                <a16:creationId xmlns:a16="http://schemas.microsoft.com/office/drawing/2014/main" id="{B97CD825-3B9E-4E1F-B6B7-B0333F974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09" y="0"/>
            <a:ext cx="8937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75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48DA78232054583464A84CBFB02E3" ma:contentTypeVersion="15" ma:contentTypeDescription="Create a new document." ma:contentTypeScope="" ma:versionID="7176078e24f78c49876b27fb2c49f6b8">
  <xsd:schema xmlns:xsd="http://www.w3.org/2001/XMLSchema" xmlns:xs="http://www.w3.org/2001/XMLSchema" xmlns:p="http://schemas.microsoft.com/office/2006/metadata/properties" xmlns:ns3="bd384229-0c04-4c4f-94de-a010d2f4a152" xmlns:ns4="d066c165-0492-46fe-8422-b14e4873771a" targetNamespace="http://schemas.microsoft.com/office/2006/metadata/properties" ma:root="true" ma:fieldsID="62a0651227d0eef2799429f280814681" ns3:_="" ns4:_="">
    <xsd:import namespace="bd384229-0c04-4c4f-94de-a010d2f4a152"/>
    <xsd:import namespace="d066c165-0492-46fe-8422-b14e487377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84229-0c04-4c4f-94de-a010d2f4a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6c165-0492-46fe-8422-b14e487377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345D2F-5B7A-4598-A482-495E3CF5A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84229-0c04-4c4f-94de-a010d2f4a152"/>
    <ds:schemaRef ds:uri="d066c165-0492-46fe-8422-b14e487377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2AC9A9-9DCC-49DF-B009-F09B80C292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B23304-2E1E-4873-BC5A-95DC9CB8D48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Derby, Janet M</dc:creator>
  <cp:lastModifiedBy>Derby, Janet M</cp:lastModifiedBy>
  <cp:revision>1</cp:revision>
  <dcterms:created xsi:type="dcterms:W3CDTF">2020-02-11T17:51:33Z</dcterms:created>
  <dcterms:modified xsi:type="dcterms:W3CDTF">2020-02-11T17:52:45Z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Derby@fultonschools.org</vt:lpwstr>
  </property>
  <property fmtid="{D5CDD505-2E9C-101B-9397-08002B2CF9AE}" pid="5" name="MSIP_Label_0ee3c538-ec52-435f-ae58-017644bd9513_SetDate">
    <vt:lpwstr>2020-02-11T17:52:13.9548464Z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ActionId">
    <vt:lpwstr>ab34f22e-3a91-4554-8a93-cb477248a5c9</vt:lpwstr>
  </property>
  <property fmtid="{D5CDD505-2E9C-101B-9397-08002B2CF9AE}" pid="9" name="MSIP_Label_0ee3c538-ec52-435f-ae58-017644bd9513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0x01010066948DA78232054583464A84CBFB02E3</vt:lpwstr>
  </property>
</Properties>
</file>