
<file path=[Content_Types].xml><?xml version="1.0" encoding="utf-8"?>
<Types xmlns="http://schemas.openxmlformats.org/package/2006/content-types">
  <Default Extension="jpeg" ContentType="image/jpeg"/>
  <Default Extension="m4a" ContentType="audio/mp4"/>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3" r:id="rId5"/>
    <p:sldId id="265" r:id="rId6"/>
    <p:sldId id="261" r:id="rId7"/>
    <p:sldId id="274" r:id="rId8"/>
    <p:sldId id="258" r:id="rId9"/>
    <p:sldId id="262" r:id="rId10"/>
    <p:sldId id="260" r:id="rId11"/>
    <p:sldId id="277" r:id="rId12"/>
    <p:sldId id="268" r:id="rId13"/>
    <p:sldId id="270" r:id="rId14"/>
    <p:sldId id="276" r:id="rId15"/>
    <p:sldId id="275" r:id="rId16"/>
    <p:sldId id="27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FF710FB-FE82-4A92-A8C6-4749289538AC}">
          <p14:sldIdLst/>
        </p14:section>
        <p14:section name="Untitled Section" id="{41C6DBEA-D791-4FCA-ABEC-AD79167F7DA3}">
          <p14:sldIdLst>
            <p14:sldId id="263"/>
            <p14:sldId id="265"/>
            <p14:sldId id="261"/>
            <p14:sldId id="274"/>
            <p14:sldId id="258"/>
            <p14:sldId id="262"/>
            <p14:sldId id="260"/>
            <p14:sldId id="277"/>
          </p14:sldIdLst>
        </p14:section>
        <p14:section name="Untitled Section" id="{A7EB846E-EB4C-4BE3-81FF-9981718CBCD8}">
          <p14:sldIdLst>
            <p14:sldId id="268"/>
            <p14:sldId id="270"/>
            <p14:sldId id="276"/>
            <p14:sldId id="275"/>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FF33CC"/>
    <a:srgbClr val="D2C7B5"/>
    <a:srgbClr val="D2D1CD"/>
    <a:srgbClr val="CFC4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29BBC4-90E5-44C1-A1F2-84E17E02D236}" v="6" dt="2021-08-04T20:18:54.583"/>
    <p1510:client id="{DB5AFD8E-BC33-4211-A09F-FDBEC94D8ED8}" v="1682" dt="2021-08-04T21:23:09.6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21350-879A-4AF2-A607-04F0C14164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8AD7C7-D00B-4015-91FC-54B0C18A4C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9A0335-D2A7-4A23-AB0A-D1A011126648}"/>
              </a:ext>
            </a:extLst>
          </p:cNvPr>
          <p:cNvSpPr>
            <a:spLocks noGrp="1"/>
          </p:cNvSpPr>
          <p:nvPr>
            <p:ph type="dt" sz="half" idx="10"/>
          </p:nvPr>
        </p:nvSpPr>
        <p:spPr/>
        <p:txBody>
          <a:bodyPr/>
          <a:lstStyle/>
          <a:p>
            <a:fld id="{F5874405-A05B-48CD-BE54-124DC7A14A92}" type="datetimeFigureOut">
              <a:rPr lang="en-US" smtClean="0"/>
              <a:t>8/4/2021</a:t>
            </a:fld>
            <a:endParaRPr lang="en-US"/>
          </a:p>
        </p:txBody>
      </p:sp>
      <p:sp>
        <p:nvSpPr>
          <p:cNvPr id="5" name="Footer Placeholder 4">
            <a:extLst>
              <a:ext uri="{FF2B5EF4-FFF2-40B4-BE49-F238E27FC236}">
                <a16:creationId xmlns:a16="http://schemas.microsoft.com/office/drawing/2014/main" id="{21DB6AAA-34EE-4ADA-9A66-F2D5FC3C78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92772E-43CC-43DA-94B3-67EA3A9D48C8}"/>
              </a:ext>
            </a:extLst>
          </p:cNvPr>
          <p:cNvSpPr>
            <a:spLocks noGrp="1"/>
          </p:cNvSpPr>
          <p:nvPr>
            <p:ph type="sldNum" sz="quarter" idx="12"/>
          </p:nvPr>
        </p:nvSpPr>
        <p:spPr/>
        <p:txBody>
          <a:bodyPr/>
          <a:lstStyle/>
          <a:p>
            <a:fld id="{AB44B6E2-0E73-4D50-8479-DBFF9549D742}" type="slidenum">
              <a:rPr lang="en-US" smtClean="0"/>
              <a:t>‹#›</a:t>
            </a:fld>
            <a:endParaRPr lang="en-US"/>
          </a:p>
        </p:txBody>
      </p:sp>
    </p:spTree>
    <p:extLst>
      <p:ext uri="{BB962C8B-B14F-4D97-AF65-F5344CB8AC3E}">
        <p14:creationId xmlns:p14="http://schemas.microsoft.com/office/powerpoint/2010/main" val="195407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15E37-485C-47B1-BFBA-706C381222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452D91-BE0F-408A-A4A4-577B1AFB8A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612B9-8A45-4463-A484-98930060EB12}"/>
              </a:ext>
            </a:extLst>
          </p:cNvPr>
          <p:cNvSpPr>
            <a:spLocks noGrp="1"/>
          </p:cNvSpPr>
          <p:nvPr>
            <p:ph type="dt" sz="half" idx="10"/>
          </p:nvPr>
        </p:nvSpPr>
        <p:spPr/>
        <p:txBody>
          <a:bodyPr/>
          <a:lstStyle/>
          <a:p>
            <a:fld id="{F5874405-A05B-48CD-BE54-124DC7A14A92}" type="datetimeFigureOut">
              <a:rPr lang="en-US" smtClean="0"/>
              <a:t>8/4/2021</a:t>
            </a:fld>
            <a:endParaRPr lang="en-US"/>
          </a:p>
        </p:txBody>
      </p:sp>
      <p:sp>
        <p:nvSpPr>
          <p:cNvPr id="5" name="Footer Placeholder 4">
            <a:extLst>
              <a:ext uri="{FF2B5EF4-FFF2-40B4-BE49-F238E27FC236}">
                <a16:creationId xmlns:a16="http://schemas.microsoft.com/office/drawing/2014/main" id="{AD7E605E-83D1-41E2-9D31-717EFB7D0D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66052-E79B-4C74-BE5A-D38DA3843E33}"/>
              </a:ext>
            </a:extLst>
          </p:cNvPr>
          <p:cNvSpPr>
            <a:spLocks noGrp="1"/>
          </p:cNvSpPr>
          <p:nvPr>
            <p:ph type="sldNum" sz="quarter" idx="12"/>
          </p:nvPr>
        </p:nvSpPr>
        <p:spPr/>
        <p:txBody>
          <a:bodyPr/>
          <a:lstStyle/>
          <a:p>
            <a:fld id="{AB44B6E2-0E73-4D50-8479-DBFF9549D742}" type="slidenum">
              <a:rPr lang="en-US" smtClean="0"/>
              <a:t>‹#›</a:t>
            </a:fld>
            <a:endParaRPr lang="en-US"/>
          </a:p>
        </p:txBody>
      </p:sp>
    </p:spTree>
    <p:extLst>
      <p:ext uri="{BB962C8B-B14F-4D97-AF65-F5344CB8AC3E}">
        <p14:creationId xmlns:p14="http://schemas.microsoft.com/office/powerpoint/2010/main" val="2862562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80EEA1-2820-4D18-ACBE-61C70E5306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453B66-A263-41E6-9459-47095F6C54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9A6094-CF9D-417B-955F-00D38B57DF5E}"/>
              </a:ext>
            </a:extLst>
          </p:cNvPr>
          <p:cNvSpPr>
            <a:spLocks noGrp="1"/>
          </p:cNvSpPr>
          <p:nvPr>
            <p:ph type="dt" sz="half" idx="10"/>
          </p:nvPr>
        </p:nvSpPr>
        <p:spPr/>
        <p:txBody>
          <a:bodyPr/>
          <a:lstStyle/>
          <a:p>
            <a:fld id="{F5874405-A05B-48CD-BE54-124DC7A14A92}" type="datetimeFigureOut">
              <a:rPr lang="en-US" smtClean="0"/>
              <a:t>8/4/2021</a:t>
            </a:fld>
            <a:endParaRPr lang="en-US"/>
          </a:p>
        </p:txBody>
      </p:sp>
      <p:sp>
        <p:nvSpPr>
          <p:cNvPr id="5" name="Footer Placeholder 4">
            <a:extLst>
              <a:ext uri="{FF2B5EF4-FFF2-40B4-BE49-F238E27FC236}">
                <a16:creationId xmlns:a16="http://schemas.microsoft.com/office/drawing/2014/main" id="{5DB98747-A0ED-4D3E-8B1C-D4AA899D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1D393D-7243-4FC9-A09F-1CD26F04ACD4}"/>
              </a:ext>
            </a:extLst>
          </p:cNvPr>
          <p:cNvSpPr>
            <a:spLocks noGrp="1"/>
          </p:cNvSpPr>
          <p:nvPr>
            <p:ph type="sldNum" sz="quarter" idx="12"/>
          </p:nvPr>
        </p:nvSpPr>
        <p:spPr/>
        <p:txBody>
          <a:bodyPr/>
          <a:lstStyle/>
          <a:p>
            <a:fld id="{AB44B6E2-0E73-4D50-8479-DBFF9549D742}" type="slidenum">
              <a:rPr lang="en-US" smtClean="0"/>
              <a:t>‹#›</a:t>
            </a:fld>
            <a:endParaRPr lang="en-US"/>
          </a:p>
        </p:txBody>
      </p:sp>
    </p:spTree>
    <p:extLst>
      <p:ext uri="{BB962C8B-B14F-4D97-AF65-F5344CB8AC3E}">
        <p14:creationId xmlns:p14="http://schemas.microsoft.com/office/powerpoint/2010/main" val="3081467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109D7-7E77-4342-AFBD-9B2F8221BA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1A0E61-18AD-4393-A98B-1FB0EFE5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92575D-05A0-4D3F-BE41-C342C428E7CD}"/>
              </a:ext>
            </a:extLst>
          </p:cNvPr>
          <p:cNvSpPr>
            <a:spLocks noGrp="1"/>
          </p:cNvSpPr>
          <p:nvPr>
            <p:ph type="dt" sz="half" idx="10"/>
          </p:nvPr>
        </p:nvSpPr>
        <p:spPr/>
        <p:txBody>
          <a:bodyPr/>
          <a:lstStyle/>
          <a:p>
            <a:fld id="{F5874405-A05B-48CD-BE54-124DC7A14A92}" type="datetimeFigureOut">
              <a:rPr lang="en-US" smtClean="0"/>
              <a:t>8/4/2021</a:t>
            </a:fld>
            <a:endParaRPr lang="en-US"/>
          </a:p>
        </p:txBody>
      </p:sp>
      <p:sp>
        <p:nvSpPr>
          <p:cNvPr id="5" name="Footer Placeholder 4">
            <a:extLst>
              <a:ext uri="{FF2B5EF4-FFF2-40B4-BE49-F238E27FC236}">
                <a16:creationId xmlns:a16="http://schemas.microsoft.com/office/drawing/2014/main" id="{D381C804-A6C4-439B-85F5-4D77C55B06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DA954-A4D9-44CB-878E-E07B6481A46E}"/>
              </a:ext>
            </a:extLst>
          </p:cNvPr>
          <p:cNvSpPr>
            <a:spLocks noGrp="1"/>
          </p:cNvSpPr>
          <p:nvPr>
            <p:ph type="sldNum" sz="quarter" idx="12"/>
          </p:nvPr>
        </p:nvSpPr>
        <p:spPr/>
        <p:txBody>
          <a:bodyPr/>
          <a:lstStyle/>
          <a:p>
            <a:fld id="{AB44B6E2-0E73-4D50-8479-DBFF9549D742}" type="slidenum">
              <a:rPr lang="en-US" smtClean="0"/>
              <a:t>‹#›</a:t>
            </a:fld>
            <a:endParaRPr lang="en-US"/>
          </a:p>
        </p:txBody>
      </p:sp>
    </p:spTree>
    <p:extLst>
      <p:ext uri="{BB962C8B-B14F-4D97-AF65-F5344CB8AC3E}">
        <p14:creationId xmlns:p14="http://schemas.microsoft.com/office/powerpoint/2010/main" val="1005859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48E35-AB18-4821-8F7C-DCDCED7158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790BAE-68D9-4F7B-8F42-1E26C3AACD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501913-F47B-4ADD-821B-3D71D0135DB0}"/>
              </a:ext>
            </a:extLst>
          </p:cNvPr>
          <p:cNvSpPr>
            <a:spLocks noGrp="1"/>
          </p:cNvSpPr>
          <p:nvPr>
            <p:ph type="dt" sz="half" idx="10"/>
          </p:nvPr>
        </p:nvSpPr>
        <p:spPr/>
        <p:txBody>
          <a:bodyPr/>
          <a:lstStyle/>
          <a:p>
            <a:fld id="{F5874405-A05B-48CD-BE54-124DC7A14A92}" type="datetimeFigureOut">
              <a:rPr lang="en-US" smtClean="0"/>
              <a:t>8/4/2021</a:t>
            </a:fld>
            <a:endParaRPr lang="en-US"/>
          </a:p>
        </p:txBody>
      </p:sp>
      <p:sp>
        <p:nvSpPr>
          <p:cNvPr id="5" name="Footer Placeholder 4">
            <a:extLst>
              <a:ext uri="{FF2B5EF4-FFF2-40B4-BE49-F238E27FC236}">
                <a16:creationId xmlns:a16="http://schemas.microsoft.com/office/drawing/2014/main" id="{D6141B64-9FB6-4B41-ACE4-A7A21A4BB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A4D56-869C-4230-A221-F299FDDED43C}"/>
              </a:ext>
            </a:extLst>
          </p:cNvPr>
          <p:cNvSpPr>
            <a:spLocks noGrp="1"/>
          </p:cNvSpPr>
          <p:nvPr>
            <p:ph type="sldNum" sz="quarter" idx="12"/>
          </p:nvPr>
        </p:nvSpPr>
        <p:spPr/>
        <p:txBody>
          <a:bodyPr/>
          <a:lstStyle/>
          <a:p>
            <a:fld id="{AB44B6E2-0E73-4D50-8479-DBFF9549D742}" type="slidenum">
              <a:rPr lang="en-US" smtClean="0"/>
              <a:t>‹#›</a:t>
            </a:fld>
            <a:endParaRPr lang="en-US"/>
          </a:p>
        </p:txBody>
      </p:sp>
    </p:spTree>
    <p:extLst>
      <p:ext uri="{BB962C8B-B14F-4D97-AF65-F5344CB8AC3E}">
        <p14:creationId xmlns:p14="http://schemas.microsoft.com/office/powerpoint/2010/main" val="143273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EE76B-F47E-4F8D-AD51-BF030F9ECE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95C7D9-26B0-42D5-8261-A5FDD50795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87088-8772-496C-B582-05F01049D1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A26341-B16F-4880-8C30-5D2B98AC8F46}"/>
              </a:ext>
            </a:extLst>
          </p:cNvPr>
          <p:cNvSpPr>
            <a:spLocks noGrp="1"/>
          </p:cNvSpPr>
          <p:nvPr>
            <p:ph type="dt" sz="half" idx="10"/>
          </p:nvPr>
        </p:nvSpPr>
        <p:spPr/>
        <p:txBody>
          <a:bodyPr/>
          <a:lstStyle/>
          <a:p>
            <a:fld id="{F5874405-A05B-48CD-BE54-124DC7A14A92}" type="datetimeFigureOut">
              <a:rPr lang="en-US" smtClean="0"/>
              <a:t>8/4/2021</a:t>
            </a:fld>
            <a:endParaRPr lang="en-US"/>
          </a:p>
        </p:txBody>
      </p:sp>
      <p:sp>
        <p:nvSpPr>
          <p:cNvPr id="6" name="Footer Placeholder 5">
            <a:extLst>
              <a:ext uri="{FF2B5EF4-FFF2-40B4-BE49-F238E27FC236}">
                <a16:creationId xmlns:a16="http://schemas.microsoft.com/office/drawing/2014/main" id="{28309F93-A074-4DC8-87B7-B9FA784F31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7BAC22-4A07-4247-B9D4-A7D35BC7D4D5}"/>
              </a:ext>
            </a:extLst>
          </p:cNvPr>
          <p:cNvSpPr>
            <a:spLocks noGrp="1"/>
          </p:cNvSpPr>
          <p:nvPr>
            <p:ph type="sldNum" sz="quarter" idx="12"/>
          </p:nvPr>
        </p:nvSpPr>
        <p:spPr/>
        <p:txBody>
          <a:bodyPr/>
          <a:lstStyle/>
          <a:p>
            <a:fld id="{AB44B6E2-0E73-4D50-8479-DBFF9549D742}" type="slidenum">
              <a:rPr lang="en-US" smtClean="0"/>
              <a:t>‹#›</a:t>
            </a:fld>
            <a:endParaRPr lang="en-US"/>
          </a:p>
        </p:txBody>
      </p:sp>
    </p:spTree>
    <p:extLst>
      <p:ext uri="{BB962C8B-B14F-4D97-AF65-F5344CB8AC3E}">
        <p14:creationId xmlns:p14="http://schemas.microsoft.com/office/powerpoint/2010/main" val="821633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09112-0451-4FC2-9444-5E9CE5AAC4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C38D05-68E1-4058-95EB-2154200F8B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8354DF-AA72-475D-8DE4-B2DC4F56E9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B10BA6-FB0E-4866-A973-31CE89B3C2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A99933-1FBA-42F9-B987-60AAE71AB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143583-8CA7-45E2-866F-EDD68BDBD818}"/>
              </a:ext>
            </a:extLst>
          </p:cNvPr>
          <p:cNvSpPr>
            <a:spLocks noGrp="1"/>
          </p:cNvSpPr>
          <p:nvPr>
            <p:ph type="dt" sz="half" idx="10"/>
          </p:nvPr>
        </p:nvSpPr>
        <p:spPr/>
        <p:txBody>
          <a:bodyPr/>
          <a:lstStyle/>
          <a:p>
            <a:fld id="{F5874405-A05B-48CD-BE54-124DC7A14A92}" type="datetimeFigureOut">
              <a:rPr lang="en-US" smtClean="0"/>
              <a:t>8/4/2021</a:t>
            </a:fld>
            <a:endParaRPr lang="en-US"/>
          </a:p>
        </p:txBody>
      </p:sp>
      <p:sp>
        <p:nvSpPr>
          <p:cNvPr id="8" name="Footer Placeholder 7">
            <a:extLst>
              <a:ext uri="{FF2B5EF4-FFF2-40B4-BE49-F238E27FC236}">
                <a16:creationId xmlns:a16="http://schemas.microsoft.com/office/drawing/2014/main" id="{B0B086C7-7E3C-4810-B111-5767E92C8F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C66B7E-00B7-41FC-BA8A-4D36A7374FB3}"/>
              </a:ext>
            </a:extLst>
          </p:cNvPr>
          <p:cNvSpPr>
            <a:spLocks noGrp="1"/>
          </p:cNvSpPr>
          <p:nvPr>
            <p:ph type="sldNum" sz="quarter" idx="12"/>
          </p:nvPr>
        </p:nvSpPr>
        <p:spPr/>
        <p:txBody>
          <a:bodyPr/>
          <a:lstStyle/>
          <a:p>
            <a:fld id="{AB44B6E2-0E73-4D50-8479-DBFF9549D742}" type="slidenum">
              <a:rPr lang="en-US" smtClean="0"/>
              <a:t>‹#›</a:t>
            </a:fld>
            <a:endParaRPr lang="en-US"/>
          </a:p>
        </p:txBody>
      </p:sp>
    </p:spTree>
    <p:extLst>
      <p:ext uri="{BB962C8B-B14F-4D97-AF65-F5344CB8AC3E}">
        <p14:creationId xmlns:p14="http://schemas.microsoft.com/office/powerpoint/2010/main" val="546001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7A681-21BE-498B-A1C7-F6A5D1F422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6BEDD8-C051-48A3-8EC9-FFAA645E2F1F}"/>
              </a:ext>
            </a:extLst>
          </p:cNvPr>
          <p:cNvSpPr>
            <a:spLocks noGrp="1"/>
          </p:cNvSpPr>
          <p:nvPr>
            <p:ph type="dt" sz="half" idx="10"/>
          </p:nvPr>
        </p:nvSpPr>
        <p:spPr/>
        <p:txBody>
          <a:bodyPr/>
          <a:lstStyle/>
          <a:p>
            <a:fld id="{F5874405-A05B-48CD-BE54-124DC7A14A92}" type="datetimeFigureOut">
              <a:rPr lang="en-US" smtClean="0"/>
              <a:t>8/4/2021</a:t>
            </a:fld>
            <a:endParaRPr lang="en-US"/>
          </a:p>
        </p:txBody>
      </p:sp>
      <p:sp>
        <p:nvSpPr>
          <p:cNvPr id="4" name="Footer Placeholder 3">
            <a:extLst>
              <a:ext uri="{FF2B5EF4-FFF2-40B4-BE49-F238E27FC236}">
                <a16:creationId xmlns:a16="http://schemas.microsoft.com/office/drawing/2014/main" id="{E1BCD6AA-CD49-42FA-A4BD-2F7815DBA8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567615-BCAF-40DE-A34E-C851D1D46849}"/>
              </a:ext>
            </a:extLst>
          </p:cNvPr>
          <p:cNvSpPr>
            <a:spLocks noGrp="1"/>
          </p:cNvSpPr>
          <p:nvPr>
            <p:ph type="sldNum" sz="quarter" idx="12"/>
          </p:nvPr>
        </p:nvSpPr>
        <p:spPr/>
        <p:txBody>
          <a:bodyPr/>
          <a:lstStyle/>
          <a:p>
            <a:fld id="{AB44B6E2-0E73-4D50-8479-DBFF9549D742}" type="slidenum">
              <a:rPr lang="en-US" smtClean="0"/>
              <a:t>‹#›</a:t>
            </a:fld>
            <a:endParaRPr lang="en-US"/>
          </a:p>
        </p:txBody>
      </p:sp>
    </p:spTree>
    <p:extLst>
      <p:ext uri="{BB962C8B-B14F-4D97-AF65-F5344CB8AC3E}">
        <p14:creationId xmlns:p14="http://schemas.microsoft.com/office/powerpoint/2010/main" val="3755568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34B4BC-9EBD-44BC-B09F-78E167ADCD88}"/>
              </a:ext>
            </a:extLst>
          </p:cNvPr>
          <p:cNvSpPr>
            <a:spLocks noGrp="1"/>
          </p:cNvSpPr>
          <p:nvPr>
            <p:ph type="dt" sz="half" idx="10"/>
          </p:nvPr>
        </p:nvSpPr>
        <p:spPr/>
        <p:txBody>
          <a:bodyPr/>
          <a:lstStyle/>
          <a:p>
            <a:fld id="{F5874405-A05B-48CD-BE54-124DC7A14A92}" type="datetimeFigureOut">
              <a:rPr lang="en-US" smtClean="0"/>
              <a:t>8/4/2021</a:t>
            </a:fld>
            <a:endParaRPr lang="en-US"/>
          </a:p>
        </p:txBody>
      </p:sp>
      <p:sp>
        <p:nvSpPr>
          <p:cNvPr id="3" name="Footer Placeholder 2">
            <a:extLst>
              <a:ext uri="{FF2B5EF4-FFF2-40B4-BE49-F238E27FC236}">
                <a16:creationId xmlns:a16="http://schemas.microsoft.com/office/drawing/2014/main" id="{20D0894F-A8E4-46C9-B459-9F142604AD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291644-604E-4FDA-A626-8F4F94EE64AB}"/>
              </a:ext>
            </a:extLst>
          </p:cNvPr>
          <p:cNvSpPr>
            <a:spLocks noGrp="1"/>
          </p:cNvSpPr>
          <p:nvPr>
            <p:ph type="sldNum" sz="quarter" idx="12"/>
          </p:nvPr>
        </p:nvSpPr>
        <p:spPr/>
        <p:txBody>
          <a:bodyPr/>
          <a:lstStyle/>
          <a:p>
            <a:fld id="{AB44B6E2-0E73-4D50-8479-DBFF9549D742}" type="slidenum">
              <a:rPr lang="en-US" smtClean="0"/>
              <a:t>‹#›</a:t>
            </a:fld>
            <a:endParaRPr lang="en-US"/>
          </a:p>
        </p:txBody>
      </p:sp>
    </p:spTree>
    <p:extLst>
      <p:ext uri="{BB962C8B-B14F-4D97-AF65-F5344CB8AC3E}">
        <p14:creationId xmlns:p14="http://schemas.microsoft.com/office/powerpoint/2010/main" val="1973409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82B24-FBF6-448B-B5B5-09A0616972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F75791-F82F-44D5-9AB9-1064E6B9C4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D0D0B8-B770-4AEF-BDF0-EF4E85E606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D4C6EF-DC52-43A6-8D3F-00AC3580A8BD}"/>
              </a:ext>
            </a:extLst>
          </p:cNvPr>
          <p:cNvSpPr>
            <a:spLocks noGrp="1"/>
          </p:cNvSpPr>
          <p:nvPr>
            <p:ph type="dt" sz="half" idx="10"/>
          </p:nvPr>
        </p:nvSpPr>
        <p:spPr/>
        <p:txBody>
          <a:bodyPr/>
          <a:lstStyle/>
          <a:p>
            <a:fld id="{F5874405-A05B-48CD-BE54-124DC7A14A92}" type="datetimeFigureOut">
              <a:rPr lang="en-US" smtClean="0"/>
              <a:t>8/4/2021</a:t>
            </a:fld>
            <a:endParaRPr lang="en-US"/>
          </a:p>
        </p:txBody>
      </p:sp>
      <p:sp>
        <p:nvSpPr>
          <p:cNvPr id="6" name="Footer Placeholder 5">
            <a:extLst>
              <a:ext uri="{FF2B5EF4-FFF2-40B4-BE49-F238E27FC236}">
                <a16:creationId xmlns:a16="http://schemas.microsoft.com/office/drawing/2014/main" id="{1A8FD28F-FC45-4AF7-94F8-D47DD075F9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3EC25-5247-4054-A28A-26185D1B21F7}"/>
              </a:ext>
            </a:extLst>
          </p:cNvPr>
          <p:cNvSpPr>
            <a:spLocks noGrp="1"/>
          </p:cNvSpPr>
          <p:nvPr>
            <p:ph type="sldNum" sz="quarter" idx="12"/>
          </p:nvPr>
        </p:nvSpPr>
        <p:spPr/>
        <p:txBody>
          <a:bodyPr/>
          <a:lstStyle/>
          <a:p>
            <a:fld id="{AB44B6E2-0E73-4D50-8479-DBFF9549D742}" type="slidenum">
              <a:rPr lang="en-US" smtClean="0"/>
              <a:t>‹#›</a:t>
            </a:fld>
            <a:endParaRPr lang="en-US"/>
          </a:p>
        </p:txBody>
      </p:sp>
    </p:spTree>
    <p:extLst>
      <p:ext uri="{BB962C8B-B14F-4D97-AF65-F5344CB8AC3E}">
        <p14:creationId xmlns:p14="http://schemas.microsoft.com/office/powerpoint/2010/main" val="4212816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CCC9-7687-45BD-B9F5-705C685770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5B9E58-2C03-4E9E-84CA-838C9BC5B6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52DD80-4B1F-4FAF-847D-4EFF74D048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ADF5A0-01B7-4CA2-A574-2528C8217C29}"/>
              </a:ext>
            </a:extLst>
          </p:cNvPr>
          <p:cNvSpPr>
            <a:spLocks noGrp="1"/>
          </p:cNvSpPr>
          <p:nvPr>
            <p:ph type="dt" sz="half" idx="10"/>
          </p:nvPr>
        </p:nvSpPr>
        <p:spPr/>
        <p:txBody>
          <a:bodyPr/>
          <a:lstStyle/>
          <a:p>
            <a:fld id="{F5874405-A05B-48CD-BE54-124DC7A14A92}" type="datetimeFigureOut">
              <a:rPr lang="en-US" smtClean="0"/>
              <a:t>8/4/2021</a:t>
            </a:fld>
            <a:endParaRPr lang="en-US"/>
          </a:p>
        </p:txBody>
      </p:sp>
      <p:sp>
        <p:nvSpPr>
          <p:cNvPr id="6" name="Footer Placeholder 5">
            <a:extLst>
              <a:ext uri="{FF2B5EF4-FFF2-40B4-BE49-F238E27FC236}">
                <a16:creationId xmlns:a16="http://schemas.microsoft.com/office/drawing/2014/main" id="{5187AB18-0F8A-4869-BFDA-4155FA0991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9F4752-51AD-491C-AF65-FBF916DFB34A}"/>
              </a:ext>
            </a:extLst>
          </p:cNvPr>
          <p:cNvSpPr>
            <a:spLocks noGrp="1"/>
          </p:cNvSpPr>
          <p:nvPr>
            <p:ph type="sldNum" sz="quarter" idx="12"/>
          </p:nvPr>
        </p:nvSpPr>
        <p:spPr/>
        <p:txBody>
          <a:bodyPr/>
          <a:lstStyle/>
          <a:p>
            <a:fld id="{AB44B6E2-0E73-4D50-8479-DBFF9549D742}" type="slidenum">
              <a:rPr lang="en-US" smtClean="0"/>
              <a:t>‹#›</a:t>
            </a:fld>
            <a:endParaRPr lang="en-US"/>
          </a:p>
        </p:txBody>
      </p:sp>
    </p:spTree>
    <p:extLst>
      <p:ext uri="{BB962C8B-B14F-4D97-AF65-F5344CB8AC3E}">
        <p14:creationId xmlns:p14="http://schemas.microsoft.com/office/powerpoint/2010/main" val="2137780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D55DB6-7E7C-4DA5-BA01-B4FDF929A7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9793FA-B986-47B1-81E3-5C12B2FF17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7F7E97-39D3-47BB-A29C-979674E5AE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874405-A05B-48CD-BE54-124DC7A14A92}" type="datetimeFigureOut">
              <a:rPr lang="en-US" smtClean="0"/>
              <a:t>8/4/2021</a:t>
            </a:fld>
            <a:endParaRPr lang="en-US"/>
          </a:p>
        </p:txBody>
      </p:sp>
      <p:sp>
        <p:nvSpPr>
          <p:cNvPr id="5" name="Footer Placeholder 4">
            <a:extLst>
              <a:ext uri="{FF2B5EF4-FFF2-40B4-BE49-F238E27FC236}">
                <a16:creationId xmlns:a16="http://schemas.microsoft.com/office/drawing/2014/main" id="{F4A19069-34AE-4646-B0D5-13A33726AC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7E87AF-6C1B-4EF6-8898-C5BBEEF3B7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44B6E2-0E73-4D50-8479-DBFF9549D742}" type="slidenum">
              <a:rPr lang="en-US" smtClean="0"/>
              <a:t>‹#›</a:t>
            </a:fld>
            <a:endParaRPr lang="en-US"/>
          </a:p>
        </p:txBody>
      </p:sp>
    </p:spTree>
    <p:extLst>
      <p:ext uri="{BB962C8B-B14F-4D97-AF65-F5344CB8AC3E}">
        <p14:creationId xmlns:p14="http://schemas.microsoft.com/office/powerpoint/2010/main" val="958400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campus.fultonschools.org/campus/K12_Custom/cParent/cParentLookUp.jsp?appName=fulton" TargetMode="External"/><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hyperlink" Target="https://www.fultonschools.org/cms/lib/GA50000114/Centricity/Domain/3766/FCSIC_CP_Parent%20Portal%20Booklet%20for%20Campus%20Parent%20-%201%2013%202021.pdf"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forms.office.com/Pages/ResponsePage.aspx?id=mLHcDGmBcEu6n9p-O6cAwqt3oD647yJDtCFPrJ7INKhUM0RON1VYQTgwVVA2OUYxSFJBUUs0WFRMSS4u"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hyperlink" Target="https://www.flickr.com/photos/bevie-oh/33613098505"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pngimg.com/download/1054" TargetMode="External"/><Relationship Id="rId10" Type="http://schemas.openxmlformats.org/officeDocument/2006/relationships/image" Target="../media/image7.jpeg"/><Relationship Id="rId4" Type="http://schemas.openxmlformats.org/officeDocument/2006/relationships/image" Target="../media/image4.png"/><Relationship Id="rId9" Type="http://schemas.openxmlformats.org/officeDocument/2006/relationships/hyperlink" Target="http://www.allwhitebackground.com/butterfly.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8.xml"/><Relationship Id="rId1" Type="http://schemas.openxmlformats.org/officeDocument/2006/relationships/video" Target="https://www.youtube.com/embed/7YFPs9LcgVA?feature=oembed" TargetMode="External"/><Relationship Id="rId5" Type="http://schemas.openxmlformats.org/officeDocument/2006/relationships/image" Target="../media/image18.jpeg"/><Relationship Id="rId4" Type="http://schemas.openxmlformats.org/officeDocument/2006/relationships/hyperlink" Target="http://samuraifrog.blogspot.com/2012/03/grief.html"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D9A7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D9A7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2AFCB7F1-8E4A-47D8-888C-ECCA458E0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2881" y="487090"/>
            <a:ext cx="7125038" cy="60247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lcome Back Letter, 9/4/2020 - Rainier School District 13">
            <a:extLst>
              <a:ext uri="{FF2B5EF4-FFF2-40B4-BE49-F238E27FC236}">
                <a16:creationId xmlns:a16="http://schemas.microsoft.com/office/drawing/2014/main" id="{FD1898AE-E9BA-42FC-9131-5B2BECF3D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74" y="557068"/>
            <a:ext cx="4069245" cy="27128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5th grade - Bancroft Elementary School">
            <a:extLst>
              <a:ext uri="{FF2B5EF4-FFF2-40B4-BE49-F238E27FC236}">
                <a16:creationId xmlns:a16="http://schemas.microsoft.com/office/drawing/2014/main" id="{617355E0-60EB-45FF-B453-088F2C6B6C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874" y="3852808"/>
            <a:ext cx="4069245" cy="219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757507"/>
      </p:ext>
    </p:extLst>
  </p:cSld>
  <p:clrMapOvr>
    <a:masterClrMapping/>
  </p:clrMapOvr>
  <mc:AlternateContent xmlns:mc="http://schemas.openxmlformats.org/markup-compatibility/2006">
    <mc:Choice xmlns:p14="http://schemas.microsoft.com/office/powerpoint/2010/main" Requires="p14">
      <p:transition p14:dur="150" advClick="0" advTm="15000"/>
    </mc:Choice>
    <mc:Fallback>
      <p:transition advClick="0" advTm="1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629C82-8548-46AC-862D-B2ACCC4E6F98}"/>
              </a:ext>
            </a:extLst>
          </p:cNvPr>
          <p:cNvPicPr>
            <a:picLocks noChangeAspect="1"/>
          </p:cNvPicPr>
          <p:nvPr/>
        </p:nvPicPr>
        <p:blipFill>
          <a:blip r:embed="rId2"/>
          <a:stretch>
            <a:fillRect/>
          </a:stretch>
        </p:blipFill>
        <p:spPr>
          <a:xfrm>
            <a:off x="3045620" y="770687"/>
            <a:ext cx="9058646" cy="5571067"/>
          </a:xfrm>
          <a:prstGeom prst="rect">
            <a:avLst/>
          </a:prstGeom>
        </p:spPr>
      </p:pic>
      <p:sp>
        <p:nvSpPr>
          <p:cNvPr id="3" name="TextBox 2">
            <a:extLst>
              <a:ext uri="{FF2B5EF4-FFF2-40B4-BE49-F238E27FC236}">
                <a16:creationId xmlns:a16="http://schemas.microsoft.com/office/drawing/2014/main" id="{3A57D1B5-834E-4A16-B5C4-84E906320E92}"/>
              </a:ext>
            </a:extLst>
          </p:cNvPr>
          <p:cNvSpPr txBox="1"/>
          <p:nvPr/>
        </p:nvSpPr>
        <p:spPr>
          <a:xfrm>
            <a:off x="187524" y="228123"/>
            <a:ext cx="3244043" cy="6401753"/>
          </a:xfrm>
          <a:prstGeom prst="rect">
            <a:avLst/>
          </a:prstGeom>
          <a:noFill/>
        </p:spPr>
        <p:txBody>
          <a:bodyPr wrap="square" rtlCol="0">
            <a:spAutoFit/>
          </a:bodyPr>
          <a:lstStyle/>
          <a:p>
            <a:r>
              <a:rPr lang="en-US"/>
              <a:t>Students will still earn </a:t>
            </a:r>
            <a:r>
              <a:rPr lang="en-US" sz="4000" b="1">
                <a:solidFill>
                  <a:srgbClr val="FF0000"/>
                </a:solidFill>
              </a:rPr>
              <a:t>PBIS</a:t>
            </a:r>
            <a:r>
              <a:rPr lang="en-US"/>
              <a:t> points for </a:t>
            </a:r>
            <a:r>
              <a:rPr lang="en-US" sz="3600" b="1">
                <a:solidFill>
                  <a:srgbClr val="FFFF00"/>
                </a:solidFill>
              </a:rPr>
              <a:t>SOAR</a:t>
            </a:r>
            <a:r>
              <a:rPr lang="en-US"/>
              <a:t>ing with the Eagles!</a:t>
            </a:r>
          </a:p>
          <a:p>
            <a:endParaRPr lang="en-US"/>
          </a:p>
          <a:p>
            <a:r>
              <a:rPr lang="en-US"/>
              <a:t>Students can earn</a:t>
            </a:r>
          </a:p>
          <a:p>
            <a:pPr marL="285750" indent="-285750">
              <a:buFont typeface="Arial" panose="020B0604020202020204" pitchFamily="34" charset="0"/>
              <a:buChar char="•"/>
            </a:pPr>
            <a:r>
              <a:rPr lang="en-US" sz="2800">
                <a:solidFill>
                  <a:srgbClr val="0070C0"/>
                </a:solidFill>
              </a:rPr>
              <a:t>Assignment passes</a:t>
            </a:r>
          </a:p>
          <a:p>
            <a:pPr marL="285750" indent="-285750">
              <a:buFont typeface="Arial" panose="020B0604020202020204" pitchFamily="34" charset="0"/>
              <a:buChar char="•"/>
            </a:pPr>
            <a:r>
              <a:rPr lang="en-US" sz="2800">
                <a:solidFill>
                  <a:srgbClr val="7030A0"/>
                </a:solidFill>
              </a:rPr>
              <a:t>Toys</a:t>
            </a:r>
          </a:p>
          <a:p>
            <a:pPr marL="285750" indent="-285750">
              <a:buFont typeface="Arial" panose="020B0604020202020204" pitchFamily="34" charset="0"/>
              <a:buChar char="•"/>
            </a:pPr>
            <a:r>
              <a:rPr lang="en-US" sz="2800">
                <a:solidFill>
                  <a:srgbClr val="00FF99"/>
                </a:solidFill>
              </a:rPr>
              <a:t>Parties</a:t>
            </a:r>
          </a:p>
          <a:p>
            <a:pPr marL="285750" indent="-285750">
              <a:buFont typeface="Arial" panose="020B0604020202020204" pitchFamily="34" charset="0"/>
              <a:buChar char="•"/>
            </a:pPr>
            <a:r>
              <a:rPr lang="en-US" sz="2800">
                <a:solidFill>
                  <a:srgbClr val="7030A0"/>
                </a:solidFill>
              </a:rPr>
              <a:t>&amp; much more!</a:t>
            </a:r>
          </a:p>
          <a:p>
            <a:pPr marL="285750" indent="-285750">
              <a:buFont typeface="Arial" panose="020B0604020202020204" pitchFamily="34" charset="0"/>
              <a:buChar char="•"/>
            </a:pPr>
            <a:endParaRPr lang="en-US" sz="2800"/>
          </a:p>
          <a:p>
            <a:r>
              <a:rPr lang="en-US" sz="2800"/>
              <a:t>*Guardians can keep up with students progress and contact teachers by joining PBIS app for parents. </a:t>
            </a:r>
          </a:p>
        </p:txBody>
      </p:sp>
    </p:spTree>
    <p:extLst>
      <p:ext uri="{BB962C8B-B14F-4D97-AF65-F5344CB8AC3E}">
        <p14:creationId xmlns:p14="http://schemas.microsoft.com/office/powerpoint/2010/main" val="1334977764"/>
      </p:ext>
    </p:extLst>
  </p:cSld>
  <p:clrMapOvr>
    <a:masterClrMapping/>
  </p:clrMapOvr>
  <mc:AlternateContent xmlns:mc="http://schemas.openxmlformats.org/markup-compatibility/2006">
    <mc:Choice xmlns:p14="http://schemas.microsoft.com/office/powerpoint/2010/main" Requires="p14">
      <p:transition spd="slow" p14:dur="3000" advClick="0" advTm="50000"/>
    </mc:Choice>
    <mc:Fallback>
      <p:transition spd="slow" advClick="0" advTm="5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43230-7B40-42EF-816B-6BF616FA1C72}"/>
              </a:ext>
            </a:extLst>
          </p:cNvPr>
          <p:cNvSpPr>
            <a:spLocks noGrp="1"/>
          </p:cNvSpPr>
          <p:nvPr>
            <p:ph type="title"/>
          </p:nvPr>
        </p:nvSpPr>
        <p:spPr>
          <a:xfrm>
            <a:off x="1017143" y="1793233"/>
            <a:ext cx="10304979" cy="3641796"/>
          </a:xfrm>
          <a:solidFill>
            <a:schemeClr val="bg1"/>
          </a:solidFill>
        </p:spPr>
        <p:txBody>
          <a:bodyPr>
            <a:normAutofit fontScale="90000"/>
          </a:bodyPr>
          <a:lstStyle/>
          <a:p>
            <a:r>
              <a:rPr lang="en-US" sz="4000"/>
              <a:t>We will not be sending printed progress reports. In order to stay up-to-date with your scholar’s grades, please use Infinite Campus. </a:t>
            </a:r>
            <a:br>
              <a:rPr lang="en-US" sz="4000"/>
            </a:br>
            <a:br>
              <a:rPr lang="en-US" sz="4000"/>
            </a:br>
            <a:r>
              <a:rPr lang="en-US" sz="4000"/>
              <a:t>New to Fulton? </a:t>
            </a:r>
            <a:r>
              <a:rPr lang="en-US" sz="4000">
                <a:hlinkClick r:id="rId3"/>
              </a:rPr>
              <a:t>Register for Infinite Campus here</a:t>
            </a:r>
            <a:r>
              <a:rPr lang="en-US" sz="4000"/>
              <a:t> </a:t>
            </a:r>
            <a:br>
              <a:rPr lang="en-US" sz="4000"/>
            </a:br>
            <a:r>
              <a:rPr lang="en-US" sz="4000"/>
              <a:t>Need more information? </a:t>
            </a:r>
            <a:r>
              <a:rPr lang="en-US" sz="4000">
                <a:hlinkClick r:id="rId4"/>
              </a:rPr>
              <a:t>Infinite Campus step-by-step instructions </a:t>
            </a:r>
            <a:r>
              <a:rPr lang="en-US" sz="4000"/>
              <a:t> </a:t>
            </a:r>
          </a:p>
        </p:txBody>
      </p:sp>
    </p:spTree>
    <p:extLst>
      <p:ext uri="{BB962C8B-B14F-4D97-AF65-F5344CB8AC3E}">
        <p14:creationId xmlns:p14="http://schemas.microsoft.com/office/powerpoint/2010/main" val="1145547023"/>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DBDEE60-0A16-42D7-A792-C33D3D7F60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95" b="1667"/>
          <a:stretch/>
        </p:blipFill>
        <p:spPr bwMode="auto">
          <a:xfrm>
            <a:off x="2294042" y="-12760"/>
            <a:ext cx="7088083" cy="6870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419006"/>
      </p:ext>
    </p:extLst>
  </p:cSld>
  <p:clrMapOvr>
    <a:masterClrMapping/>
  </p:clrMapOvr>
  <mc:AlternateContent xmlns:mc="http://schemas.openxmlformats.org/markup-compatibility/2006">
    <mc:Choice xmlns:p14="http://schemas.microsoft.com/office/powerpoint/2010/main" Requires="p14">
      <p:transition spd="slow" p14:dur="2000" advClick="0" advTm="50000"/>
    </mc:Choice>
    <mc:Fallback>
      <p:transition spd="slow" advClick="0" advTm="5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1610DB-991C-45C8-852A-259E23D2C748}"/>
              </a:ext>
            </a:extLst>
          </p:cNvPr>
          <p:cNvSpPr txBox="1"/>
          <p:nvPr/>
        </p:nvSpPr>
        <p:spPr>
          <a:xfrm>
            <a:off x="2126750" y="2115939"/>
            <a:ext cx="8198778" cy="1569660"/>
          </a:xfrm>
          <a:prstGeom prst="rect">
            <a:avLst/>
          </a:prstGeom>
          <a:noFill/>
        </p:spPr>
        <p:txBody>
          <a:bodyPr wrap="square" rtlCol="0">
            <a:spAutoFit/>
          </a:bodyPr>
          <a:lstStyle/>
          <a:p>
            <a:pPr algn="ctr"/>
            <a:r>
              <a:rPr lang="en-US" sz="4800">
                <a:hlinkClick r:id="rId2"/>
              </a:rPr>
              <a:t>Thank You for your time, please sign out here.</a:t>
            </a:r>
            <a:r>
              <a:rPr lang="en-US" sz="4800"/>
              <a:t> </a:t>
            </a:r>
          </a:p>
        </p:txBody>
      </p:sp>
    </p:spTree>
    <p:extLst>
      <p:ext uri="{BB962C8B-B14F-4D97-AF65-F5344CB8AC3E}">
        <p14:creationId xmlns:p14="http://schemas.microsoft.com/office/powerpoint/2010/main" val="3091960849"/>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B036E560-BFF5-4E60-B1BB-0016B9CAF291}"/>
              </a:ext>
            </a:extLst>
          </p:cNvPr>
          <p:cNvSpPr/>
          <p:nvPr/>
        </p:nvSpPr>
        <p:spPr>
          <a:xfrm>
            <a:off x="3204642" y="2353641"/>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b="1" kern="1200" cap="none" spc="0">
                <a:ln w="12700">
                  <a:solidFill>
                    <a:schemeClr val="accent1"/>
                  </a:solidFill>
                  <a:prstDash val="solid"/>
                </a:ln>
                <a:solidFill>
                  <a:srgbClr val="080808"/>
                </a:solidFill>
                <a:effectLst>
                  <a:outerShdw dist="38100" dir="2640000" algn="bl" rotWithShape="0">
                    <a:schemeClr val="accent1"/>
                  </a:outerShdw>
                </a:effectLst>
                <a:latin typeface="+mj-lt"/>
                <a:ea typeface="+mj-ea"/>
                <a:cs typeface="+mj-cs"/>
              </a:rPr>
              <a:t>Meet your Teachers</a:t>
            </a:r>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60830709"/>
      </p:ext>
    </p:extLst>
  </p:cSld>
  <p:clrMapOvr>
    <a:masterClrMapping/>
  </p:clrMapOvr>
  <mc:AlternateContent xmlns:mc="http://schemas.openxmlformats.org/markup-compatibility/2006">
    <mc:Choice xmlns:p14="http://schemas.microsoft.com/office/powerpoint/2010/main" Requires="p14">
      <p:transition p14:dur="150" advTm="11573"/>
    </mc:Choice>
    <mc:Fallback>
      <p:transition advTm="1157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9" name="Group 678">
            <a:extLst>
              <a:ext uri="{FF2B5EF4-FFF2-40B4-BE49-F238E27FC236}">
                <a16:creationId xmlns:a16="http://schemas.microsoft.com/office/drawing/2014/main" id="{817A54D3-F98B-4712-8C30-0419F8216C49}"/>
              </a:ext>
            </a:extLst>
          </p:cNvPr>
          <p:cNvGrpSpPr/>
          <p:nvPr/>
        </p:nvGrpSpPr>
        <p:grpSpPr>
          <a:xfrm>
            <a:off x="53099" y="2963848"/>
            <a:ext cx="12119180" cy="1002238"/>
            <a:chOff x="53099" y="2963848"/>
            <a:chExt cx="12119180" cy="1002238"/>
          </a:xfrm>
        </p:grpSpPr>
        <p:grpSp>
          <p:nvGrpSpPr>
            <p:cNvPr id="541" name="Group 540">
              <a:extLst>
                <a:ext uri="{FF2B5EF4-FFF2-40B4-BE49-F238E27FC236}">
                  <a16:creationId xmlns:a16="http://schemas.microsoft.com/office/drawing/2014/main" id="{21AB73AD-2C23-4A8D-9300-9E15252003C7}"/>
                </a:ext>
              </a:extLst>
            </p:cNvPr>
            <p:cNvGrpSpPr>
              <a:grpSpLocks/>
            </p:cNvGrpSpPr>
            <p:nvPr/>
          </p:nvGrpSpPr>
          <p:grpSpPr bwMode="auto">
            <a:xfrm>
              <a:off x="53099" y="2963848"/>
              <a:ext cx="12084843" cy="460375"/>
              <a:chOff x="101" y="11285"/>
              <a:chExt cx="15210" cy="725"/>
            </a:xfrm>
          </p:grpSpPr>
          <p:sp>
            <p:nvSpPr>
              <p:cNvPr id="542" name="Oval 541">
                <a:extLst>
                  <a:ext uri="{FF2B5EF4-FFF2-40B4-BE49-F238E27FC236}">
                    <a16:creationId xmlns:a16="http://schemas.microsoft.com/office/drawing/2014/main" id="{58683498-A169-45FF-8BD4-F4828A5B3B8D}"/>
                  </a:ext>
                </a:extLst>
              </p:cNvPr>
              <p:cNvSpPr>
                <a:spLocks noChangeArrowheads="1"/>
              </p:cNvSpPr>
              <p:nvPr/>
            </p:nvSpPr>
            <p:spPr bwMode="auto">
              <a:xfrm>
                <a:off x="13436"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43" name="Oval 542">
                <a:extLst>
                  <a:ext uri="{FF2B5EF4-FFF2-40B4-BE49-F238E27FC236}">
                    <a16:creationId xmlns:a16="http://schemas.microsoft.com/office/drawing/2014/main" id="{6A72B960-904D-4BD5-96AE-4B9FD13AD78B}"/>
                  </a:ext>
                </a:extLst>
              </p:cNvPr>
              <p:cNvSpPr>
                <a:spLocks noChangeArrowheads="1"/>
              </p:cNvSpPr>
              <p:nvPr/>
            </p:nvSpPr>
            <p:spPr bwMode="auto">
              <a:xfrm>
                <a:off x="13901"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44" name="Oval 543">
                <a:extLst>
                  <a:ext uri="{FF2B5EF4-FFF2-40B4-BE49-F238E27FC236}">
                    <a16:creationId xmlns:a16="http://schemas.microsoft.com/office/drawing/2014/main" id="{6EE2CA93-6192-4337-BDA2-590E6736EE5D}"/>
                  </a:ext>
                </a:extLst>
              </p:cNvPr>
              <p:cNvSpPr>
                <a:spLocks noChangeArrowheads="1"/>
              </p:cNvSpPr>
              <p:nvPr/>
            </p:nvSpPr>
            <p:spPr bwMode="auto">
              <a:xfrm>
                <a:off x="14366"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45" name="Oval 544">
                <a:extLst>
                  <a:ext uri="{FF2B5EF4-FFF2-40B4-BE49-F238E27FC236}">
                    <a16:creationId xmlns:a16="http://schemas.microsoft.com/office/drawing/2014/main" id="{F67227CB-B99E-4F84-9981-8045060EFDD9}"/>
                  </a:ext>
                </a:extLst>
              </p:cNvPr>
              <p:cNvSpPr>
                <a:spLocks noChangeArrowheads="1"/>
              </p:cNvSpPr>
              <p:nvPr/>
            </p:nvSpPr>
            <p:spPr bwMode="auto">
              <a:xfrm>
                <a:off x="14831"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46" name="Oval 545">
                <a:extLst>
                  <a:ext uri="{FF2B5EF4-FFF2-40B4-BE49-F238E27FC236}">
                    <a16:creationId xmlns:a16="http://schemas.microsoft.com/office/drawing/2014/main" id="{B488DF73-3C16-4ECD-834C-3B345563DB61}"/>
                  </a:ext>
                </a:extLst>
              </p:cNvPr>
              <p:cNvSpPr>
                <a:spLocks noChangeArrowheads="1"/>
              </p:cNvSpPr>
              <p:nvPr/>
            </p:nvSpPr>
            <p:spPr bwMode="auto">
              <a:xfrm>
                <a:off x="11561"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47" name="Oval 546">
                <a:extLst>
                  <a:ext uri="{FF2B5EF4-FFF2-40B4-BE49-F238E27FC236}">
                    <a16:creationId xmlns:a16="http://schemas.microsoft.com/office/drawing/2014/main" id="{A843FFEE-216C-471B-9F56-AC58EC217A9B}"/>
                  </a:ext>
                </a:extLst>
              </p:cNvPr>
              <p:cNvSpPr>
                <a:spLocks noChangeArrowheads="1"/>
              </p:cNvSpPr>
              <p:nvPr/>
            </p:nvSpPr>
            <p:spPr bwMode="auto">
              <a:xfrm>
                <a:off x="12026"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48" name="Oval 547">
                <a:extLst>
                  <a:ext uri="{FF2B5EF4-FFF2-40B4-BE49-F238E27FC236}">
                    <a16:creationId xmlns:a16="http://schemas.microsoft.com/office/drawing/2014/main" id="{6161D21A-8635-474F-BFC1-49D181CABFEB}"/>
                  </a:ext>
                </a:extLst>
              </p:cNvPr>
              <p:cNvSpPr>
                <a:spLocks noChangeArrowheads="1"/>
              </p:cNvSpPr>
              <p:nvPr/>
            </p:nvSpPr>
            <p:spPr bwMode="auto">
              <a:xfrm>
                <a:off x="12491"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49" name="Oval 548">
                <a:extLst>
                  <a:ext uri="{FF2B5EF4-FFF2-40B4-BE49-F238E27FC236}">
                    <a16:creationId xmlns:a16="http://schemas.microsoft.com/office/drawing/2014/main" id="{D87C8773-9E55-4107-8CB8-1EF8405E726A}"/>
                  </a:ext>
                </a:extLst>
              </p:cNvPr>
              <p:cNvSpPr>
                <a:spLocks noChangeArrowheads="1"/>
              </p:cNvSpPr>
              <p:nvPr/>
            </p:nvSpPr>
            <p:spPr bwMode="auto">
              <a:xfrm>
                <a:off x="12956"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50" name="Oval 549">
                <a:extLst>
                  <a:ext uri="{FF2B5EF4-FFF2-40B4-BE49-F238E27FC236}">
                    <a16:creationId xmlns:a16="http://schemas.microsoft.com/office/drawing/2014/main" id="{A1F852D1-30CB-4B79-AD04-E5067A8E6055}"/>
                  </a:ext>
                </a:extLst>
              </p:cNvPr>
              <p:cNvSpPr>
                <a:spLocks noChangeArrowheads="1"/>
              </p:cNvSpPr>
              <p:nvPr/>
            </p:nvSpPr>
            <p:spPr bwMode="auto">
              <a:xfrm>
                <a:off x="9686"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51" name="Oval 550">
                <a:extLst>
                  <a:ext uri="{FF2B5EF4-FFF2-40B4-BE49-F238E27FC236}">
                    <a16:creationId xmlns:a16="http://schemas.microsoft.com/office/drawing/2014/main" id="{C62E9A93-7E66-43B6-9D21-59E3D159537C}"/>
                  </a:ext>
                </a:extLst>
              </p:cNvPr>
              <p:cNvSpPr>
                <a:spLocks noChangeArrowheads="1"/>
              </p:cNvSpPr>
              <p:nvPr/>
            </p:nvSpPr>
            <p:spPr bwMode="auto">
              <a:xfrm>
                <a:off x="10151"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52" name="Oval 551">
                <a:extLst>
                  <a:ext uri="{FF2B5EF4-FFF2-40B4-BE49-F238E27FC236}">
                    <a16:creationId xmlns:a16="http://schemas.microsoft.com/office/drawing/2014/main" id="{9250A095-7418-412C-84A2-DCADA0D68887}"/>
                  </a:ext>
                </a:extLst>
              </p:cNvPr>
              <p:cNvSpPr>
                <a:spLocks noChangeArrowheads="1"/>
              </p:cNvSpPr>
              <p:nvPr/>
            </p:nvSpPr>
            <p:spPr bwMode="auto">
              <a:xfrm>
                <a:off x="10616"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53" name="Oval 552">
                <a:extLst>
                  <a:ext uri="{FF2B5EF4-FFF2-40B4-BE49-F238E27FC236}">
                    <a16:creationId xmlns:a16="http://schemas.microsoft.com/office/drawing/2014/main" id="{A3D8BA83-BE0C-42CF-8C42-4F499BA26751}"/>
                  </a:ext>
                </a:extLst>
              </p:cNvPr>
              <p:cNvSpPr>
                <a:spLocks noChangeArrowheads="1"/>
              </p:cNvSpPr>
              <p:nvPr/>
            </p:nvSpPr>
            <p:spPr bwMode="auto">
              <a:xfrm>
                <a:off x="11081"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54" name="Oval 553">
                <a:extLst>
                  <a:ext uri="{FF2B5EF4-FFF2-40B4-BE49-F238E27FC236}">
                    <a16:creationId xmlns:a16="http://schemas.microsoft.com/office/drawing/2014/main" id="{ECC38B88-3C67-4343-B32F-AABA53FBCEF3}"/>
                  </a:ext>
                </a:extLst>
              </p:cNvPr>
              <p:cNvSpPr>
                <a:spLocks noChangeArrowheads="1"/>
              </p:cNvSpPr>
              <p:nvPr/>
            </p:nvSpPr>
            <p:spPr bwMode="auto">
              <a:xfrm>
                <a:off x="7811"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55" name="Oval 554">
                <a:extLst>
                  <a:ext uri="{FF2B5EF4-FFF2-40B4-BE49-F238E27FC236}">
                    <a16:creationId xmlns:a16="http://schemas.microsoft.com/office/drawing/2014/main" id="{3D2F4FFC-6345-4795-97A7-214DBCA5AC1F}"/>
                  </a:ext>
                </a:extLst>
              </p:cNvPr>
              <p:cNvSpPr>
                <a:spLocks noChangeArrowheads="1"/>
              </p:cNvSpPr>
              <p:nvPr/>
            </p:nvSpPr>
            <p:spPr bwMode="auto">
              <a:xfrm>
                <a:off x="8276"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56" name="Oval 555">
                <a:extLst>
                  <a:ext uri="{FF2B5EF4-FFF2-40B4-BE49-F238E27FC236}">
                    <a16:creationId xmlns:a16="http://schemas.microsoft.com/office/drawing/2014/main" id="{441D61B0-4740-4047-8411-30F9804CFC63}"/>
                  </a:ext>
                </a:extLst>
              </p:cNvPr>
              <p:cNvSpPr>
                <a:spLocks noChangeArrowheads="1"/>
              </p:cNvSpPr>
              <p:nvPr/>
            </p:nvSpPr>
            <p:spPr bwMode="auto">
              <a:xfrm>
                <a:off x="8741"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57" name="Oval 556">
                <a:extLst>
                  <a:ext uri="{FF2B5EF4-FFF2-40B4-BE49-F238E27FC236}">
                    <a16:creationId xmlns:a16="http://schemas.microsoft.com/office/drawing/2014/main" id="{5EB5C421-251B-486D-BFB1-A002340A5428}"/>
                  </a:ext>
                </a:extLst>
              </p:cNvPr>
              <p:cNvSpPr>
                <a:spLocks noChangeArrowheads="1"/>
              </p:cNvSpPr>
              <p:nvPr/>
            </p:nvSpPr>
            <p:spPr bwMode="auto">
              <a:xfrm>
                <a:off x="9206"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58" name="Oval 557">
                <a:extLst>
                  <a:ext uri="{FF2B5EF4-FFF2-40B4-BE49-F238E27FC236}">
                    <a16:creationId xmlns:a16="http://schemas.microsoft.com/office/drawing/2014/main" id="{CC141586-C8A1-4059-9B88-993B69A2B1B0}"/>
                  </a:ext>
                </a:extLst>
              </p:cNvPr>
              <p:cNvSpPr>
                <a:spLocks noChangeArrowheads="1"/>
              </p:cNvSpPr>
              <p:nvPr/>
            </p:nvSpPr>
            <p:spPr bwMode="auto">
              <a:xfrm>
                <a:off x="5951"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59" name="Oval 558">
                <a:extLst>
                  <a:ext uri="{FF2B5EF4-FFF2-40B4-BE49-F238E27FC236}">
                    <a16:creationId xmlns:a16="http://schemas.microsoft.com/office/drawing/2014/main" id="{4C60042F-64E9-494A-8F7A-150C38D3B298}"/>
                  </a:ext>
                </a:extLst>
              </p:cNvPr>
              <p:cNvSpPr>
                <a:spLocks noChangeArrowheads="1"/>
              </p:cNvSpPr>
              <p:nvPr/>
            </p:nvSpPr>
            <p:spPr bwMode="auto">
              <a:xfrm>
                <a:off x="6416"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60" name="Oval 559">
                <a:extLst>
                  <a:ext uri="{FF2B5EF4-FFF2-40B4-BE49-F238E27FC236}">
                    <a16:creationId xmlns:a16="http://schemas.microsoft.com/office/drawing/2014/main" id="{DBFDEFCD-22F5-4CA7-A287-378C17BBA89E}"/>
                  </a:ext>
                </a:extLst>
              </p:cNvPr>
              <p:cNvSpPr>
                <a:spLocks noChangeArrowheads="1"/>
              </p:cNvSpPr>
              <p:nvPr/>
            </p:nvSpPr>
            <p:spPr bwMode="auto">
              <a:xfrm>
                <a:off x="6881"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61" name="Oval 560">
                <a:extLst>
                  <a:ext uri="{FF2B5EF4-FFF2-40B4-BE49-F238E27FC236}">
                    <a16:creationId xmlns:a16="http://schemas.microsoft.com/office/drawing/2014/main" id="{5423D2C0-A956-40FB-A2AB-B415BB8944D9}"/>
                  </a:ext>
                </a:extLst>
              </p:cNvPr>
              <p:cNvSpPr>
                <a:spLocks noChangeArrowheads="1"/>
              </p:cNvSpPr>
              <p:nvPr/>
            </p:nvSpPr>
            <p:spPr bwMode="auto">
              <a:xfrm>
                <a:off x="7346"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62" name="Oval 561">
                <a:extLst>
                  <a:ext uri="{FF2B5EF4-FFF2-40B4-BE49-F238E27FC236}">
                    <a16:creationId xmlns:a16="http://schemas.microsoft.com/office/drawing/2014/main" id="{D82DF9BB-F1E3-4971-8AA5-AE56639CFCFC}"/>
                  </a:ext>
                </a:extLst>
              </p:cNvPr>
              <p:cNvSpPr>
                <a:spLocks noChangeArrowheads="1"/>
              </p:cNvSpPr>
              <p:nvPr/>
            </p:nvSpPr>
            <p:spPr bwMode="auto">
              <a:xfrm>
                <a:off x="4076"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63" name="Oval 562">
                <a:extLst>
                  <a:ext uri="{FF2B5EF4-FFF2-40B4-BE49-F238E27FC236}">
                    <a16:creationId xmlns:a16="http://schemas.microsoft.com/office/drawing/2014/main" id="{D12394A3-570D-46C0-B8AD-408487A33C10}"/>
                  </a:ext>
                </a:extLst>
              </p:cNvPr>
              <p:cNvSpPr>
                <a:spLocks noChangeArrowheads="1"/>
              </p:cNvSpPr>
              <p:nvPr/>
            </p:nvSpPr>
            <p:spPr bwMode="auto">
              <a:xfrm>
                <a:off x="4541"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64" name="Oval 563">
                <a:extLst>
                  <a:ext uri="{FF2B5EF4-FFF2-40B4-BE49-F238E27FC236}">
                    <a16:creationId xmlns:a16="http://schemas.microsoft.com/office/drawing/2014/main" id="{A598A3D1-3C23-4937-97B2-016039388666}"/>
                  </a:ext>
                </a:extLst>
              </p:cNvPr>
              <p:cNvSpPr>
                <a:spLocks noChangeArrowheads="1"/>
              </p:cNvSpPr>
              <p:nvPr/>
            </p:nvSpPr>
            <p:spPr bwMode="auto">
              <a:xfrm>
                <a:off x="5006"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65" name="Oval 564">
                <a:extLst>
                  <a:ext uri="{FF2B5EF4-FFF2-40B4-BE49-F238E27FC236}">
                    <a16:creationId xmlns:a16="http://schemas.microsoft.com/office/drawing/2014/main" id="{4ECD498B-2975-4999-A5B4-849187C10829}"/>
                  </a:ext>
                </a:extLst>
              </p:cNvPr>
              <p:cNvSpPr>
                <a:spLocks noChangeArrowheads="1"/>
              </p:cNvSpPr>
              <p:nvPr/>
            </p:nvSpPr>
            <p:spPr bwMode="auto">
              <a:xfrm>
                <a:off x="5471"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66" name="Oval 565">
                <a:extLst>
                  <a:ext uri="{FF2B5EF4-FFF2-40B4-BE49-F238E27FC236}">
                    <a16:creationId xmlns:a16="http://schemas.microsoft.com/office/drawing/2014/main" id="{9BF445BB-9BA2-488D-BA42-05677029DAF7}"/>
                  </a:ext>
                </a:extLst>
              </p:cNvPr>
              <p:cNvSpPr>
                <a:spLocks noChangeArrowheads="1"/>
              </p:cNvSpPr>
              <p:nvPr/>
            </p:nvSpPr>
            <p:spPr bwMode="auto">
              <a:xfrm>
                <a:off x="8051"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67" name="Oval 566">
                <a:extLst>
                  <a:ext uri="{FF2B5EF4-FFF2-40B4-BE49-F238E27FC236}">
                    <a16:creationId xmlns:a16="http://schemas.microsoft.com/office/drawing/2014/main" id="{47E0845B-79B2-47D0-A155-8AC0FDB613B0}"/>
                  </a:ext>
                </a:extLst>
              </p:cNvPr>
              <p:cNvSpPr>
                <a:spLocks noChangeArrowheads="1"/>
              </p:cNvSpPr>
              <p:nvPr/>
            </p:nvSpPr>
            <p:spPr bwMode="auto">
              <a:xfrm>
                <a:off x="6191"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68" name="Oval 567">
                <a:extLst>
                  <a:ext uri="{FF2B5EF4-FFF2-40B4-BE49-F238E27FC236}">
                    <a16:creationId xmlns:a16="http://schemas.microsoft.com/office/drawing/2014/main" id="{621C8DEA-795A-47A8-933E-3E711AA59782}"/>
                  </a:ext>
                </a:extLst>
              </p:cNvPr>
              <p:cNvSpPr>
                <a:spLocks noChangeArrowheads="1"/>
              </p:cNvSpPr>
              <p:nvPr/>
            </p:nvSpPr>
            <p:spPr bwMode="auto">
              <a:xfrm>
                <a:off x="6656"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69" name="Oval 568">
                <a:extLst>
                  <a:ext uri="{FF2B5EF4-FFF2-40B4-BE49-F238E27FC236}">
                    <a16:creationId xmlns:a16="http://schemas.microsoft.com/office/drawing/2014/main" id="{3B57DC07-C59B-4359-95CA-D580917E9B0E}"/>
                  </a:ext>
                </a:extLst>
              </p:cNvPr>
              <p:cNvSpPr>
                <a:spLocks noChangeArrowheads="1"/>
              </p:cNvSpPr>
              <p:nvPr/>
            </p:nvSpPr>
            <p:spPr bwMode="auto">
              <a:xfrm>
                <a:off x="7121"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70" name="Oval 569">
                <a:extLst>
                  <a:ext uri="{FF2B5EF4-FFF2-40B4-BE49-F238E27FC236}">
                    <a16:creationId xmlns:a16="http://schemas.microsoft.com/office/drawing/2014/main" id="{5B8553F1-9BBB-4B09-9177-62BBFA1A7553}"/>
                  </a:ext>
                </a:extLst>
              </p:cNvPr>
              <p:cNvSpPr>
                <a:spLocks noChangeArrowheads="1"/>
              </p:cNvSpPr>
              <p:nvPr/>
            </p:nvSpPr>
            <p:spPr bwMode="auto">
              <a:xfrm>
                <a:off x="7586"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71" name="Oval 570">
                <a:extLst>
                  <a:ext uri="{FF2B5EF4-FFF2-40B4-BE49-F238E27FC236}">
                    <a16:creationId xmlns:a16="http://schemas.microsoft.com/office/drawing/2014/main" id="{59E0B5A9-D7A4-49E4-B4E7-3098492AF4A5}"/>
                  </a:ext>
                </a:extLst>
              </p:cNvPr>
              <p:cNvSpPr>
                <a:spLocks noChangeArrowheads="1"/>
              </p:cNvSpPr>
              <p:nvPr/>
            </p:nvSpPr>
            <p:spPr bwMode="auto">
              <a:xfrm>
                <a:off x="4316"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72" name="Oval 571">
                <a:extLst>
                  <a:ext uri="{FF2B5EF4-FFF2-40B4-BE49-F238E27FC236}">
                    <a16:creationId xmlns:a16="http://schemas.microsoft.com/office/drawing/2014/main" id="{48179E8C-9B83-4334-B2CB-23995929D4DD}"/>
                  </a:ext>
                </a:extLst>
              </p:cNvPr>
              <p:cNvSpPr>
                <a:spLocks noChangeArrowheads="1"/>
              </p:cNvSpPr>
              <p:nvPr/>
            </p:nvSpPr>
            <p:spPr bwMode="auto">
              <a:xfrm>
                <a:off x="4781"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73" name="Oval 572">
                <a:extLst>
                  <a:ext uri="{FF2B5EF4-FFF2-40B4-BE49-F238E27FC236}">
                    <a16:creationId xmlns:a16="http://schemas.microsoft.com/office/drawing/2014/main" id="{F2C8B1EB-BFF4-4726-BEAD-C22381A4D852}"/>
                  </a:ext>
                </a:extLst>
              </p:cNvPr>
              <p:cNvSpPr>
                <a:spLocks noChangeArrowheads="1"/>
              </p:cNvSpPr>
              <p:nvPr/>
            </p:nvSpPr>
            <p:spPr bwMode="auto">
              <a:xfrm>
                <a:off x="5246"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74" name="Oval 573">
                <a:extLst>
                  <a:ext uri="{FF2B5EF4-FFF2-40B4-BE49-F238E27FC236}">
                    <a16:creationId xmlns:a16="http://schemas.microsoft.com/office/drawing/2014/main" id="{2DC474F5-6638-41D5-A10D-61CC60F015AC}"/>
                  </a:ext>
                </a:extLst>
              </p:cNvPr>
              <p:cNvSpPr>
                <a:spLocks noChangeArrowheads="1"/>
              </p:cNvSpPr>
              <p:nvPr/>
            </p:nvSpPr>
            <p:spPr bwMode="auto">
              <a:xfrm>
                <a:off x="5711"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75" name="Oval 574">
                <a:extLst>
                  <a:ext uri="{FF2B5EF4-FFF2-40B4-BE49-F238E27FC236}">
                    <a16:creationId xmlns:a16="http://schemas.microsoft.com/office/drawing/2014/main" id="{3ECD5A94-D43C-461C-B5DE-7C149DFE312B}"/>
                  </a:ext>
                </a:extLst>
              </p:cNvPr>
              <p:cNvSpPr>
                <a:spLocks noChangeArrowheads="1"/>
              </p:cNvSpPr>
              <p:nvPr/>
            </p:nvSpPr>
            <p:spPr bwMode="auto">
              <a:xfrm>
                <a:off x="13676"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76" name="Oval 575">
                <a:extLst>
                  <a:ext uri="{FF2B5EF4-FFF2-40B4-BE49-F238E27FC236}">
                    <a16:creationId xmlns:a16="http://schemas.microsoft.com/office/drawing/2014/main" id="{7662D8DB-A13F-4A26-9009-33DD0F8C7D3F}"/>
                  </a:ext>
                </a:extLst>
              </p:cNvPr>
              <p:cNvSpPr>
                <a:spLocks noChangeArrowheads="1"/>
              </p:cNvSpPr>
              <p:nvPr/>
            </p:nvSpPr>
            <p:spPr bwMode="auto">
              <a:xfrm>
                <a:off x="14141"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77" name="Oval 576">
                <a:extLst>
                  <a:ext uri="{FF2B5EF4-FFF2-40B4-BE49-F238E27FC236}">
                    <a16:creationId xmlns:a16="http://schemas.microsoft.com/office/drawing/2014/main" id="{B03DA540-9E2A-4CBC-9BDD-BAC3DD8B5335}"/>
                  </a:ext>
                </a:extLst>
              </p:cNvPr>
              <p:cNvSpPr>
                <a:spLocks noChangeArrowheads="1"/>
              </p:cNvSpPr>
              <p:nvPr/>
            </p:nvSpPr>
            <p:spPr bwMode="auto">
              <a:xfrm>
                <a:off x="14606"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78" name="Oval 577">
                <a:extLst>
                  <a:ext uri="{FF2B5EF4-FFF2-40B4-BE49-F238E27FC236}">
                    <a16:creationId xmlns:a16="http://schemas.microsoft.com/office/drawing/2014/main" id="{4B0A478C-F1FF-4232-8A59-54A8305C5080}"/>
                  </a:ext>
                </a:extLst>
              </p:cNvPr>
              <p:cNvSpPr>
                <a:spLocks noChangeArrowheads="1"/>
              </p:cNvSpPr>
              <p:nvPr/>
            </p:nvSpPr>
            <p:spPr bwMode="auto">
              <a:xfrm>
                <a:off x="11801"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79" name="Oval 578">
                <a:extLst>
                  <a:ext uri="{FF2B5EF4-FFF2-40B4-BE49-F238E27FC236}">
                    <a16:creationId xmlns:a16="http://schemas.microsoft.com/office/drawing/2014/main" id="{F9BCCC87-E770-47EA-9CC7-C7113C9F3455}"/>
                  </a:ext>
                </a:extLst>
              </p:cNvPr>
              <p:cNvSpPr>
                <a:spLocks noChangeArrowheads="1"/>
              </p:cNvSpPr>
              <p:nvPr/>
            </p:nvSpPr>
            <p:spPr bwMode="auto">
              <a:xfrm>
                <a:off x="12266"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80" name="Oval 579">
                <a:extLst>
                  <a:ext uri="{FF2B5EF4-FFF2-40B4-BE49-F238E27FC236}">
                    <a16:creationId xmlns:a16="http://schemas.microsoft.com/office/drawing/2014/main" id="{DABAAE8B-2CA0-424A-9EA2-1F490A8E940A}"/>
                  </a:ext>
                </a:extLst>
              </p:cNvPr>
              <p:cNvSpPr>
                <a:spLocks noChangeArrowheads="1"/>
              </p:cNvSpPr>
              <p:nvPr/>
            </p:nvSpPr>
            <p:spPr bwMode="auto">
              <a:xfrm>
                <a:off x="12731"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81" name="Oval 580">
                <a:extLst>
                  <a:ext uri="{FF2B5EF4-FFF2-40B4-BE49-F238E27FC236}">
                    <a16:creationId xmlns:a16="http://schemas.microsoft.com/office/drawing/2014/main" id="{A48EAED8-ED76-4D68-83A5-1FC6C617E89C}"/>
                  </a:ext>
                </a:extLst>
              </p:cNvPr>
              <p:cNvSpPr>
                <a:spLocks noChangeArrowheads="1"/>
              </p:cNvSpPr>
              <p:nvPr/>
            </p:nvSpPr>
            <p:spPr bwMode="auto">
              <a:xfrm>
                <a:off x="13196"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82" name="Oval 581">
                <a:extLst>
                  <a:ext uri="{FF2B5EF4-FFF2-40B4-BE49-F238E27FC236}">
                    <a16:creationId xmlns:a16="http://schemas.microsoft.com/office/drawing/2014/main" id="{D7A6DF8D-0185-4C5F-8E57-2B6C8C6DE7A7}"/>
                  </a:ext>
                </a:extLst>
              </p:cNvPr>
              <p:cNvSpPr>
                <a:spLocks noChangeArrowheads="1"/>
              </p:cNvSpPr>
              <p:nvPr/>
            </p:nvSpPr>
            <p:spPr bwMode="auto">
              <a:xfrm>
                <a:off x="9926"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83" name="Oval 582">
                <a:extLst>
                  <a:ext uri="{FF2B5EF4-FFF2-40B4-BE49-F238E27FC236}">
                    <a16:creationId xmlns:a16="http://schemas.microsoft.com/office/drawing/2014/main" id="{E01D9B38-C3B7-4317-8D8F-92668D6F6EDB}"/>
                  </a:ext>
                </a:extLst>
              </p:cNvPr>
              <p:cNvSpPr>
                <a:spLocks noChangeArrowheads="1"/>
              </p:cNvSpPr>
              <p:nvPr/>
            </p:nvSpPr>
            <p:spPr bwMode="auto">
              <a:xfrm>
                <a:off x="10391"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84" name="Oval 583">
                <a:extLst>
                  <a:ext uri="{FF2B5EF4-FFF2-40B4-BE49-F238E27FC236}">
                    <a16:creationId xmlns:a16="http://schemas.microsoft.com/office/drawing/2014/main" id="{BF9DF59B-0AF3-4034-8FB8-9CB89B163C91}"/>
                  </a:ext>
                </a:extLst>
              </p:cNvPr>
              <p:cNvSpPr>
                <a:spLocks noChangeArrowheads="1"/>
              </p:cNvSpPr>
              <p:nvPr/>
            </p:nvSpPr>
            <p:spPr bwMode="auto">
              <a:xfrm>
                <a:off x="10856"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85" name="Oval 584">
                <a:extLst>
                  <a:ext uri="{FF2B5EF4-FFF2-40B4-BE49-F238E27FC236}">
                    <a16:creationId xmlns:a16="http://schemas.microsoft.com/office/drawing/2014/main" id="{DC8BD95A-DE76-49F2-9578-425B9D7CF072}"/>
                  </a:ext>
                </a:extLst>
              </p:cNvPr>
              <p:cNvSpPr>
                <a:spLocks noChangeArrowheads="1"/>
              </p:cNvSpPr>
              <p:nvPr/>
            </p:nvSpPr>
            <p:spPr bwMode="auto">
              <a:xfrm>
                <a:off x="11321"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86" name="Oval 585">
                <a:extLst>
                  <a:ext uri="{FF2B5EF4-FFF2-40B4-BE49-F238E27FC236}">
                    <a16:creationId xmlns:a16="http://schemas.microsoft.com/office/drawing/2014/main" id="{836C8EB0-0463-4DB3-9F05-72A2E05C56E8}"/>
                  </a:ext>
                </a:extLst>
              </p:cNvPr>
              <p:cNvSpPr>
                <a:spLocks noChangeArrowheads="1"/>
              </p:cNvSpPr>
              <p:nvPr/>
            </p:nvSpPr>
            <p:spPr bwMode="auto">
              <a:xfrm>
                <a:off x="9446"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87" name="Oval 586">
                <a:extLst>
                  <a:ext uri="{FF2B5EF4-FFF2-40B4-BE49-F238E27FC236}">
                    <a16:creationId xmlns:a16="http://schemas.microsoft.com/office/drawing/2014/main" id="{BCB697E8-21F6-4CAC-81ED-C1EF9D4BA7CE}"/>
                  </a:ext>
                </a:extLst>
              </p:cNvPr>
              <p:cNvSpPr>
                <a:spLocks noChangeArrowheads="1"/>
              </p:cNvSpPr>
              <p:nvPr/>
            </p:nvSpPr>
            <p:spPr bwMode="auto">
              <a:xfrm>
                <a:off x="8991"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88" name="Oval 587">
                <a:extLst>
                  <a:ext uri="{FF2B5EF4-FFF2-40B4-BE49-F238E27FC236}">
                    <a16:creationId xmlns:a16="http://schemas.microsoft.com/office/drawing/2014/main" id="{996BFC7F-C2CA-42EC-8F3A-D05AF590F443}"/>
                  </a:ext>
                </a:extLst>
              </p:cNvPr>
              <p:cNvSpPr>
                <a:spLocks noChangeArrowheads="1"/>
              </p:cNvSpPr>
              <p:nvPr/>
            </p:nvSpPr>
            <p:spPr bwMode="auto">
              <a:xfrm>
                <a:off x="8511"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89" name="Oval 588">
                <a:extLst>
                  <a:ext uri="{FF2B5EF4-FFF2-40B4-BE49-F238E27FC236}">
                    <a16:creationId xmlns:a16="http://schemas.microsoft.com/office/drawing/2014/main" id="{E01261AB-FAE8-41ED-BE05-06666F42F64D}"/>
                  </a:ext>
                </a:extLst>
              </p:cNvPr>
              <p:cNvSpPr>
                <a:spLocks noChangeArrowheads="1"/>
              </p:cNvSpPr>
              <p:nvPr/>
            </p:nvSpPr>
            <p:spPr bwMode="auto">
              <a:xfrm>
                <a:off x="3596"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90" name="Oval 589">
                <a:extLst>
                  <a:ext uri="{FF2B5EF4-FFF2-40B4-BE49-F238E27FC236}">
                    <a16:creationId xmlns:a16="http://schemas.microsoft.com/office/drawing/2014/main" id="{DB192D06-8FE5-4BD9-AC80-451DCCD86D82}"/>
                  </a:ext>
                </a:extLst>
              </p:cNvPr>
              <p:cNvSpPr>
                <a:spLocks noChangeArrowheads="1"/>
              </p:cNvSpPr>
              <p:nvPr/>
            </p:nvSpPr>
            <p:spPr bwMode="auto">
              <a:xfrm>
                <a:off x="1736"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91" name="Oval 590">
                <a:extLst>
                  <a:ext uri="{FF2B5EF4-FFF2-40B4-BE49-F238E27FC236}">
                    <a16:creationId xmlns:a16="http://schemas.microsoft.com/office/drawing/2014/main" id="{70122C11-058C-41F8-ABB1-36AB1FEC54D8}"/>
                  </a:ext>
                </a:extLst>
              </p:cNvPr>
              <p:cNvSpPr>
                <a:spLocks noChangeArrowheads="1"/>
              </p:cNvSpPr>
              <p:nvPr/>
            </p:nvSpPr>
            <p:spPr bwMode="auto">
              <a:xfrm>
                <a:off x="2666"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92" name="Oval 591">
                <a:extLst>
                  <a:ext uri="{FF2B5EF4-FFF2-40B4-BE49-F238E27FC236}">
                    <a16:creationId xmlns:a16="http://schemas.microsoft.com/office/drawing/2014/main" id="{1A3A7A2F-5EDE-4612-96B5-E83C91E0D35B}"/>
                  </a:ext>
                </a:extLst>
              </p:cNvPr>
              <p:cNvSpPr>
                <a:spLocks noChangeArrowheads="1"/>
              </p:cNvSpPr>
              <p:nvPr/>
            </p:nvSpPr>
            <p:spPr bwMode="auto">
              <a:xfrm>
                <a:off x="791"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93" name="Oval 592">
                <a:extLst>
                  <a:ext uri="{FF2B5EF4-FFF2-40B4-BE49-F238E27FC236}">
                    <a16:creationId xmlns:a16="http://schemas.microsoft.com/office/drawing/2014/main" id="{29252F9B-3F19-4B27-B636-ED21B9F951D7}"/>
                  </a:ext>
                </a:extLst>
              </p:cNvPr>
              <p:cNvSpPr>
                <a:spLocks noChangeArrowheads="1"/>
              </p:cNvSpPr>
              <p:nvPr/>
            </p:nvSpPr>
            <p:spPr bwMode="auto">
              <a:xfrm>
                <a:off x="3371"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94" name="Oval 593">
                <a:extLst>
                  <a:ext uri="{FF2B5EF4-FFF2-40B4-BE49-F238E27FC236}">
                    <a16:creationId xmlns:a16="http://schemas.microsoft.com/office/drawing/2014/main" id="{80CABB85-225B-4EDF-94D8-654806B00D0D}"/>
                  </a:ext>
                </a:extLst>
              </p:cNvPr>
              <p:cNvSpPr>
                <a:spLocks noChangeArrowheads="1"/>
              </p:cNvSpPr>
              <p:nvPr/>
            </p:nvSpPr>
            <p:spPr bwMode="auto">
              <a:xfrm>
                <a:off x="1511"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95" name="Oval 594">
                <a:extLst>
                  <a:ext uri="{FF2B5EF4-FFF2-40B4-BE49-F238E27FC236}">
                    <a16:creationId xmlns:a16="http://schemas.microsoft.com/office/drawing/2014/main" id="{A7EAB0D3-E502-4BAB-AE18-90BBFAABF854}"/>
                  </a:ext>
                </a:extLst>
              </p:cNvPr>
              <p:cNvSpPr>
                <a:spLocks noChangeArrowheads="1"/>
              </p:cNvSpPr>
              <p:nvPr/>
            </p:nvSpPr>
            <p:spPr bwMode="auto">
              <a:xfrm>
                <a:off x="1976"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96" name="Oval 595">
                <a:extLst>
                  <a:ext uri="{FF2B5EF4-FFF2-40B4-BE49-F238E27FC236}">
                    <a16:creationId xmlns:a16="http://schemas.microsoft.com/office/drawing/2014/main" id="{C852350A-D1A5-4D34-B439-F10AFA6441A9}"/>
                  </a:ext>
                </a:extLst>
              </p:cNvPr>
              <p:cNvSpPr>
                <a:spLocks noChangeArrowheads="1"/>
              </p:cNvSpPr>
              <p:nvPr/>
            </p:nvSpPr>
            <p:spPr bwMode="auto">
              <a:xfrm>
                <a:off x="2441"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97" name="Oval 596">
                <a:extLst>
                  <a:ext uri="{FF2B5EF4-FFF2-40B4-BE49-F238E27FC236}">
                    <a16:creationId xmlns:a16="http://schemas.microsoft.com/office/drawing/2014/main" id="{5B11EE26-832F-4174-BA78-CB1603EA4FEB}"/>
                  </a:ext>
                </a:extLst>
              </p:cNvPr>
              <p:cNvSpPr>
                <a:spLocks noChangeArrowheads="1"/>
              </p:cNvSpPr>
              <p:nvPr/>
            </p:nvSpPr>
            <p:spPr bwMode="auto">
              <a:xfrm>
                <a:off x="2906"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98" name="Oval 597">
                <a:extLst>
                  <a:ext uri="{FF2B5EF4-FFF2-40B4-BE49-F238E27FC236}">
                    <a16:creationId xmlns:a16="http://schemas.microsoft.com/office/drawing/2014/main" id="{70D49FDC-E92A-4FDE-96AD-DD3CB3ECEFD1}"/>
                  </a:ext>
                </a:extLst>
              </p:cNvPr>
              <p:cNvSpPr>
                <a:spLocks noChangeArrowheads="1"/>
              </p:cNvSpPr>
              <p:nvPr/>
            </p:nvSpPr>
            <p:spPr bwMode="auto">
              <a:xfrm>
                <a:off x="101"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99" name="Oval 598">
                <a:extLst>
                  <a:ext uri="{FF2B5EF4-FFF2-40B4-BE49-F238E27FC236}">
                    <a16:creationId xmlns:a16="http://schemas.microsoft.com/office/drawing/2014/main" id="{1A9310B1-876C-4A26-8F33-EE3FE5C0A5BE}"/>
                  </a:ext>
                </a:extLst>
              </p:cNvPr>
              <p:cNvSpPr>
                <a:spLocks noChangeArrowheads="1"/>
              </p:cNvSpPr>
              <p:nvPr/>
            </p:nvSpPr>
            <p:spPr bwMode="auto">
              <a:xfrm>
                <a:off x="566"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00" name="Oval 599">
                <a:extLst>
                  <a:ext uri="{FF2B5EF4-FFF2-40B4-BE49-F238E27FC236}">
                    <a16:creationId xmlns:a16="http://schemas.microsoft.com/office/drawing/2014/main" id="{EFC3AD8E-AF7F-4164-8ADB-9D07A159D0B2}"/>
                  </a:ext>
                </a:extLst>
              </p:cNvPr>
              <p:cNvSpPr>
                <a:spLocks noChangeArrowheads="1"/>
              </p:cNvSpPr>
              <p:nvPr/>
            </p:nvSpPr>
            <p:spPr bwMode="auto">
              <a:xfrm>
                <a:off x="1031"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01" name="Oval 600">
                <a:extLst>
                  <a:ext uri="{FF2B5EF4-FFF2-40B4-BE49-F238E27FC236}">
                    <a16:creationId xmlns:a16="http://schemas.microsoft.com/office/drawing/2014/main" id="{8AE7A9F2-CF61-4DB8-A2C7-F18892CBCDBC}"/>
                  </a:ext>
                </a:extLst>
              </p:cNvPr>
              <p:cNvSpPr>
                <a:spLocks noChangeArrowheads="1"/>
              </p:cNvSpPr>
              <p:nvPr/>
            </p:nvSpPr>
            <p:spPr bwMode="auto">
              <a:xfrm>
                <a:off x="4311"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02" name="Oval 601">
                <a:extLst>
                  <a:ext uri="{FF2B5EF4-FFF2-40B4-BE49-F238E27FC236}">
                    <a16:creationId xmlns:a16="http://schemas.microsoft.com/office/drawing/2014/main" id="{E73919DD-CDE2-42AA-9CB1-1F69A63E3155}"/>
                  </a:ext>
                </a:extLst>
              </p:cNvPr>
              <p:cNvSpPr>
                <a:spLocks noChangeArrowheads="1"/>
              </p:cNvSpPr>
              <p:nvPr/>
            </p:nvSpPr>
            <p:spPr bwMode="auto">
              <a:xfrm>
                <a:off x="3831"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03" name="Oval 602">
                <a:extLst>
                  <a:ext uri="{FF2B5EF4-FFF2-40B4-BE49-F238E27FC236}">
                    <a16:creationId xmlns:a16="http://schemas.microsoft.com/office/drawing/2014/main" id="{8A9EE5E8-673B-49C4-8E6B-BAEF5F8DF4BE}"/>
                  </a:ext>
                </a:extLst>
              </p:cNvPr>
              <p:cNvSpPr>
                <a:spLocks noChangeArrowheads="1"/>
              </p:cNvSpPr>
              <p:nvPr/>
            </p:nvSpPr>
            <p:spPr bwMode="auto">
              <a:xfrm>
                <a:off x="296" y="1133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04" name="Oval 603">
                <a:extLst>
                  <a:ext uri="{FF2B5EF4-FFF2-40B4-BE49-F238E27FC236}">
                    <a16:creationId xmlns:a16="http://schemas.microsoft.com/office/drawing/2014/main" id="{797630B6-B5B3-44B7-BA2C-39ED00EA898C}"/>
                  </a:ext>
                </a:extLst>
              </p:cNvPr>
              <p:cNvSpPr>
                <a:spLocks noChangeArrowheads="1"/>
              </p:cNvSpPr>
              <p:nvPr/>
            </p:nvSpPr>
            <p:spPr bwMode="auto">
              <a:xfrm>
                <a:off x="1271"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05" name="Oval 604">
                <a:extLst>
                  <a:ext uri="{FF2B5EF4-FFF2-40B4-BE49-F238E27FC236}">
                    <a16:creationId xmlns:a16="http://schemas.microsoft.com/office/drawing/2014/main" id="{C79B171C-152B-4FFD-A178-DF53E9DF8F2B}"/>
                  </a:ext>
                </a:extLst>
              </p:cNvPr>
              <p:cNvSpPr>
                <a:spLocks noChangeArrowheads="1"/>
              </p:cNvSpPr>
              <p:nvPr/>
            </p:nvSpPr>
            <p:spPr bwMode="auto">
              <a:xfrm>
                <a:off x="2201" y="1130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06" name="Oval 605">
                <a:extLst>
                  <a:ext uri="{FF2B5EF4-FFF2-40B4-BE49-F238E27FC236}">
                    <a16:creationId xmlns:a16="http://schemas.microsoft.com/office/drawing/2014/main" id="{04735FDA-78A6-4188-8ABA-A1AF28C04C47}"/>
                  </a:ext>
                </a:extLst>
              </p:cNvPr>
              <p:cNvSpPr>
                <a:spLocks noChangeArrowheads="1"/>
              </p:cNvSpPr>
              <p:nvPr/>
            </p:nvSpPr>
            <p:spPr bwMode="auto">
              <a:xfrm>
                <a:off x="3131" y="1130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grpSp>
        <p:grpSp>
          <p:nvGrpSpPr>
            <p:cNvPr id="607" name="Group 606">
              <a:extLst>
                <a:ext uri="{FF2B5EF4-FFF2-40B4-BE49-F238E27FC236}">
                  <a16:creationId xmlns:a16="http://schemas.microsoft.com/office/drawing/2014/main" id="{6A8F40C4-D5FD-42E7-8C9E-AFC5069A9588}"/>
                </a:ext>
              </a:extLst>
            </p:cNvPr>
            <p:cNvGrpSpPr>
              <a:grpSpLocks/>
            </p:cNvGrpSpPr>
            <p:nvPr/>
          </p:nvGrpSpPr>
          <p:grpSpPr bwMode="auto">
            <a:xfrm>
              <a:off x="93055" y="3505711"/>
              <a:ext cx="12079224" cy="460375"/>
              <a:chOff x="101" y="11285"/>
              <a:chExt cx="15210" cy="725"/>
            </a:xfrm>
          </p:grpSpPr>
          <p:sp>
            <p:nvSpPr>
              <p:cNvPr id="608" name="Oval 607">
                <a:extLst>
                  <a:ext uri="{FF2B5EF4-FFF2-40B4-BE49-F238E27FC236}">
                    <a16:creationId xmlns:a16="http://schemas.microsoft.com/office/drawing/2014/main" id="{F4CFDC4F-5359-437A-BBAB-C4530CF6FBE5}"/>
                  </a:ext>
                </a:extLst>
              </p:cNvPr>
              <p:cNvSpPr>
                <a:spLocks noChangeArrowheads="1"/>
              </p:cNvSpPr>
              <p:nvPr/>
            </p:nvSpPr>
            <p:spPr bwMode="auto">
              <a:xfrm>
                <a:off x="13436"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09" name="Oval 608">
                <a:extLst>
                  <a:ext uri="{FF2B5EF4-FFF2-40B4-BE49-F238E27FC236}">
                    <a16:creationId xmlns:a16="http://schemas.microsoft.com/office/drawing/2014/main" id="{E33C4AEE-7F0E-4CC2-92CD-CB0F64176074}"/>
                  </a:ext>
                </a:extLst>
              </p:cNvPr>
              <p:cNvSpPr>
                <a:spLocks noChangeArrowheads="1"/>
              </p:cNvSpPr>
              <p:nvPr/>
            </p:nvSpPr>
            <p:spPr bwMode="auto">
              <a:xfrm>
                <a:off x="13901"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10" name="Oval 609">
                <a:extLst>
                  <a:ext uri="{FF2B5EF4-FFF2-40B4-BE49-F238E27FC236}">
                    <a16:creationId xmlns:a16="http://schemas.microsoft.com/office/drawing/2014/main" id="{EAFB37A0-4020-429C-A35B-275F3CF0C40D}"/>
                  </a:ext>
                </a:extLst>
              </p:cNvPr>
              <p:cNvSpPr>
                <a:spLocks noChangeArrowheads="1"/>
              </p:cNvSpPr>
              <p:nvPr/>
            </p:nvSpPr>
            <p:spPr bwMode="auto">
              <a:xfrm>
                <a:off x="14366"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11" name="Oval 610">
                <a:extLst>
                  <a:ext uri="{FF2B5EF4-FFF2-40B4-BE49-F238E27FC236}">
                    <a16:creationId xmlns:a16="http://schemas.microsoft.com/office/drawing/2014/main" id="{0CA8DDA2-E083-4464-85D5-F539F3B26217}"/>
                  </a:ext>
                </a:extLst>
              </p:cNvPr>
              <p:cNvSpPr>
                <a:spLocks noChangeArrowheads="1"/>
              </p:cNvSpPr>
              <p:nvPr/>
            </p:nvSpPr>
            <p:spPr bwMode="auto">
              <a:xfrm>
                <a:off x="14831"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12" name="Oval 611">
                <a:extLst>
                  <a:ext uri="{FF2B5EF4-FFF2-40B4-BE49-F238E27FC236}">
                    <a16:creationId xmlns:a16="http://schemas.microsoft.com/office/drawing/2014/main" id="{3960C7F4-1F01-484A-BCB1-62A0C5736ACE}"/>
                  </a:ext>
                </a:extLst>
              </p:cNvPr>
              <p:cNvSpPr>
                <a:spLocks noChangeArrowheads="1"/>
              </p:cNvSpPr>
              <p:nvPr/>
            </p:nvSpPr>
            <p:spPr bwMode="auto">
              <a:xfrm>
                <a:off x="11561"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13" name="Oval 612">
                <a:extLst>
                  <a:ext uri="{FF2B5EF4-FFF2-40B4-BE49-F238E27FC236}">
                    <a16:creationId xmlns:a16="http://schemas.microsoft.com/office/drawing/2014/main" id="{6C33AB4F-7912-44BC-B7FF-4E42D9843A97}"/>
                  </a:ext>
                </a:extLst>
              </p:cNvPr>
              <p:cNvSpPr>
                <a:spLocks noChangeArrowheads="1"/>
              </p:cNvSpPr>
              <p:nvPr/>
            </p:nvSpPr>
            <p:spPr bwMode="auto">
              <a:xfrm>
                <a:off x="12026"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14" name="Oval 613">
                <a:extLst>
                  <a:ext uri="{FF2B5EF4-FFF2-40B4-BE49-F238E27FC236}">
                    <a16:creationId xmlns:a16="http://schemas.microsoft.com/office/drawing/2014/main" id="{C0923440-FAB6-44E5-AC45-B8CFA68BE41A}"/>
                  </a:ext>
                </a:extLst>
              </p:cNvPr>
              <p:cNvSpPr>
                <a:spLocks noChangeArrowheads="1"/>
              </p:cNvSpPr>
              <p:nvPr/>
            </p:nvSpPr>
            <p:spPr bwMode="auto">
              <a:xfrm>
                <a:off x="12491"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15" name="Oval 614">
                <a:extLst>
                  <a:ext uri="{FF2B5EF4-FFF2-40B4-BE49-F238E27FC236}">
                    <a16:creationId xmlns:a16="http://schemas.microsoft.com/office/drawing/2014/main" id="{4CDB8408-0B16-4B6A-AE61-032F2F40D59D}"/>
                  </a:ext>
                </a:extLst>
              </p:cNvPr>
              <p:cNvSpPr>
                <a:spLocks noChangeArrowheads="1"/>
              </p:cNvSpPr>
              <p:nvPr/>
            </p:nvSpPr>
            <p:spPr bwMode="auto">
              <a:xfrm>
                <a:off x="12956"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16" name="Oval 615">
                <a:extLst>
                  <a:ext uri="{FF2B5EF4-FFF2-40B4-BE49-F238E27FC236}">
                    <a16:creationId xmlns:a16="http://schemas.microsoft.com/office/drawing/2014/main" id="{307EA70C-DF13-4852-9088-39EAEEA7CAD5}"/>
                  </a:ext>
                </a:extLst>
              </p:cNvPr>
              <p:cNvSpPr>
                <a:spLocks noChangeArrowheads="1"/>
              </p:cNvSpPr>
              <p:nvPr/>
            </p:nvSpPr>
            <p:spPr bwMode="auto">
              <a:xfrm>
                <a:off x="9686"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17" name="Oval 616">
                <a:extLst>
                  <a:ext uri="{FF2B5EF4-FFF2-40B4-BE49-F238E27FC236}">
                    <a16:creationId xmlns:a16="http://schemas.microsoft.com/office/drawing/2014/main" id="{AB06AB4C-B7CE-4350-BDF3-73413BF86C14}"/>
                  </a:ext>
                </a:extLst>
              </p:cNvPr>
              <p:cNvSpPr>
                <a:spLocks noChangeArrowheads="1"/>
              </p:cNvSpPr>
              <p:nvPr/>
            </p:nvSpPr>
            <p:spPr bwMode="auto">
              <a:xfrm>
                <a:off x="10151"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18" name="Oval 617">
                <a:extLst>
                  <a:ext uri="{FF2B5EF4-FFF2-40B4-BE49-F238E27FC236}">
                    <a16:creationId xmlns:a16="http://schemas.microsoft.com/office/drawing/2014/main" id="{EFB9579C-692D-4C78-9DC7-F391354CF549}"/>
                  </a:ext>
                </a:extLst>
              </p:cNvPr>
              <p:cNvSpPr>
                <a:spLocks noChangeArrowheads="1"/>
              </p:cNvSpPr>
              <p:nvPr/>
            </p:nvSpPr>
            <p:spPr bwMode="auto">
              <a:xfrm>
                <a:off x="10616"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19" name="Oval 618">
                <a:extLst>
                  <a:ext uri="{FF2B5EF4-FFF2-40B4-BE49-F238E27FC236}">
                    <a16:creationId xmlns:a16="http://schemas.microsoft.com/office/drawing/2014/main" id="{9839926D-48C6-416E-860E-DB2F7F438F68}"/>
                  </a:ext>
                </a:extLst>
              </p:cNvPr>
              <p:cNvSpPr>
                <a:spLocks noChangeArrowheads="1"/>
              </p:cNvSpPr>
              <p:nvPr/>
            </p:nvSpPr>
            <p:spPr bwMode="auto">
              <a:xfrm>
                <a:off x="11081"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20" name="Oval 619">
                <a:extLst>
                  <a:ext uri="{FF2B5EF4-FFF2-40B4-BE49-F238E27FC236}">
                    <a16:creationId xmlns:a16="http://schemas.microsoft.com/office/drawing/2014/main" id="{921FC992-6A7A-464F-A9A8-3F77217757D7}"/>
                  </a:ext>
                </a:extLst>
              </p:cNvPr>
              <p:cNvSpPr>
                <a:spLocks noChangeArrowheads="1"/>
              </p:cNvSpPr>
              <p:nvPr/>
            </p:nvSpPr>
            <p:spPr bwMode="auto">
              <a:xfrm>
                <a:off x="7811"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21" name="Oval 620">
                <a:extLst>
                  <a:ext uri="{FF2B5EF4-FFF2-40B4-BE49-F238E27FC236}">
                    <a16:creationId xmlns:a16="http://schemas.microsoft.com/office/drawing/2014/main" id="{1E66F2A8-45D6-458E-BD56-57E69219342A}"/>
                  </a:ext>
                </a:extLst>
              </p:cNvPr>
              <p:cNvSpPr>
                <a:spLocks noChangeArrowheads="1"/>
              </p:cNvSpPr>
              <p:nvPr/>
            </p:nvSpPr>
            <p:spPr bwMode="auto">
              <a:xfrm>
                <a:off x="8276"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22" name="Oval 621">
                <a:extLst>
                  <a:ext uri="{FF2B5EF4-FFF2-40B4-BE49-F238E27FC236}">
                    <a16:creationId xmlns:a16="http://schemas.microsoft.com/office/drawing/2014/main" id="{22190FB7-5C3A-4CAB-99B5-3F6BD7804D2B}"/>
                  </a:ext>
                </a:extLst>
              </p:cNvPr>
              <p:cNvSpPr>
                <a:spLocks noChangeArrowheads="1"/>
              </p:cNvSpPr>
              <p:nvPr/>
            </p:nvSpPr>
            <p:spPr bwMode="auto">
              <a:xfrm>
                <a:off x="8741"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23" name="Oval 622">
                <a:extLst>
                  <a:ext uri="{FF2B5EF4-FFF2-40B4-BE49-F238E27FC236}">
                    <a16:creationId xmlns:a16="http://schemas.microsoft.com/office/drawing/2014/main" id="{3D091B93-A5E8-498C-AE32-AEB085473E3F}"/>
                  </a:ext>
                </a:extLst>
              </p:cNvPr>
              <p:cNvSpPr>
                <a:spLocks noChangeArrowheads="1"/>
              </p:cNvSpPr>
              <p:nvPr/>
            </p:nvSpPr>
            <p:spPr bwMode="auto">
              <a:xfrm>
                <a:off x="9206"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24" name="Oval 623">
                <a:extLst>
                  <a:ext uri="{FF2B5EF4-FFF2-40B4-BE49-F238E27FC236}">
                    <a16:creationId xmlns:a16="http://schemas.microsoft.com/office/drawing/2014/main" id="{86E3B3EF-1BC2-46B2-B4E6-B9E6062F4B83}"/>
                  </a:ext>
                </a:extLst>
              </p:cNvPr>
              <p:cNvSpPr>
                <a:spLocks noChangeArrowheads="1"/>
              </p:cNvSpPr>
              <p:nvPr/>
            </p:nvSpPr>
            <p:spPr bwMode="auto">
              <a:xfrm>
                <a:off x="5951"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25" name="Oval 624">
                <a:extLst>
                  <a:ext uri="{FF2B5EF4-FFF2-40B4-BE49-F238E27FC236}">
                    <a16:creationId xmlns:a16="http://schemas.microsoft.com/office/drawing/2014/main" id="{89524D55-921F-4CCA-BA66-A83C178678B1}"/>
                  </a:ext>
                </a:extLst>
              </p:cNvPr>
              <p:cNvSpPr>
                <a:spLocks noChangeArrowheads="1"/>
              </p:cNvSpPr>
              <p:nvPr/>
            </p:nvSpPr>
            <p:spPr bwMode="auto">
              <a:xfrm>
                <a:off x="6416"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26" name="Oval 625">
                <a:extLst>
                  <a:ext uri="{FF2B5EF4-FFF2-40B4-BE49-F238E27FC236}">
                    <a16:creationId xmlns:a16="http://schemas.microsoft.com/office/drawing/2014/main" id="{07DEC5E9-85D3-4570-9DF5-F9C91D2FA11E}"/>
                  </a:ext>
                </a:extLst>
              </p:cNvPr>
              <p:cNvSpPr>
                <a:spLocks noChangeArrowheads="1"/>
              </p:cNvSpPr>
              <p:nvPr/>
            </p:nvSpPr>
            <p:spPr bwMode="auto">
              <a:xfrm>
                <a:off x="6881"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27" name="Oval 626">
                <a:extLst>
                  <a:ext uri="{FF2B5EF4-FFF2-40B4-BE49-F238E27FC236}">
                    <a16:creationId xmlns:a16="http://schemas.microsoft.com/office/drawing/2014/main" id="{E33EA09F-F9BF-450A-AE48-D13FFE9C970C}"/>
                  </a:ext>
                </a:extLst>
              </p:cNvPr>
              <p:cNvSpPr>
                <a:spLocks noChangeArrowheads="1"/>
              </p:cNvSpPr>
              <p:nvPr/>
            </p:nvSpPr>
            <p:spPr bwMode="auto">
              <a:xfrm>
                <a:off x="7346"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28" name="Oval 627">
                <a:extLst>
                  <a:ext uri="{FF2B5EF4-FFF2-40B4-BE49-F238E27FC236}">
                    <a16:creationId xmlns:a16="http://schemas.microsoft.com/office/drawing/2014/main" id="{30419110-4B18-4592-B7AE-79B10DD15570}"/>
                  </a:ext>
                </a:extLst>
              </p:cNvPr>
              <p:cNvSpPr>
                <a:spLocks noChangeArrowheads="1"/>
              </p:cNvSpPr>
              <p:nvPr/>
            </p:nvSpPr>
            <p:spPr bwMode="auto">
              <a:xfrm>
                <a:off x="4076"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29" name="Oval 628">
                <a:extLst>
                  <a:ext uri="{FF2B5EF4-FFF2-40B4-BE49-F238E27FC236}">
                    <a16:creationId xmlns:a16="http://schemas.microsoft.com/office/drawing/2014/main" id="{9622BE3F-8774-403E-9224-AE06C535D6C8}"/>
                  </a:ext>
                </a:extLst>
              </p:cNvPr>
              <p:cNvSpPr>
                <a:spLocks noChangeArrowheads="1"/>
              </p:cNvSpPr>
              <p:nvPr/>
            </p:nvSpPr>
            <p:spPr bwMode="auto">
              <a:xfrm>
                <a:off x="4541"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30" name="Oval 629">
                <a:extLst>
                  <a:ext uri="{FF2B5EF4-FFF2-40B4-BE49-F238E27FC236}">
                    <a16:creationId xmlns:a16="http://schemas.microsoft.com/office/drawing/2014/main" id="{33FBB956-79E6-4CB4-845C-F1EB954AFC18}"/>
                  </a:ext>
                </a:extLst>
              </p:cNvPr>
              <p:cNvSpPr>
                <a:spLocks noChangeArrowheads="1"/>
              </p:cNvSpPr>
              <p:nvPr/>
            </p:nvSpPr>
            <p:spPr bwMode="auto">
              <a:xfrm>
                <a:off x="5006" y="1128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31" name="Oval 630">
                <a:extLst>
                  <a:ext uri="{FF2B5EF4-FFF2-40B4-BE49-F238E27FC236}">
                    <a16:creationId xmlns:a16="http://schemas.microsoft.com/office/drawing/2014/main" id="{F2083301-063B-4482-897C-A9A0F9ED101A}"/>
                  </a:ext>
                </a:extLst>
              </p:cNvPr>
              <p:cNvSpPr>
                <a:spLocks noChangeArrowheads="1"/>
              </p:cNvSpPr>
              <p:nvPr/>
            </p:nvSpPr>
            <p:spPr bwMode="auto">
              <a:xfrm>
                <a:off x="5471"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32" name="Oval 631">
                <a:extLst>
                  <a:ext uri="{FF2B5EF4-FFF2-40B4-BE49-F238E27FC236}">
                    <a16:creationId xmlns:a16="http://schemas.microsoft.com/office/drawing/2014/main" id="{DD0B0538-7C02-4D7C-9274-2268A324B88C}"/>
                  </a:ext>
                </a:extLst>
              </p:cNvPr>
              <p:cNvSpPr>
                <a:spLocks noChangeArrowheads="1"/>
              </p:cNvSpPr>
              <p:nvPr/>
            </p:nvSpPr>
            <p:spPr bwMode="auto">
              <a:xfrm>
                <a:off x="8051"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33" name="Oval 632">
                <a:extLst>
                  <a:ext uri="{FF2B5EF4-FFF2-40B4-BE49-F238E27FC236}">
                    <a16:creationId xmlns:a16="http://schemas.microsoft.com/office/drawing/2014/main" id="{ED3F3B9E-3A2D-4D24-B7CD-0052F1C3122B}"/>
                  </a:ext>
                </a:extLst>
              </p:cNvPr>
              <p:cNvSpPr>
                <a:spLocks noChangeArrowheads="1"/>
              </p:cNvSpPr>
              <p:nvPr/>
            </p:nvSpPr>
            <p:spPr bwMode="auto">
              <a:xfrm>
                <a:off x="6191"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34" name="Oval 633">
                <a:extLst>
                  <a:ext uri="{FF2B5EF4-FFF2-40B4-BE49-F238E27FC236}">
                    <a16:creationId xmlns:a16="http://schemas.microsoft.com/office/drawing/2014/main" id="{87154F36-9100-4E59-9FBE-AC77C2CD7954}"/>
                  </a:ext>
                </a:extLst>
              </p:cNvPr>
              <p:cNvSpPr>
                <a:spLocks noChangeArrowheads="1"/>
              </p:cNvSpPr>
              <p:nvPr/>
            </p:nvSpPr>
            <p:spPr bwMode="auto">
              <a:xfrm>
                <a:off x="6656"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35" name="Oval 634">
                <a:extLst>
                  <a:ext uri="{FF2B5EF4-FFF2-40B4-BE49-F238E27FC236}">
                    <a16:creationId xmlns:a16="http://schemas.microsoft.com/office/drawing/2014/main" id="{B1F8C510-69BE-4C5E-9D4E-5BF1C58AE16B}"/>
                  </a:ext>
                </a:extLst>
              </p:cNvPr>
              <p:cNvSpPr>
                <a:spLocks noChangeArrowheads="1"/>
              </p:cNvSpPr>
              <p:nvPr/>
            </p:nvSpPr>
            <p:spPr bwMode="auto">
              <a:xfrm>
                <a:off x="7121"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36" name="Oval 635">
                <a:extLst>
                  <a:ext uri="{FF2B5EF4-FFF2-40B4-BE49-F238E27FC236}">
                    <a16:creationId xmlns:a16="http://schemas.microsoft.com/office/drawing/2014/main" id="{8712B7CC-9311-4D6D-8F64-1AE3CF8145D6}"/>
                  </a:ext>
                </a:extLst>
              </p:cNvPr>
              <p:cNvSpPr>
                <a:spLocks noChangeArrowheads="1"/>
              </p:cNvSpPr>
              <p:nvPr/>
            </p:nvSpPr>
            <p:spPr bwMode="auto">
              <a:xfrm>
                <a:off x="7586"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37" name="Oval 636">
                <a:extLst>
                  <a:ext uri="{FF2B5EF4-FFF2-40B4-BE49-F238E27FC236}">
                    <a16:creationId xmlns:a16="http://schemas.microsoft.com/office/drawing/2014/main" id="{E8B23B59-58B6-4F47-8713-3384DAA93EAF}"/>
                  </a:ext>
                </a:extLst>
              </p:cNvPr>
              <p:cNvSpPr>
                <a:spLocks noChangeArrowheads="1"/>
              </p:cNvSpPr>
              <p:nvPr/>
            </p:nvSpPr>
            <p:spPr bwMode="auto">
              <a:xfrm>
                <a:off x="4316"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38" name="Oval 637">
                <a:extLst>
                  <a:ext uri="{FF2B5EF4-FFF2-40B4-BE49-F238E27FC236}">
                    <a16:creationId xmlns:a16="http://schemas.microsoft.com/office/drawing/2014/main" id="{2383F1C1-DE0A-48C6-BD24-27FF4429E798}"/>
                  </a:ext>
                </a:extLst>
              </p:cNvPr>
              <p:cNvSpPr>
                <a:spLocks noChangeArrowheads="1"/>
              </p:cNvSpPr>
              <p:nvPr/>
            </p:nvSpPr>
            <p:spPr bwMode="auto">
              <a:xfrm>
                <a:off x="4781"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39" name="Oval 638">
                <a:extLst>
                  <a:ext uri="{FF2B5EF4-FFF2-40B4-BE49-F238E27FC236}">
                    <a16:creationId xmlns:a16="http://schemas.microsoft.com/office/drawing/2014/main" id="{27CA40E6-1013-436F-9E77-C6C6F5BBA47A}"/>
                  </a:ext>
                </a:extLst>
              </p:cNvPr>
              <p:cNvSpPr>
                <a:spLocks noChangeArrowheads="1"/>
              </p:cNvSpPr>
              <p:nvPr/>
            </p:nvSpPr>
            <p:spPr bwMode="auto">
              <a:xfrm>
                <a:off x="5246"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40" name="Oval 639">
                <a:extLst>
                  <a:ext uri="{FF2B5EF4-FFF2-40B4-BE49-F238E27FC236}">
                    <a16:creationId xmlns:a16="http://schemas.microsoft.com/office/drawing/2014/main" id="{DA52743F-3E2E-4AD2-84D9-91C7FF7F34C8}"/>
                  </a:ext>
                </a:extLst>
              </p:cNvPr>
              <p:cNvSpPr>
                <a:spLocks noChangeArrowheads="1"/>
              </p:cNvSpPr>
              <p:nvPr/>
            </p:nvSpPr>
            <p:spPr bwMode="auto">
              <a:xfrm>
                <a:off x="5711"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41" name="Oval 640">
                <a:extLst>
                  <a:ext uri="{FF2B5EF4-FFF2-40B4-BE49-F238E27FC236}">
                    <a16:creationId xmlns:a16="http://schemas.microsoft.com/office/drawing/2014/main" id="{40220ECC-7E2D-498D-BFC5-B5EEA15CD388}"/>
                  </a:ext>
                </a:extLst>
              </p:cNvPr>
              <p:cNvSpPr>
                <a:spLocks noChangeArrowheads="1"/>
              </p:cNvSpPr>
              <p:nvPr/>
            </p:nvSpPr>
            <p:spPr bwMode="auto">
              <a:xfrm>
                <a:off x="13676"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42" name="Oval 641">
                <a:extLst>
                  <a:ext uri="{FF2B5EF4-FFF2-40B4-BE49-F238E27FC236}">
                    <a16:creationId xmlns:a16="http://schemas.microsoft.com/office/drawing/2014/main" id="{16B0A51F-3544-4F8C-B711-4C4E9380DD7D}"/>
                  </a:ext>
                </a:extLst>
              </p:cNvPr>
              <p:cNvSpPr>
                <a:spLocks noChangeArrowheads="1"/>
              </p:cNvSpPr>
              <p:nvPr/>
            </p:nvSpPr>
            <p:spPr bwMode="auto">
              <a:xfrm>
                <a:off x="14141"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43" name="Oval 642">
                <a:extLst>
                  <a:ext uri="{FF2B5EF4-FFF2-40B4-BE49-F238E27FC236}">
                    <a16:creationId xmlns:a16="http://schemas.microsoft.com/office/drawing/2014/main" id="{F3300EC8-9EC3-4739-8385-0225CCB1A09F}"/>
                  </a:ext>
                </a:extLst>
              </p:cNvPr>
              <p:cNvSpPr>
                <a:spLocks noChangeArrowheads="1"/>
              </p:cNvSpPr>
              <p:nvPr/>
            </p:nvSpPr>
            <p:spPr bwMode="auto">
              <a:xfrm>
                <a:off x="14606"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44" name="Oval 643">
                <a:extLst>
                  <a:ext uri="{FF2B5EF4-FFF2-40B4-BE49-F238E27FC236}">
                    <a16:creationId xmlns:a16="http://schemas.microsoft.com/office/drawing/2014/main" id="{FC24F0C5-0CB7-4402-896D-1609AFACE8FD}"/>
                  </a:ext>
                </a:extLst>
              </p:cNvPr>
              <p:cNvSpPr>
                <a:spLocks noChangeArrowheads="1"/>
              </p:cNvSpPr>
              <p:nvPr/>
            </p:nvSpPr>
            <p:spPr bwMode="auto">
              <a:xfrm>
                <a:off x="11801"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45" name="Oval 644">
                <a:extLst>
                  <a:ext uri="{FF2B5EF4-FFF2-40B4-BE49-F238E27FC236}">
                    <a16:creationId xmlns:a16="http://schemas.microsoft.com/office/drawing/2014/main" id="{E11DC827-D866-4745-96D3-937F6F0EC48C}"/>
                  </a:ext>
                </a:extLst>
              </p:cNvPr>
              <p:cNvSpPr>
                <a:spLocks noChangeArrowheads="1"/>
              </p:cNvSpPr>
              <p:nvPr/>
            </p:nvSpPr>
            <p:spPr bwMode="auto">
              <a:xfrm>
                <a:off x="12266"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46" name="Oval 645">
                <a:extLst>
                  <a:ext uri="{FF2B5EF4-FFF2-40B4-BE49-F238E27FC236}">
                    <a16:creationId xmlns:a16="http://schemas.microsoft.com/office/drawing/2014/main" id="{BB20A60D-972C-4BB6-8444-C5FB22AED57C}"/>
                  </a:ext>
                </a:extLst>
              </p:cNvPr>
              <p:cNvSpPr>
                <a:spLocks noChangeArrowheads="1"/>
              </p:cNvSpPr>
              <p:nvPr/>
            </p:nvSpPr>
            <p:spPr bwMode="auto">
              <a:xfrm>
                <a:off x="12731"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47" name="Oval 646">
                <a:extLst>
                  <a:ext uri="{FF2B5EF4-FFF2-40B4-BE49-F238E27FC236}">
                    <a16:creationId xmlns:a16="http://schemas.microsoft.com/office/drawing/2014/main" id="{02609181-3A80-4888-98F8-E3442CED5DC3}"/>
                  </a:ext>
                </a:extLst>
              </p:cNvPr>
              <p:cNvSpPr>
                <a:spLocks noChangeArrowheads="1"/>
              </p:cNvSpPr>
              <p:nvPr/>
            </p:nvSpPr>
            <p:spPr bwMode="auto">
              <a:xfrm>
                <a:off x="13196"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48" name="Oval 647">
                <a:extLst>
                  <a:ext uri="{FF2B5EF4-FFF2-40B4-BE49-F238E27FC236}">
                    <a16:creationId xmlns:a16="http://schemas.microsoft.com/office/drawing/2014/main" id="{93A2CB63-3451-4EE0-B3F9-AB21A6B57188}"/>
                  </a:ext>
                </a:extLst>
              </p:cNvPr>
              <p:cNvSpPr>
                <a:spLocks noChangeArrowheads="1"/>
              </p:cNvSpPr>
              <p:nvPr/>
            </p:nvSpPr>
            <p:spPr bwMode="auto">
              <a:xfrm>
                <a:off x="9926"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49" name="Oval 648">
                <a:extLst>
                  <a:ext uri="{FF2B5EF4-FFF2-40B4-BE49-F238E27FC236}">
                    <a16:creationId xmlns:a16="http://schemas.microsoft.com/office/drawing/2014/main" id="{C10989BF-D45F-4C44-A57D-777123BFF581}"/>
                  </a:ext>
                </a:extLst>
              </p:cNvPr>
              <p:cNvSpPr>
                <a:spLocks noChangeArrowheads="1"/>
              </p:cNvSpPr>
              <p:nvPr/>
            </p:nvSpPr>
            <p:spPr bwMode="auto">
              <a:xfrm>
                <a:off x="10391"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50" name="Oval 649">
                <a:extLst>
                  <a:ext uri="{FF2B5EF4-FFF2-40B4-BE49-F238E27FC236}">
                    <a16:creationId xmlns:a16="http://schemas.microsoft.com/office/drawing/2014/main" id="{D07D4B41-F3D9-46BD-A51F-9FFBC55E1767}"/>
                  </a:ext>
                </a:extLst>
              </p:cNvPr>
              <p:cNvSpPr>
                <a:spLocks noChangeArrowheads="1"/>
              </p:cNvSpPr>
              <p:nvPr/>
            </p:nvSpPr>
            <p:spPr bwMode="auto">
              <a:xfrm>
                <a:off x="10856"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51" name="Oval 650">
                <a:extLst>
                  <a:ext uri="{FF2B5EF4-FFF2-40B4-BE49-F238E27FC236}">
                    <a16:creationId xmlns:a16="http://schemas.microsoft.com/office/drawing/2014/main" id="{E538C234-395A-4FBB-905C-8DF3954E3890}"/>
                  </a:ext>
                </a:extLst>
              </p:cNvPr>
              <p:cNvSpPr>
                <a:spLocks noChangeArrowheads="1"/>
              </p:cNvSpPr>
              <p:nvPr/>
            </p:nvSpPr>
            <p:spPr bwMode="auto">
              <a:xfrm>
                <a:off x="11321"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52" name="Oval 651">
                <a:extLst>
                  <a:ext uri="{FF2B5EF4-FFF2-40B4-BE49-F238E27FC236}">
                    <a16:creationId xmlns:a16="http://schemas.microsoft.com/office/drawing/2014/main" id="{ADB8DCD1-BC97-4FB5-95EA-2A270E246744}"/>
                  </a:ext>
                </a:extLst>
              </p:cNvPr>
              <p:cNvSpPr>
                <a:spLocks noChangeArrowheads="1"/>
              </p:cNvSpPr>
              <p:nvPr/>
            </p:nvSpPr>
            <p:spPr bwMode="auto">
              <a:xfrm>
                <a:off x="9446"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53" name="Oval 652">
                <a:extLst>
                  <a:ext uri="{FF2B5EF4-FFF2-40B4-BE49-F238E27FC236}">
                    <a16:creationId xmlns:a16="http://schemas.microsoft.com/office/drawing/2014/main" id="{EEE1279B-E6EA-45E1-9689-4F43CA3C9179}"/>
                  </a:ext>
                </a:extLst>
              </p:cNvPr>
              <p:cNvSpPr>
                <a:spLocks noChangeArrowheads="1"/>
              </p:cNvSpPr>
              <p:nvPr/>
            </p:nvSpPr>
            <p:spPr bwMode="auto">
              <a:xfrm>
                <a:off x="8991"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54" name="Oval 653">
                <a:extLst>
                  <a:ext uri="{FF2B5EF4-FFF2-40B4-BE49-F238E27FC236}">
                    <a16:creationId xmlns:a16="http://schemas.microsoft.com/office/drawing/2014/main" id="{29DBFD1F-EABE-4310-B4E6-A25BCD271F62}"/>
                  </a:ext>
                </a:extLst>
              </p:cNvPr>
              <p:cNvSpPr>
                <a:spLocks noChangeArrowheads="1"/>
              </p:cNvSpPr>
              <p:nvPr/>
            </p:nvSpPr>
            <p:spPr bwMode="auto">
              <a:xfrm>
                <a:off x="8511"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55" name="Oval 654">
                <a:extLst>
                  <a:ext uri="{FF2B5EF4-FFF2-40B4-BE49-F238E27FC236}">
                    <a16:creationId xmlns:a16="http://schemas.microsoft.com/office/drawing/2014/main" id="{EF58B599-FF9A-4582-80A6-A316D83180A1}"/>
                  </a:ext>
                </a:extLst>
              </p:cNvPr>
              <p:cNvSpPr>
                <a:spLocks noChangeArrowheads="1"/>
              </p:cNvSpPr>
              <p:nvPr/>
            </p:nvSpPr>
            <p:spPr bwMode="auto">
              <a:xfrm>
                <a:off x="3596"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56" name="Oval 655">
                <a:extLst>
                  <a:ext uri="{FF2B5EF4-FFF2-40B4-BE49-F238E27FC236}">
                    <a16:creationId xmlns:a16="http://schemas.microsoft.com/office/drawing/2014/main" id="{1F66F96B-462C-4B98-8B35-CE0F04FF7587}"/>
                  </a:ext>
                </a:extLst>
              </p:cNvPr>
              <p:cNvSpPr>
                <a:spLocks noChangeArrowheads="1"/>
              </p:cNvSpPr>
              <p:nvPr/>
            </p:nvSpPr>
            <p:spPr bwMode="auto">
              <a:xfrm>
                <a:off x="1736"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57" name="Oval 656">
                <a:extLst>
                  <a:ext uri="{FF2B5EF4-FFF2-40B4-BE49-F238E27FC236}">
                    <a16:creationId xmlns:a16="http://schemas.microsoft.com/office/drawing/2014/main" id="{AEBD0EC6-FFAE-42EE-8B06-30E77C60530D}"/>
                  </a:ext>
                </a:extLst>
              </p:cNvPr>
              <p:cNvSpPr>
                <a:spLocks noChangeArrowheads="1"/>
              </p:cNvSpPr>
              <p:nvPr/>
            </p:nvSpPr>
            <p:spPr bwMode="auto">
              <a:xfrm>
                <a:off x="2666"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58" name="Oval 657">
                <a:extLst>
                  <a:ext uri="{FF2B5EF4-FFF2-40B4-BE49-F238E27FC236}">
                    <a16:creationId xmlns:a16="http://schemas.microsoft.com/office/drawing/2014/main" id="{4FD68876-73FD-4D3B-8F4F-EABDD11E884B}"/>
                  </a:ext>
                </a:extLst>
              </p:cNvPr>
              <p:cNvSpPr>
                <a:spLocks noChangeArrowheads="1"/>
              </p:cNvSpPr>
              <p:nvPr/>
            </p:nvSpPr>
            <p:spPr bwMode="auto">
              <a:xfrm>
                <a:off x="791"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59" name="Oval 658">
                <a:extLst>
                  <a:ext uri="{FF2B5EF4-FFF2-40B4-BE49-F238E27FC236}">
                    <a16:creationId xmlns:a16="http://schemas.microsoft.com/office/drawing/2014/main" id="{81B084A7-4A90-4A25-8ECA-A0C2B14D58C9}"/>
                  </a:ext>
                </a:extLst>
              </p:cNvPr>
              <p:cNvSpPr>
                <a:spLocks noChangeArrowheads="1"/>
              </p:cNvSpPr>
              <p:nvPr/>
            </p:nvSpPr>
            <p:spPr bwMode="auto">
              <a:xfrm>
                <a:off x="3371"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60" name="Oval 659">
                <a:extLst>
                  <a:ext uri="{FF2B5EF4-FFF2-40B4-BE49-F238E27FC236}">
                    <a16:creationId xmlns:a16="http://schemas.microsoft.com/office/drawing/2014/main" id="{FDAF1755-D6CB-4886-97AA-D369BE493656}"/>
                  </a:ext>
                </a:extLst>
              </p:cNvPr>
              <p:cNvSpPr>
                <a:spLocks noChangeArrowheads="1"/>
              </p:cNvSpPr>
              <p:nvPr/>
            </p:nvSpPr>
            <p:spPr bwMode="auto">
              <a:xfrm>
                <a:off x="1511"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61" name="Oval 660">
                <a:extLst>
                  <a:ext uri="{FF2B5EF4-FFF2-40B4-BE49-F238E27FC236}">
                    <a16:creationId xmlns:a16="http://schemas.microsoft.com/office/drawing/2014/main" id="{2830C590-0E3F-4064-B0D2-4A0D57C6FA58}"/>
                  </a:ext>
                </a:extLst>
              </p:cNvPr>
              <p:cNvSpPr>
                <a:spLocks noChangeArrowheads="1"/>
              </p:cNvSpPr>
              <p:nvPr/>
            </p:nvSpPr>
            <p:spPr bwMode="auto">
              <a:xfrm>
                <a:off x="1976"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62" name="Oval 661">
                <a:extLst>
                  <a:ext uri="{FF2B5EF4-FFF2-40B4-BE49-F238E27FC236}">
                    <a16:creationId xmlns:a16="http://schemas.microsoft.com/office/drawing/2014/main" id="{122D15D4-C8D3-491F-B86A-34A68C173D4B}"/>
                  </a:ext>
                </a:extLst>
              </p:cNvPr>
              <p:cNvSpPr>
                <a:spLocks noChangeArrowheads="1"/>
              </p:cNvSpPr>
              <p:nvPr/>
            </p:nvSpPr>
            <p:spPr bwMode="auto">
              <a:xfrm>
                <a:off x="2441"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63" name="Oval 662">
                <a:extLst>
                  <a:ext uri="{FF2B5EF4-FFF2-40B4-BE49-F238E27FC236}">
                    <a16:creationId xmlns:a16="http://schemas.microsoft.com/office/drawing/2014/main" id="{52588E70-2B67-48C9-B9E5-4CC67C951568}"/>
                  </a:ext>
                </a:extLst>
              </p:cNvPr>
              <p:cNvSpPr>
                <a:spLocks noChangeArrowheads="1"/>
              </p:cNvSpPr>
              <p:nvPr/>
            </p:nvSpPr>
            <p:spPr bwMode="auto">
              <a:xfrm>
                <a:off x="2906"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64" name="Oval 663">
                <a:extLst>
                  <a:ext uri="{FF2B5EF4-FFF2-40B4-BE49-F238E27FC236}">
                    <a16:creationId xmlns:a16="http://schemas.microsoft.com/office/drawing/2014/main" id="{FC39BDC9-B9CF-4266-A81B-32286C1310EB}"/>
                  </a:ext>
                </a:extLst>
              </p:cNvPr>
              <p:cNvSpPr>
                <a:spLocks noChangeArrowheads="1"/>
              </p:cNvSpPr>
              <p:nvPr/>
            </p:nvSpPr>
            <p:spPr bwMode="auto">
              <a:xfrm>
                <a:off x="101"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65" name="Oval 664">
                <a:extLst>
                  <a:ext uri="{FF2B5EF4-FFF2-40B4-BE49-F238E27FC236}">
                    <a16:creationId xmlns:a16="http://schemas.microsoft.com/office/drawing/2014/main" id="{2A5D0C76-0D74-4C27-9227-873EEDD9AB7B}"/>
                  </a:ext>
                </a:extLst>
              </p:cNvPr>
              <p:cNvSpPr>
                <a:spLocks noChangeArrowheads="1"/>
              </p:cNvSpPr>
              <p:nvPr/>
            </p:nvSpPr>
            <p:spPr bwMode="auto">
              <a:xfrm>
                <a:off x="566"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66" name="Oval 665">
                <a:extLst>
                  <a:ext uri="{FF2B5EF4-FFF2-40B4-BE49-F238E27FC236}">
                    <a16:creationId xmlns:a16="http://schemas.microsoft.com/office/drawing/2014/main" id="{00F270A0-85CB-4D7D-A319-87EA81D7E7CA}"/>
                  </a:ext>
                </a:extLst>
              </p:cNvPr>
              <p:cNvSpPr>
                <a:spLocks noChangeArrowheads="1"/>
              </p:cNvSpPr>
              <p:nvPr/>
            </p:nvSpPr>
            <p:spPr bwMode="auto">
              <a:xfrm>
                <a:off x="1031"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67" name="Oval 666">
                <a:extLst>
                  <a:ext uri="{FF2B5EF4-FFF2-40B4-BE49-F238E27FC236}">
                    <a16:creationId xmlns:a16="http://schemas.microsoft.com/office/drawing/2014/main" id="{A4727014-9EE4-4B62-BB75-F62965163029}"/>
                  </a:ext>
                </a:extLst>
              </p:cNvPr>
              <p:cNvSpPr>
                <a:spLocks noChangeArrowheads="1"/>
              </p:cNvSpPr>
              <p:nvPr/>
            </p:nvSpPr>
            <p:spPr bwMode="auto">
              <a:xfrm>
                <a:off x="4311" y="1152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68" name="Oval 667">
                <a:extLst>
                  <a:ext uri="{FF2B5EF4-FFF2-40B4-BE49-F238E27FC236}">
                    <a16:creationId xmlns:a16="http://schemas.microsoft.com/office/drawing/2014/main" id="{7A5AEF70-712D-491A-A4B4-451F53478990}"/>
                  </a:ext>
                </a:extLst>
              </p:cNvPr>
              <p:cNvSpPr>
                <a:spLocks noChangeArrowheads="1"/>
              </p:cNvSpPr>
              <p:nvPr/>
            </p:nvSpPr>
            <p:spPr bwMode="auto">
              <a:xfrm>
                <a:off x="3831" y="1153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69" name="Oval 668">
                <a:extLst>
                  <a:ext uri="{FF2B5EF4-FFF2-40B4-BE49-F238E27FC236}">
                    <a16:creationId xmlns:a16="http://schemas.microsoft.com/office/drawing/2014/main" id="{D2B0836C-7EE8-4540-A265-B90DB996E160}"/>
                  </a:ext>
                </a:extLst>
              </p:cNvPr>
              <p:cNvSpPr>
                <a:spLocks noChangeArrowheads="1"/>
              </p:cNvSpPr>
              <p:nvPr/>
            </p:nvSpPr>
            <p:spPr bwMode="auto">
              <a:xfrm>
                <a:off x="296" y="1133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70" name="Oval 669">
                <a:extLst>
                  <a:ext uri="{FF2B5EF4-FFF2-40B4-BE49-F238E27FC236}">
                    <a16:creationId xmlns:a16="http://schemas.microsoft.com/office/drawing/2014/main" id="{60B1CC73-308A-410D-BBE1-236C3259486C}"/>
                  </a:ext>
                </a:extLst>
              </p:cNvPr>
              <p:cNvSpPr>
                <a:spLocks noChangeArrowheads="1"/>
              </p:cNvSpPr>
              <p:nvPr/>
            </p:nvSpPr>
            <p:spPr bwMode="auto">
              <a:xfrm>
                <a:off x="1271" y="11290"/>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71" name="Oval 670">
                <a:extLst>
                  <a:ext uri="{FF2B5EF4-FFF2-40B4-BE49-F238E27FC236}">
                    <a16:creationId xmlns:a16="http://schemas.microsoft.com/office/drawing/2014/main" id="{C697CF80-02B6-41C5-8BAA-0952EEDD1DDB}"/>
                  </a:ext>
                </a:extLst>
              </p:cNvPr>
              <p:cNvSpPr>
                <a:spLocks noChangeArrowheads="1"/>
              </p:cNvSpPr>
              <p:nvPr/>
            </p:nvSpPr>
            <p:spPr bwMode="auto">
              <a:xfrm>
                <a:off x="2201" y="1130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72" name="Oval 671">
                <a:extLst>
                  <a:ext uri="{FF2B5EF4-FFF2-40B4-BE49-F238E27FC236}">
                    <a16:creationId xmlns:a16="http://schemas.microsoft.com/office/drawing/2014/main" id="{CCDCC239-E11C-4732-8F7E-7C98ACB20CC6}"/>
                  </a:ext>
                </a:extLst>
              </p:cNvPr>
              <p:cNvSpPr>
                <a:spLocks noChangeArrowheads="1"/>
              </p:cNvSpPr>
              <p:nvPr/>
            </p:nvSpPr>
            <p:spPr bwMode="auto">
              <a:xfrm>
                <a:off x="3131" y="11305"/>
                <a:ext cx="480" cy="480"/>
              </a:xfrm>
              <a:prstGeom prst="ellipse">
                <a:avLst/>
              </a:prstGeom>
              <a:noFill/>
              <a:ln w="15875" algn="ctr">
                <a:solidFill>
                  <a:srgbClr val="92D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grpSp>
      </p:grpSp>
      <p:grpSp>
        <p:nvGrpSpPr>
          <p:cNvPr id="271" name="Group 270">
            <a:extLst>
              <a:ext uri="{FF2B5EF4-FFF2-40B4-BE49-F238E27FC236}">
                <a16:creationId xmlns:a16="http://schemas.microsoft.com/office/drawing/2014/main" id="{060805A1-5F78-42ED-82C3-60850F1D5949}"/>
              </a:ext>
            </a:extLst>
          </p:cNvPr>
          <p:cNvGrpSpPr/>
          <p:nvPr/>
        </p:nvGrpSpPr>
        <p:grpSpPr>
          <a:xfrm>
            <a:off x="17914" y="152400"/>
            <a:ext cx="12197176" cy="2734921"/>
            <a:chOff x="17914" y="152400"/>
            <a:chExt cx="12197176" cy="2734921"/>
          </a:xfrm>
        </p:grpSpPr>
        <p:grpSp>
          <p:nvGrpSpPr>
            <p:cNvPr id="3" name="Group 2">
              <a:extLst>
                <a:ext uri="{FF2B5EF4-FFF2-40B4-BE49-F238E27FC236}">
                  <a16:creationId xmlns:a16="http://schemas.microsoft.com/office/drawing/2014/main" id="{EC2BFF70-9A11-4EE9-9FB3-DE3C3EA8B28E}"/>
                </a:ext>
              </a:extLst>
            </p:cNvPr>
            <p:cNvGrpSpPr>
              <a:grpSpLocks/>
            </p:cNvGrpSpPr>
            <p:nvPr/>
          </p:nvGrpSpPr>
          <p:grpSpPr bwMode="auto">
            <a:xfrm>
              <a:off x="54057" y="840350"/>
              <a:ext cx="12062691" cy="692727"/>
              <a:chOff x="261" y="65"/>
              <a:chExt cx="15450" cy="725"/>
            </a:xfrm>
          </p:grpSpPr>
          <p:sp>
            <p:nvSpPr>
              <p:cNvPr id="4" name="Oval 3">
                <a:extLst>
                  <a:ext uri="{FF2B5EF4-FFF2-40B4-BE49-F238E27FC236}">
                    <a16:creationId xmlns:a16="http://schemas.microsoft.com/office/drawing/2014/main" id="{39C0C64D-28C2-4A83-B408-BDD79E1BFF1F}"/>
                  </a:ext>
                </a:extLst>
              </p:cNvPr>
              <p:cNvSpPr>
                <a:spLocks noChangeArrowheads="1"/>
              </p:cNvSpPr>
              <p:nvPr/>
            </p:nvSpPr>
            <p:spPr bwMode="auto">
              <a:xfrm>
                <a:off x="1359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 name="Oval 4">
                <a:extLst>
                  <a:ext uri="{FF2B5EF4-FFF2-40B4-BE49-F238E27FC236}">
                    <a16:creationId xmlns:a16="http://schemas.microsoft.com/office/drawing/2014/main" id="{23F215F3-AAE9-4D1D-BFCB-26703909541E}"/>
                  </a:ext>
                </a:extLst>
              </p:cNvPr>
              <p:cNvSpPr>
                <a:spLocks noChangeArrowheads="1"/>
              </p:cNvSpPr>
              <p:nvPr/>
            </p:nvSpPr>
            <p:spPr bwMode="auto">
              <a:xfrm>
                <a:off x="1406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 name="Oval 5">
                <a:extLst>
                  <a:ext uri="{FF2B5EF4-FFF2-40B4-BE49-F238E27FC236}">
                    <a16:creationId xmlns:a16="http://schemas.microsoft.com/office/drawing/2014/main" id="{7452767F-0B5E-4C66-B575-34EA677C7C9C}"/>
                  </a:ext>
                </a:extLst>
              </p:cNvPr>
              <p:cNvSpPr>
                <a:spLocks noChangeArrowheads="1"/>
              </p:cNvSpPr>
              <p:nvPr/>
            </p:nvSpPr>
            <p:spPr bwMode="auto">
              <a:xfrm>
                <a:off x="1452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7" name="Oval 6">
                <a:extLst>
                  <a:ext uri="{FF2B5EF4-FFF2-40B4-BE49-F238E27FC236}">
                    <a16:creationId xmlns:a16="http://schemas.microsoft.com/office/drawing/2014/main" id="{B0CC51FA-CCE7-41AF-9514-95659921DCA4}"/>
                  </a:ext>
                </a:extLst>
              </p:cNvPr>
              <p:cNvSpPr>
                <a:spLocks noChangeArrowheads="1"/>
              </p:cNvSpPr>
              <p:nvPr/>
            </p:nvSpPr>
            <p:spPr bwMode="auto">
              <a:xfrm>
                <a:off x="1499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8" name="Oval 7">
                <a:extLst>
                  <a:ext uri="{FF2B5EF4-FFF2-40B4-BE49-F238E27FC236}">
                    <a16:creationId xmlns:a16="http://schemas.microsoft.com/office/drawing/2014/main" id="{D62A3C3E-0EE2-48A3-8478-846DF552A1F0}"/>
                  </a:ext>
                </a:extLst>
              </p:cNvPr>
              <p:cNvSpPr>
                <a:spLocks noChangeArrowheads="1"/>
              </p:cNvSpPr>
              <p:nvPr/>
            </p:nvSpPr>
            <p:spPr bwMode="auto">
              <a:xfrm>
                <a:off x="1172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9" name="Oval 8">
                <a:extLst>
                  <a:ext uri="{FF2B5EF4-FFF2-40B4-BE49-F238E27FC236}">
                    <a16:creationId xmlns:a16="http://schemas.microsoft.com/office/drawing/2014/main" id="{1675BDF3-DF51-4803-BC2D-FEF9F7ED0BF6}"/>
                  </a:ext>
                </a:extLst>
              </p:cNvPr>
              <p:cNvSpPr>
                <a:spLocks noChangeArrowheads="1"/>
              </p:cNvSpPr>
              <p:nvPr/>
            </p:nvSpPr>
            <p:spPr bwMode="auto">
              <a:xfrm>
                <a:off x="1218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0" name="Oval 9">
                <a:extLst>
                  <a:ext uri="{FF2B5EF4-FFF2-40B4-BE49-F238E27FC236}">
                    <a16:creationId xmlns:a16="http://schemas.microsoft.com/office/drawing/2014/main" id="{B73AB463-8715-4891-AC4C-20518D9D8C60}"/>
                  </a:ext>
                </a:extLst>
              </p:cNvPr>
              <p:cNvSpPr>
                <a:spLocks noChangeArrowheads="1"/>
              </p:cNvSpPr>
              <p:nvPr/>
            </p:nvSpPr>
            <p:spPr bwMode="auto">
              <a:xfrm>
                <a:off x="1265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1" name="Oval 10">
                <a:extLst>
                  <a:ext uri="{FF2B5EF4-FFF2-40B4-BE49-F238E27FC236}">
                    <a16:creationId xmlns:a16="http://schemas.microsoft.com/office/drawing/2014/main" id="{3A3D5301-693D-4395-BFAE-B3CC9E9DBBB2}"/>
                  </a:ext>
                </a:extLst>
              </p:cNvPr>
              <p:cNvSpPr>
                <a:spLocks noChangeArrowheads="1"/>
              </p:cNvSpPr>
              <p:nvPr/>
            </p:nvSpPr>
            <p:spPr bwMode="auto">
              <a:xfrm>
                <a:off x="1311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2" name="Oval 11">
                <a:extLst>
                  <a:ext uri="{FF2B5EF4-FFF2-40B4-BE49-F238E27FC236}">
                    <a16:creationId xmlns:a16="http://schemas.microsoft.com/office/drawing/2014/main" id="{6563F5A2-2FFF-4C7F-9B1D-4782CBA08FB9}"/>
                  </a:ext>
                </a:extLst>
              </p:cNvPr>
              <p:cNvSpPr>
                <a:spLocks noChangeArrowheads="1"/>
              </p:cNvSpPr>
              <p:nvPr/>
            </p:nvSpPr>
            <p:spPr bwMode="auto">
              <a:xfrm>
                <a:off x="984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3" name="Oval 12">
                <a:extLst>
                  <a:ext uri="{FF2B5EF4-FFF2-40B4-BE49-F238E27FC236}">
                    <a16:creationId xmlns:a16="http://schemas.microsoft.com/office/drawing/2014/main" id="{7D1CD11A-E1E9-4B02-9C4A-9279518984D8}"/>
                  </a:ext>
                </a:extLst>
              </p:cNvPr>
              <p:cNvSpPr>
                <a:spLocks noChangeArrowheads="1"/>
              </p:cNvSpPr>
              <p:nvPr/>
            </p:nvSpPr>
            <p:spPr bwMode="auto">
              <a:xfrm>
                <a:off x="1031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4" name="Oval 13">
                <a:extLst>
                  <a:ext uri="{FF2B5EF4-FFF2-40B4-BE49-F238E27FC236}">
                    <a16:creationId xmlns:a16="http://schemas.microsoft.com/office/drawing/2014/main" id="{42C8F1BC-4D85-4565-B689-CF19DDC3BB18}"/>
                  </a:ext>
                </a:extLst>
              </p:cNvPr>
              <p:cNvSpPr>
                <a:spLocks noChangeArrowheads="1"/>
              </p:cNvSpPr>
              <p:nvPr/>
            </p:nvSpPr>
            <p:spPr bwMode="auto">
              <a:xfrm>
                <a:off x="1077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5" name="Oval 14">
                <a:extLst>
                  <a:ext uri="{FF2B5EF4-FFF2-40B4-BE49-F238E27FC236}">
                    <a16:creationId xmlns:a16="http://schemas.microsoft.com/office/drawing/2014/main" id="{95E768EA-AD7D-46C2-96F5-E69804089015}"/>
                  </a:ext>
                </a:extLst>
              </p:cNvPr>
              <p:cNvSpPr>
                <a:spLocks noChangeArrowheads="1"/>
              </p:cNvSpPr>
              <p:nvPr/>
            </p:nvSpPr>
            <p:spPr bwMode="auto">
              <a:xfrm>
                <a:off x="1124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6" name="Oval 15">
                <a:extLst>
                  <a:ext uri="{FF2B5EF4-FFF2-40B4-BE49-F238E27FC236}">
                    <a16:creationId xmlns:a16="http://schemas.microsoft.com/office/drawing/2014/main" id="{A3A08D4A-DAAA-4EEF-8395-82FAA31B6346}"/>
                  </a:ext>
                </a:extLst>
              </p:cNvPr>
              <p:cNvSpPr>
                <a:spLocks noChangeArrowheads="1"/>
              </p:cNvSpPr>
              <p:nvPr/>
            </p:nvSpPr>
            <p:spPr bwMode="auto">
              <a:xfrm>
                <a:off x="797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7" name="Oval 16">
                <a:extLst>
                  <a:ext uri="{FF2B5EF4-FFF2-40B4-BE49-F238E27FC236}">
                    <a16:creationId xmlns:a16="http://schemas.microsoft.com/office/drawing/2014/main" id="{F45C3602-8E99-4D1B-8975-01B4BC05C8FF}"/>
                  </a:ext>
                </a:extLst>
              </p:cNvPr>
              <p:cNvSpPr>
                <a:spLocks noChangeArrowheads="1"/>
              </p:cNvSpPr>
              <p:nvPr/>
            </p:nvSpPr>
            <p:spPr bwMode="auto">
              <a:xfrm>
                <a:off x="843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8" name="Oval 17">
                <a:extLst>
                  <a:ext uri="{FF2B5EF4-FFF2-40B4-BE49-F238E27FC236}">
                    <a16:creationId xmlns:a16="http://schemas.microsoft.com/office/drawing/2014/main" id="{F5E91FB7-865A-4319-8670-521897BFC65F}"/>
                  </a:ext>
                </a:extLst>
              </p:cNvPr>
              <p:cNvSpPr>
                <a:spLocks noChangeArrowheads="1"/>
              </p:cNvSpPr>
              <p:nvPr/>
            </p:nvSpPr>
            <p:spPr bwMode="auto">
              <a:xfrm>
                <a:off x="890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9" name="Oval 18">
                <a:extLst>
                  <a:ext uri="{FF2B5EF4-FFF2-40B4-BE49-F238E27FC236}">
                    <a16:creationId xmlns:a16="http://schemas.microsoft.com/office/drawing/2014/main" id="{E3DCC2B8-AC8A-49F1-8D5C-2872CFAC7EEE}"/>
                  </a:ext>
                </a:extLst>
              </p:cNvPr>
              <p:cNvSpPr>
                <a:spLocks noChangeArrowheads="1"/>
              </p:cNvSpPr>
              <p:nvPr/>
            </p:nvSpPr>
            <p:spPr bwMode="auto">
              <a:xfrm>
                <a:off x="936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0" name="Oval 19">
                <a:extLst>
                  <a:ext uri="{FF2B5EF4-FFF2-40B4-BE49-F238E27FC236}">
                    <a16:creationId xmlns:a16="http://schemas.microsoft.com/office/drawing/2014/main" id="{89A694B4-753A-4447-8087-62E2BB0F288E}"/>
                  </a:ext>
                </a:extLst>
              </p:cNvPr>
              <p:cNvSpPr>
                <a:spLocks noChangeArrowheads="1"/>
              </p:cNvSpPr>
              <p:nvPr/>
            </p:nvSpPr>
            <p:spPr bwMode="auto">
              <a:xfrm>
                <a:off x="611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1" name="Oval 20">
                <a:extLst>
                  <a:ext uri="{FF2B5EF4-FFF2-40B4-BE49-F238E27FC236}">
                    <a16:creationId xmlns:a16="http://schemas.microsoft.com/office/drawing/2014/main" id="{B1E6A188-8A10-4811-AD96-C3916B3F5CD5}"/>
                  </a:ext>
                </a:extLst>
              </p:cNvPr>
              <p:cNvSpPr>
                <a:spLocks noChangeArrowheads="1"/>
              </p:cNvSpPr>
              <p:nvPr/>
            </p:nvSpPr>
            <p:spPr bwMode="auto">
              <a:xfrm>
                <a:off x="657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2" name="Oval 21">
                <a:extLst>
                  <a:ext uri="{FF2B5EF4-FFF2-40B4-BE49-F238E27FC236}">
                    <a16:creationId xmlns:a16="http://schemas.microsoft.com/office/drawing/2014/main" id="{E24C293F-6631-42E8-A5C5-D4F89DEF14A2}"/>
                  </a:ext>
                </a:extLst>
              </p:cNvPr>
              <p:cNvSpPr>
                <a:spLocks noChangeArrowheads="1"/>
              </p:cNvSpPr>
              <p:nvPr/>
            </p:nvSpPr>
            <p:spPr bwMode="auto">
              <a:xfrm>
                <a:off x="704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3" name="Oval 22">
                <a:extLst>
                  <a:ext uri="{FF2B5EF4-FFF2-40B4-BE49-F238E27FC236}">
                    <a16:creationId xmlns:a16="http://schemas.microsoft.com/office/drawing/2014/main" id="{2F1CEA3F-D172-4050-8161-36BEF8225EBA}"/>
                  </a:ext>
                </a:extLst>
              </p:cNvPr>
              <p:cNvSpPr>
                <a:spLocks noChangeArrowheads="1"/>
              </p:cNvSpPr>
              <p:nvPr/>
            </p:nvSpPr>
            <p:spPr bwMode="auto">
              <a:xfrm>
                <a:off x="750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4" name="Oval 23">
                <a:extLst>
                  <a:ext uri="{FF2B5EF4-FFF2-40B4-BE49-F238E27FC236}">
                    <a16:creationId xmlns:a16="http://schemas.microsoft.com/office/drawing/2014/main" id="{D40EB2D1-BD5B-4748-99EC-EF67568E140A}"/>
                  </a:ext>
                </a:extLst>
              </p:cNvPr>
              <p:cNvSpPr>
                <a:spLocks noChangeArrowheads="1"/>
              </p:cNvSpPr>
              <p:nvPr/>
            </p:nvSpPr>
            <p:spPr bwMode="auto">
              <a:xfrm>
                <a:off x="423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5" name="Oval 24">
                <a:extLst>
                  <a:ext uri="{FF2B5EF4-FFF2-40B4-BE49-F238E27FC236}">
                    <a16:creationId xmlns:a16="http://schemas.microsoft.com/office/drawing/2014/main" id="{3620FFFB-1790-4A63-8212-36A88ED6AAE4}"/>
                  </a:ext>
                </a:extLst>
              </p:cNvPr>
              <p:cNvSpPr>
                <a:spLocks noChangeArrowheads="1"/>
              </p:cNvSpPr>
              <p:nvPr/>
            </p:nvSpPr>
            <p:spPr bwMode="auto">
              <a:xfrm>
                <a:off x="470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6" name="Oval 25">
                <a:extLst>
                  <a:ext uri="{FF2B5EF4-FFF2-40B4-BE49-F238E27FC236}">
                    <a16:creationId xmlns:a16="http://schemas.microsoft.com/office/drawing/2014/main" id="{FAE94534-3F7A-4B16-AF42-839EFACA6530}"/>
                  </a:ext>
                </a:extLst>
              </p:cNvPr>
              <p:cNvSpPr>
                <a:spLocks noChangeArrowheads="1"/>
              </p:cNvSpPr>
              <p:nvPr/>
            </p:nvSpPr>
            <p:spPr bwMode="auto">
              <a:xfrm>
                <a:off x="516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7" name="Oval 26">
                <a:extLst>
                  <a:ext uri="{FF2B5EF4-FFF2-40B4-BE49-F238E27FC236}">
                    <a16:creationId xmlns:a16="http://schemas.microsoft.com/office/drawing/2014/main" id="{8A2388E8-F062-48EA-BE2F-F0261CAA4AA8}"/>
                  </a:ext>
                </a:extLst>
              </p:cNvPr>
              <p:cNvSpPr>
                <a:spLocks noChangeArrowheads="1"/>
              </p:cNvSpPr>
              <p:nvPr/>
            </p:nvSpPr>
            <p:spPr bwMode="auto">
              <a:xfrm>
                <a:off x="563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8" name="Oval 27">
                <a:extLst>
                  <a:ext uri="{FF2B5EF4-FFF2-40B4-BE49-F238E27FC236}">
                    <a16:creationId xmlns:a16="http://schemas.microsoft.com/office/drawing/2014/main" id="{0E83D4DA-DF65-4F78-88A0-C49B5428D1F1}"/>
                  </a:ext>
                </a:extLst>
              </p:cNvPr>
              <p:cNvSpPr>
                <a:spLocks noChangeArrowheads="1"/>
              </p:cNvSpPr>
              <p:nvPr/>
            </p:nvSpPr>
            <p:spPr bwMode="auto">
              <a:xfrm>
                <a:off x="821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9" name="Oval 28">
                <a:extLst>
                  <a:ext uri="{FF2B5EF4-FFF2-40B4-BE49-F238E27FC236}">
                    <a16:creationId xmlns:a16="http://schemas.microsoft.com/office/drawing/2014/main" id="{60BA6F2C-C801-4E58-8A7A-AA328DE2047C}"/>
                  </a:ext>
                </a:extLst>
              </p:cNvPr>
              <p:cNvSpPr>
                <a:spLocks noChangeArrowheads="1"/>
              </p:cNvSpPr>
              <p:nvPr/>
            </p:nvSpPr>
            <p:spPr bwMode="auto">
              <a:xfrm>
                <a:off x="635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0" name="Oval 29">
                <a:extLst>
                  <a:ext uri="{FF2B5EF4-FFF2-40B4-BE49-F238E27FC236}">
                    <a16:creationId xmlns:a16="http://schemas.microsoft.com/office/drawing/2014/main" id="{374F54CB-BEFD-4C78-992B-CA67C194A51B}"/>
                  </a:ext>
                </a:extLst>
              </p:cNvPr>
              <p:cNvSpPr>
                <a:spLocks noChangeArrowheads="1"/>
              </p:cNvSpPr>
              <p:nvPr/>
            </p:nvSpPr>
            <p:spPr bwMode="auto">
              <a:xfrm>
                <a:off x="681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1" name="Oval 30">
                <a:extLst>
                  <a:ext uri="{FF2B5EF4-FFF2-40B4-BE49-F238E27FC236}">
                    <a16:creationId xmlns:a16="http://schemas.microsoft.com/office/drawing/2014/main" id="{BFAD2106-E62D-4987-BD32-A6F464463EB6}"/>
                  </a:ext>
                </a:extLst>
              </p:cNvPr>
              <p:cNvSpPr>
                <a:spLocks noChangeArrowheads="1"/>
              </p:cNvSpPr>
              <p:nvPr/>
            </p:nvSpPr>
            <p:spPr bwMode="auto">
              <a:xfrm>
                <a:off x="728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2" name="Oval 31">
                <a:extLst>
                  <a:ext uri="{FF2B5EF4-FFF2-40B4-BE49-F238E27FC236}">
                    <a16:creationId xmlns:a16="http://schemas.microsoft.com/office/drawing/2014/main" id="{125BCBC2-BFA0-4E23-AF62-1310605A419E}"/>
                  </a:ext>
                </a:extLst>
              </p:cNvPr>
              <p:cNvSpPr>
                <a:spLocks noChangeArrowheads="1"/>
              </p:cNvSpPr>
              <p:nvPr/>
            </p:nvSpPr>
            <p:spPr bwMode="auto">
              <a:xfrm>
                <a:off x="774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3" name="Oval 32">
                <a:extLst>
                  <a:ext uri="{FF2B5EF4-FFF2-40B4-BE49-F238E27FC236}">
                    <a16:creationId xmlns:a16="http://schemas.microsoft.com/office/drawing/2014/main" id="{546865BB-E971-4AA3-88BC-31786141BED5}"/>
                  </a:ext>
                </a:extLst>
              </p:cNvPr>
              <p:cNvSpPr>
                <a:spLocks noChangeArrowheads="1"/>
              </p:cNvSpPr>
              <p:nvPr/>
            </p:nvSpPr>
            <p:spPr bwMode="auto">
              <a:xfrm>
                <a:off x="447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4" name="Oval 33">
                <a:extLst>
                  <a:ext uri="{FF2B5EF4-FFF2-40B4-BE49-F238E27FC236}">
                    <a16:creationId xmlns:a16="http://schemas.microsoft.com/office/drawing/2014/main" id="{9E5E9969-4B6D-4D99-892D-A65C70D38F91}"/>
                  </a:ext>
                </a:extLst>
              </p:cNvPr>
              <p:cNvSpPr>
                <a:spLocks noChangeArrowheads="1"/>
              </p:cNvSpPr>
              <p:nvPr/>
            </p:nvSpPr>
            <p:spPr bwMode="auto">
              <a:xfrm>
                <a:off x="494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5" name="Oval 34">
                <a:extLst>
                  <a:ext uri="{FF2B5EF4-FFF2-40B4-BE49-F238E27FC236}">
                    <a16:creationId xmlns:a16="http://schemas.microsoft.com/office/drawing/2014/main" id="{46FA9165-21B5-4471-9153-212B4CD6E26E}"/>
                  </a:ext>
                </a:extLst>
              </p:cNvPr>
              <p:cNvSpPr>
                <a:spLocks noChangeArrowheads="1"/>
              </p:cNvSpPr>
              <p:nvPr/>
            </p:nvSpPr>
            <p:spPr bwMode="auto">
              <a:xfrm>
                <a:off x="540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6" name="Oval 35">
                <a:extLst>
                  <a:ext uri="{FF2B5EF4-FFF2-40B4-BE49-F238E27FC236}">
                    <a16:creationId xmlns:a16="http://schemas.microsoft.com/office/drawing/2014/main" id="{7E944E68-EB84-4572-9768-A348D11C947C}"/>
                  </a:ext>
                </a:extLst>
              </p:cNvPr>
              <p:cNvSpPr>
                <a:spLocks noChangeArrowheads="1"/>
              </p:cNvSpPr>
              <p:nvPr/>
            </p:nvSpPr>
            <p:spPr bwMode="auto">
              <a:xfrm>
                <a:off x="587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7" name="Oval 36">
                <a:extLst>
                  <a:ext uri="{FF2B5EF4-FFF2-40B4-BE49-F238E27FC236}">
                    <a16:creationId xmlns:a16="http://schemas.microsoft.com/office/drawing/2014/main" id="{23E61CD5-2121-4D2B-925C-DDE969F91CC4}"/>
                  </a:ext>
                </a:extLst>
              </p:cNvPr>
              <p:cNvSpPr>
                <a:spLocks noChangeArrowheads="1"/>
              </p:cNvSpPr>
              <p:nvPr/>
            </p:nvSpPr>
            <p:spPr bwMode="auto">
              <a:xfrm>
                <a:off x="1383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8" name="Oval 37">
                <a:extLst>
                  <a:ext uri="{FF2B5EF4-FFF2-40B4-BE49-F238E27FC236}">
                    <a16:creationId xmlns:a16="http://schemas.microsoft.com/office/drawing/2014/main" id="{C52B5AB4-B17D-483A-897A-F5A86747A1DA}"/>
                  </a:ext>
                </a:extLst>
              </p:cNvPr>
              <p:cNvSpPr>
                <a:spLocks noChangeArrowheads="1"/>
              </p:cNvSpPr>
              <p:nvPr/>
            </p:nvSpPr>
            <p:spPr bwMode="auto">
              <a:xfrm>
                <a:off x="1430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9" name="Oval 38">
                <a:extLst>
                  <a:ext uri="{FF2B5EF4-FFF2-40B4-BE49-F238E27FC236}">
                    <a16:creationId xmlns:a16="http://schemas.microsoft.com/office/drawing/2014/main" id="{3225C72C-C0D3-4539-AC79-F47EDB50839E}"/>
                  </a:ext>
                </a:extLst>
              </p:cNvPr>
              <p:cNvSpPr>
                <a:spLocks noChangeArrowheads="1"/>
              </p:cNvSpPr>
              <p:nvPr/>
            </p:nvSpPr>
            <p:spPr bwMode="auto">
              <a:xfrm>
                <a:off x="1476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0" name="Oval 39">
                <a:extLst>
                  <a:ext uri="{FF2B5EF4-FFF2-40B4-BE49-F238E27FC236}">
                    <a16:creationId xmlns:a16="http://schemas.microsoft.com/office/drawing/2014/main" id="{F9ABD74E-34B0-4D95-BC73-D57FCCCC7B2B}"/>
                  </a:ext>
                </a:extLst>
              </p:cNvPr>
              <p:cNvSpPr>
                <a:spLocks noChangeArrowheads="1"/>
              </p:cNvSpPr>
              <p:nvPr/>
            </p:nvSpPr>
            <p:spPr bwMode="auto">
              <a:xfrm>
                <a:off x="1523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1" name="Oval 40">
                <a:extLst>
                  <a:ext uri="{FF2B5EF4-FFF2-40B4-BE49-F238E27FC236}">
                    <a16:creationId xmlns:a16="http://schemas.microsoft.com/office/drawing/2014/main" id="{E66F3B99-85E2-471B-AA1C-3D18FD7C79AD}"/>
                  </a:ext>
                </a:extLst>
              </p:cNvPr>
              <p:cNvSpPr>
                <a:spLocks noChangeArrowheads="1"/>
              </p:cNvSpPr>
              <p:nvPr/>
            </p:nvSpPr>
            <p:spPr bwMode="auto">
              <a:xfrm>
                <a:off x="1196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2" name="Oval 41">
                <a:extLst>
                  <a:ext uri="{FF2B5EF4-FFF2-40B4-BE49-F238E27FC236}">
                    <a16:creationId xmlns:a16="http://schemas.microsoft.com/office/drawing/2014/main" id="{BD1B5EF8-7BF8-49BF-94C9-D36F2D09855B}"/>
                  </a:ext>
                </a:extLst>
              </p:cNvPr>
              <p:cNvSpPr>
                <a:spLocks noChangeArrowheads="1"/>
              </p:cNvSpPr>
              <p:nvPr/>
            </p:nvSpPr>
            <p:spPr bwMode="auto">
              <a:xfrm>
                <a:off x="1242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3" name="Oval 42">
                <a:extLst>
                  <a:ext uri="{FF2B5EF4-FFF2-40B4-BE49-F238E27FC236}">
                    <a16:creationId xmlns:a16="http://schemas.microsoft.com/office/drawing/2014/main" id="{4B2A6269-981E-4963-AAA9-1DE0DCA7B446}"/>
                  </a:ext>
                </a:extLst>
              </p:cNvPr>
              <p:cNvSpPr>
                <a:spLocks noChangeArrowheads="1"/>
              </p:cNvSpPr>
              <p:nvPr/>
            </p:nvSpPr>
            <p:spPr bwMode="auto">
              <a:xfrm>
                <a:off x="1289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4" name="Oval 43">
                <a:extLst>
                  <a:ext uri="{FF2B5EF4-FFF2-40B4-BE49-F238E27FC236}">
                    <a16:creationId xmlns:a16="http://schemas.microsoft.com/office/drawing/2014/main" id="{55603DC1-0A5B-476C-AB52-8345C482CD2E}"/>
                  </a:ext>
                </a:extLst>
              </p:cNvPr>
              <p:cNvSpPr>
                <a:spLocks noChangeArrowheads="1"/>
              </p:cNvSpPr>
              <p:nvPr/>
            </p:nvSpPr>
            <p:spPr bwMode="auto">
              <a:xfrm>
                <a:off x="1335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5" name="Oval 44">
                <a:extLst>
                  <a:ext uri="{FF2B5EF4-FFF2-40B4-BE49-F238E27FC236}">
                    <a16:creationId xmlns:a16="http://schemas.microsoft.com/office/drawing/2014/main" id="{50E895B8-5016-4834-B3EF-8329416A49F9}"/>
                  </a:ext>
                </a:extLst>
              </p:cNvPr>
              <p:cNvSpPr>
                <a:spLocks noChangeArrowheads="1"/>
              </p:cNvSpPr>
              <p:nvPr/>
            </p:nvSpPr>
            <p:spPr bwMode="auto">
              <a:xfrm>
                <a:off x="1008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6" name="Oval 45">
                <a:extLst>
                  <a:ext uri="{FF2B5EF4-FFF2-40B4-BE49-F238E27FC236}">
                    <a16:creationId xmlns:a16="http://schemas.microsoft.com/office/drawing/2014/main" id="{E1F1FBE0-0C6E-4147-802F-8807F8369DEF}"/>
                  </a:ext>
                </a:extLst>
              </p:cNvPr>
              <p:cNvSpPr>
                <a:spLocks noChangeArrowheads="1"/>
              </p:cNvSpPr>
              <p:nvPr/>
            </p:nvSpPr>
            <p:spPr bwMode="auto">
              <a:xfrm>
                <a:off x="1055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7" name="Oval 46">
                <a:extLst>
                  <a:ext uri="{FF2B5EF4-FFF2-40B4-BE49-F238E27FC236}">
                    <a16:creationId xmlns:a16="http://schemas.microsoft.com/office/drawing/2014/main" id="{09FB726F-0393-4D45-A75E-2491EA3CC53B}"/>
                  </a:ext>
                </a:extLst>
              </p:cNvPr>
              <p:cNvSpPr>
                <a:spLocks noChangeArrowheads="1"/>
              </p:cNvSpPr>
              <p:nvPr/>
            </p:nvSpPr>
            <p:spPr bwMode="auto">
              <a:xfrm>
                <a:off x="1101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8" name="Oval 47">
                <a:extLst>
                  <a:ext uri="{FF2B5EF4-FFF2-40B4-BE49-F238E27FC236}">
                    <a16:creationId xmlns:a16="http://schemas.microsoft.com/office/drawing/2014/main" id="{0352B57F-A5F2-4D25-9E3B-BB93EC3266AA}"/>
                  </a:ext>
                </a:extLst>
              </p:cNvPr>
              <p:cNvSpPr>
                <a:spLocks noChangeArrowheads="1"/>
              </p:cNvSpPr>
              <p:nvPr/>
            </p:nvSpPr>
            <p:spPr bwMode="auto">
              <a:xfrm>
                <a:off x="1148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9" name="Oval 48">
                <a:extLst>
                  <a:ext uri="{FF2B5EF4-FFF2-40B4-BE49-F238E27FC236}">
                    <a16:creationId xmlns:a16="http://schemas.microsoft.com/office/drawing/2014/main" id="{956123FB-EE51-420D-A607-4F3668853ED6}"/>
                  </a:ext>
                </a:extLst>
              </p:cNvPr>
              <p:cNvSpPr>
                <a:spLocks noChangeArrowheads="1"/>
              </p:cNvSpPr>
              <p:nvPr/>
            </p:nvSpPr>
            <p:spPr bwMode="auto">
              <a:xfrm>
                <a:off x="960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0" name="Oval 49">
                <a:extLst>
                  <a:ext uri="{FF2B5EF4-FFF2-40B4-BE49-F238E27FC236}">
                    <a16:creationId xmlns:a16="http://schemas.microsoft.com/office/drawing/2014/main" id="{EF135F5F-D85B-4EBE-960D-EE5203460C73}"/>
                  </a:ext>
                </a:extLst>
              </p:cNvPr>
              <p:cNvSpPr>
                <a:spLocks noChangeArrowheads="1"/>
              </p:cNvSpPr>
              <p:nvPr/>
            </p:nvSpPr>
            <p:spPr bwMode="auto">
              <a:xfrm>
                <a:off x="915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1" name="Oval 50">
                <a:extLst>
                  <a:ext uri="{FF2B5EF4-FFF2-40B4-BE49-F238E27FC236}">
                    <a16:creationId xmlns:a16="http://schemas.microsoft.com/office/drawing/2014/main" id="{0B99E6B6-91C0-48D5-9B41-FC464976C36E}"/>
                  </a:ext>
                </a:extLst>
              </p:cNvPr>
              <p:cNvSpPr>
                <a:spLocks noChangeArrowheads="1"/>
              </p:cNvSpPr>
              <p:nvPr/>
            </p:nvSpPr>
            <p:spPr bwMode="auto">
              <a:xfrm>
                <a:off x="867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2" name="Oval 51">
                <a:extLst>
                  <a:ext uri="{FF2B5EF4-FFF2-40B4-BE49-F238E27FC236}">
                    <a16:creationId xmlns:a16="http://schemas.microsoft.com/office/drawing/2014/main" id="{292280CD-6529-4433-8B41-02628B66795B}"/>
                  </a:ext>
                </a:extLst>
              </p:cNvPr>
              <p:cNvSpPr>
                <a:spLocks noChangeArrowheads="1"/>
              </p:cNvSpPr>
              <p:nvPr/>
            </p:nvSpPr>
            <p:spPr bwMode="auto">
              <a:xfrm>
                <a:off x="375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3" name="Oval 52">
                <a:extLst>
                  <a:ext uri="{FF2B5EF4-FFF2-40B4-BE49-F238E27FC236}">
                    <a16:creationId xmlns:a16="http://schemas.microsoft.com/office/drawing/2014/main" id="{6CD4E2E2-7390-429F-9107-614027F6F75A}"/>
                  </a:ext>
                </a:extLst>
              </p:cNvPr>
              <p:cNvSpPr>
                <a:spLocks noChangeArrowheads="1"/>
              </p:cNvSpPr>
              <p:nvPr/>
            </p:nvSpPr>
            <p:spPr bwMode="auto">
              <a:xfrm>
                <a:off x="189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4" name="Oval 53">
                <a:extLst>
                  <a:ext uri="{FF2B5EF4-FFF2-40B4-BE49-F238E27FC236}">
                    <a16:creationId xmlns:a16="http://schemas.microsoft.com/office/drawing/2014/main" id="{6D05DE52-81A5-4841-AA6D-02EB2EDE5DBA}"/>
                  </a:ext>
                </a:extLst>
              </p:cNvPr>
              <p:cNvSpPr>
                <a:spLocks noChangeArrowheads="1"/>
              </p:cNvSpPr>
              <p:nvPr/>
            </p:nvSpPr>
            <p:spPr bwMode="auto">
              <a:xfrm>
                <a:off x="282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5" name="Oval 54">
                <a:extLst>
                  <a:ext uri="{FF2B5EF4-FFF2-40B4-BE49-F238E27FC236}">
                    <a16:creationId xmlns:a16="http://schemas.microsoft.com/office/drawing/2014/main" id="{41C83FCE-6A0F-44EF-BA6B-121BFF7293F5}"/>
                  </a:ext>
                </a:extLst>
              </p:cNvPr>
              <p:cNvSpPr>
                <a:spLocks noChangeArrowheads="1"/>
              </p:cNvSpPr>
              <p:nvPr/>
            </p:nvSpPr>
            <p:spPr bwMode="auto">
              <a:xfrm>
                <a:off x="95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6" name="Oval 55">
                <a:extLst>
                  <a:ext uri="{FF2B5EF4-FFF2-40B4-BE49-F238E27FC236}">
                    <a16:creationId xmlns:a16="http://schemas.microsoft.com/office/drawing/2014/main" id="{4CB231F0-1F83-436D-B875-DACC30349335}"/>
                  </a:ext>
                </a:extLst>
              </p:cNvPr>
              <p:cNvSpPr>
                <a:spLocks noChangeArrowheads="1"/>
              </p:cNvSpPr>
              <p:nvPr/>
            </p:nvSpPr>
            <p:spPr bwMode="auto">
              <a:xfrm>
                <a:off x="353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7" name="Oval 56">
                <a:extLst>
                  <a:ext uri="{FF2B5EF4-FFF2-40B4-BE49-F238E27FC236}">
                    <a16:creationId xmlns:a16="http://schemas.microsoft.com/office/drawing/2014/main" id="{191165E9-885D-4F58-9019-7B2787F43441}"/>
                  </a:ext>
                </a:extLst>
              </p:cNvPr>
              <p:cNvSpPr>
                <a:spLocks noChangeArrowheads="1"/>
              </p:cNvSpPr>
              <p:nvPr/>
            </p:nvSpPr>
            <p:spPr bwMode="auto">
              <a:xfrm>
                <a:off x="167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8" name="Oval 57">
                <a:extLst>
                  <a:ext uri="{FF2B5EF4-FFF2-40B4-BE49-F238E27FC236}">
                    <a16:creationId xmlns:a16="http://schemas.microsoft.com/office/drawing/2014/main" id="{5E9DFCCF-FFC1-419F-9326-658670544FE7}"/>
                  </a:ext>
                </a:extLst>
              </p:cNvPr>
              <p:cNvSpPr>
                <a:spLocks noChangeArrowheads="1"/>
              </p:cNvSpPr>
              <p:nvPr/>
            </p:nvSpPr>
            <p:spPr bwMode="auto">
              <a:xfrm>
                <a:off x="213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9" name="Oval 58">
                <a:extLst>
                  <a:ext uri="{FF2B5EF4-FFF2-40B4-BE49-F238E27FC236}">
                    <a16:creationId xmlns:a16="http://schemas.microsoft.com/office/drawing/2014/main" id="{091A1B50-BA06-405B-9E02-10DEB709B15E}"/>
                  </a:ext>
                </a:extLst>
              </p:cNvPr>
              <p:cNvSpPr>
                <a:spLocks noChangeArrowheads="1"/>
              </p:cNvSpPr>
              <p:nvPr/>
            </p:nvSpPr>
            <p:spPr bwMode="auto">
              <a:xfrm>
                <a:off x="260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0" name="Oval 59">
                <a:extLst>
                  <a:ext uri="{FF2B5EF4-FFF2-40B4-BE49-F238E27FC236}">
                    <a16:creationId xmlns:a16="http://schemas.microsoft.com/office/drawing/2014/main" id="{755FD0B0-7CED-45A7-8637-EC99D4F4A5B2}"/>
                  </a:ext>
                </a:extLst>
              </p:cNvPr>
              <p:cNvSpPr>
                <a:spLocks noChangeArrowheads="1"/>
              </p:cNvSpPr>
              <p:nvPr/>
            </p:nvSpPr>
            <p:spPr bwMode="auto">
              <a:xfrm>
                <a:off x="306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1" name="Oval 60">
                <a:extLst>
                  <a:ext uri="{FF2B5EF4-FFF2-40B4-BE49-F238E27FC236}">
                    <a16:creationId xmlns:a16="http://schemas.microsoft.com/office/drawing/2014/main" id="{D18BBDAB-D252-4BF4-88C0-EC4EE9CFB94D}"/>
                  </a:ext>
                </a:extLst>
              </p:cNvPr>
              <p:cNvSpPr>
                <a:spLocks noChangeArrowheads="1"/>
              </p:cNvSpPr>
              <p:nvPr/>
            </p:nvSpPr>
            <p:spPr bwMode="auto">
              <a:xfrm>
                <a:off x="26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2" name="Oval 61">
                <a:extLst>
                  <a:ext uri="{FF2B5EF4-FFF2-40B4-BE49-F238E27FC236}">
                    <a16:creationId xmlns:a16="http://schemas.microsoft.com/office/drawing/2014/main" id="{31FDE535-DB26-40A8-B234-C180A3F7CF92}"/>
                  </a:ext>
                </a:extLst>
              </p:cNvPr>
              <p:cNvSpPr>
                <a:spLocks noChangeArrowheads="1"/>
              </p:cNvSpPr>
              <p:nvPr/>
            </p:nvSpPr>
            <p:spPr bwMode="auto">
              <a:xfrm>
                <a:off x="72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3" name="Oval 62">
                <a:extLst>
                  <a:ext uri="{FF2B5EF4-FFF2-40B4-BE49-F238E27FC236}">
                    <a16:creationId xmlns:a16="http://schemas.microsoft.com/office/drawing/2014/main" id="{BEDC3524-C380-4C5D-A41E-5529238B5C60}"/>
                  </a:ext>
                </a:extLst>
              </p:cNvPr>
              <p:cNvSpPr>
                <a:spLocks noChangeArrowheads="1"/>
              </p:cNvSpPr>
              <p:nvPr/>
            </p:nvSpPr>
            <p:spPr bwMode="auto">
              <a:xfrm>
                <a:off x="119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4" name="Oval 63">
                <a:extLst>
                  <a:ext uri="{FF2B5EF4-FFF2-40B4-BE49-F238E27FC236}">
                    <a16:creationId xmlns:a16="http://schemas.microsoft.com/office/drawing/2014/main" id="{527E8151-48BA-4C39-B365-B21E05AA642A}"/>
                  </a:ext>
                </a:extLst>
              </p:cNvPr>
              <p:cNvSpPr>
                <a:spLocks noChangeArrowheads="1"/>
              </p:cNvSpPr>
              <p:nvPr/>
            </p:nvSpPr>
            <p:spPr bwMode="auto">
              <a:xfrm>
                <a:off x="447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5" name="Oval 64">
                <a:extLst>
                  <a:ext uri="{FF2B5EF4-FFF2-40B4-BE49-F238E27FC236}">
                    <a16:creationId xmlns:a16="http://schemas.microsoft.com/office/drawing/2014/main" id="{6942D80D-115E-4A6E-BCDE-1FAB211EAFB3}"/>
                  </a:ext>
                </a:extLst>
              </p:cNvPr>
              <p:cNvSpPr>
                <a:spLocks noChangeArrowheads="1"/>
              </p:cNvSpPr>
              <p:nvPr/>
            </p:nvSpPr>
            <p:spPr bwMode="auto">
              <a:xfrm>
                <a:off x="399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6" name="Oval 65">
                <a:extLst>
                  <a:ext uri="{FF2B5EF4-FFF2-40B4-BE49-F238E27FC236}">
                    <a16:creationId xmlns:a16="http://schemas.microsoft.com/office/drawing/2014/main" id="{B6D95573-D389-43AB-8729-1E39415CF1D4}"/>
                  </a:ext>
                </a:extLst>
              </p:cNvPr>
              <p:cNvSpPr>
                <a:spLocks noChangeArrowheads="1"/>
              </p:cNvSpPr>
              <p:nvPr/>
            </p:nvSpPr>
            <p:spPr bwMode="auto">
              <a:xfrm>
                <a:off x="456" y="11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7" name="Oval 66">
                <a:extLst>
                  <a:ext uri="{FF2B5EF4-FFF2-40B4-BE49-F238E27FC236}">
                    <a16:creationId xmlns:a16="http://schemas.microsoft.com/office/drawing/2014/main" id="{45ABC2CC-DB5F-4A88-BFB6-5A91B498D902}"/>
                  </a:ext>
                </a:extLst>
              </p:cNvPr>
              <p:cNvSpPr>
                <a:spLocks noChangeArrowheads="1"/>
              </p:cNvSpPr>
              <p:nvPr/>
            </p:nvSpPr>
            <p:spPr bwMode="auto">
              <a:xfrm>
                <a:off x="143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8" name="Oval 67">
                <a:extLst>
                  <a:ext uri="{FF2B5EF4-FFF2-40B4-BE49-F238E27FC236}">
                    <a16:creationId xmlns:a16="http://schemas.microsoft.com/office/drawing/2014/main" id="{B7A92E15-A718-45B0-BCD4-040AF6D4DA22}"/>
                  </a:ext>
                </a:extLst>
              </p:cNvPr>
              <p:cNvSpPr>
                <a:spLocks noChangeArrowheads="1"/>
              </p:cNvSpPr>
              <p:nvPr/>
            </p:nvSpPr>
            <p:spPr bwMode="auto">
              <a:xfrm>
                <a:off x="2361" y="8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69" name="Oval 68">
                <a:extLst>
                  <a:ext uri="{FF2B5EF4-FFF2-40B4-BE49-F238E27FC236}">
                    <a16:creationId xmlns:a16="http://schemas.microsoft.com/office/drawing/2014/main" id="{3D78C689-A0DB-404B-B99A-39FC5BF2D17D}"/>
                  </a:ext>
                </a:extLst>
              </p:cNvPr>
              <p:cNvSpPr>
                <a:spLocks noChangeArrowheads="1"/>
              </p:cNvSpPr>
              <p:nvPr/>
            </p:nvSpPr>
            <p:spPr bwMode="auto">
              <a:xfrm>
                <a:off x="3291" y="8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grpSp>
        <p:grpSp>
          <p:nvGrpSpPr>
            <p:cNvPr id="70" name="Group 69">
              <a:extLst>
                <a:ext uri="{FF2B5EF4-FFF2-40B4-BE49-F238E27FC236}">
                  <a16:creationId xmlns:a16="http://schemas.microsoft.com/office/drawing/2014/main" id="{E7A85F55-C240-46BB-92E8-9091EAA36EDA}"/>
                </a:ext>
              </a:extLst>
            </p:cNvPr>
            <p:cNvGrpSpPr>
              <a:grpSpLocks/>
            </p:cNvGrpSpPr>
            <p:nvPr/>
          </p:nvGrpSpPr>
          <p:grpSpPr bwMode="auto">
            <a:xfrm>
              <a:off x="152399" y="152400"/>
              <a:ext cx="12062691" cy="692727"/>
              <a:chOff x="261" y="65"/>
              <a:chExt cx="15450" cy="725"/>
            </a:xfrm>
          </p:grpSpPr>
          <p:sp>
            <p:nvSpPr>
              <p:cNvPr id="71" name="Oval 70">
                <a:extLst>
                  <a:ext uri="{FF2B5EF4-FFF2-40B4-BE49-F238E27FC236}">
                    <a16:creationId xmlns:a16="http://schemas.microsoft.com/office/drawing/2014/main" id="{98213E14-7966-4CE5-96AB-EDD1CF0FDF27}"/>
                  </a:ext>
                </a:extLst>
              </p:cNvPr>
              <p:cNvSpPr>
                <a:spLocks noChangeArrowheads="1"/>
              </p:cNvSpPr>
              <p:nvPr/>
            </p:nvSpPr>
            <p:spPr bwMode="auto">
              <a:xfrm>
                <a:off x="1359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72" name="Oval 71">
                <a:extLst>
                  <a:ext uri="{FF2B5EF4-FFF2-40B4-BE49-F238E27FC236}">
                    <a16:creationId xmlns:a16="http://schemas.microsoft.com/office/drawing/2014/main" id="{C76C4E81-93DB-4159-BDE6-8008185349B1}"/>
                  </a:ext>
                </a:extLst>
              </p:cNvPr>
              <p:cNvSpPr>
                <a:spLocks noChangeArrowheads="1"/>
              </p:cNvSpPr>
              <p:nvPr/>
            </p:nvSpPr>
            <p:spPr bwMode="auto">
              <a:xfrm>
                <a:off x="1406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73" name="Oval 72">
                <a:extLst>
                  <a:ext uri="{FF2B5EF4-FFF2-40B4-BE49-F238E27FC236}">
                    <a16:creationId xmlns:a16="http://schemas.microsoft.com/office/drawing/2014/main" id="{58FCBEC3-ACF5-4254-A786-7F680C21CE2B}"/>
                  </a:ext>
                </a:extLst>
              </p:cNvPr>
              <p:cNvSpPr>
                <a:spLocks noChangeArrowheads="1"/>
              </p:cNvSpPr>
              <p:nvPr/>
            </p:nvSpPr>
            <p:spPr bwMode="auto">
              <a:xfrm>
                <a:off x="1452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74" name="Oval 73">
                <a:extLst>
                  <a:ext uri="{FF2B5EF4-FFF2-40B4-BE49-F238E27FC236}">
                    <a16:creationId xmlns:a16="http://schemas.microsoft.com/office/drawing/2014/main" id="{97CBB704-F715-47BD-A306-96B0523D0DE6}"/>
                  </a:ext>
                </a:extLst>
              </p:cNvPr>
              <p:cNvSpPr>
                <a:spLocks noChangeArrowheads="1"/>
              </p:cNvSpPr>
              <p:nvPr/>
            </p:nvSpPr>
            <p:spPr bwMode="auto">
              <a:xfrm>
                <a:off x="1499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75" name="Oval 74">
                <a:extLst>
                  <a:ext uri="{FF2B5EF4-FFF2-40B4-BE49-F238E27FC236}">
                    <a16:creationId xmlns:a16="http://schemas.microsoft.com/office/drawing/2014/main" id="{C971FBD3-22BA-4325-8CCC-40BFB53A1B9C}"/>
                  </a:ext>
                </a:extLst>
              </p:cNvPr>
              <p:cNvSpPr>
                <a:spLocks noChangeArrowheads="1"/>
              </p:cNvSpPr>
              <p:nvPr/>
            </p:nvSpPr>
            <p:spPr bwMode="auto">
              <a:xfrm>
                <a:off x="1172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76" name="Oval 75">
                <a:extLst>
                  <a:ext uri="{FF2B5EF4-FFF2-40B4-BE49-F238E27FC236}">
                    <a16:creationId xmlns:a16="http://schemas.microsoft.com/office/drawing/2014/main" id="{6773CB0D-1830-4E45-BB2D-89FCF1B5EFBC}"/>
                  </a:ext>
                </a:extLst>
              </p:cNvPr>
              <p:cNvSpPr>
                <a:spLocks noChangeArrowheads="1"/>
              </p:cNvSpPr>
              <p:nvPr/>
            </p:nvSpPr>
            <p:spPr bwMode="auto">
              <a:xfrm>
                <a:off x="1218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77" name="Oval 76">
                <a:extLst>
                  <a:ext uri="{FF2B5EF4-FFF2-40B4-BE49-F238E27FC236}">
                    <a16:creationId xmlns:a16="http://schemas.microsoft.com/office/drawing/2014/main" id="{3CABC739-34E7-42EA-A8E2-5D35A1323D9B}"/>
                  </a:ext>
                </a:extLst>
              </p:cNvPr>
              <p:cNvSpPr>
                <a:spLocks noChangeArrowheads="1"/>
              </p:cNvSpPr>
              <p:nvPr/>
            </p:nvSpPr>
            <p:spPr bwMode="auto">
              <a:xfrm>
                <a:off x="1265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78" name="Oval 77">
                <a:extLst>
                  <a:ext uri="{FF2B5EF4-FFF2-40B4-BE49-F238E27FC236}">
                    <a16:creationId xmlns:a16="http://schemas.microsoft.com/office/drawing/2014/main" id="{FF8F2107-637E-4AEF-AB8D-AB03C66F428F}"/>
                  </a:ext>
                </a:extLst>
              </p:cNvPr>
              <p:cNvSpPr>
                <a:spLocks noChangeArrowheads="1"/>
              </p:cNvSpPr>
              <p:nvPr/>
            </p:nvSpPr>
            <p:spPr bwMode="auto">
              <a:xfrm>
                <a:off x="1311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79" name="Oval 78">
                <a:extLst>
                  <a:ext uri="{FF2B5EF4-FFF2-40B4-BE49-F238E27FC236}">
                    <a16:creationId xmlns:a16="http://schemas.microsoft.com/office/drawing/2014/main" id="{074DE05E-1B85-435D-8037-CCF8A2AEA8B1}"/>
                  </a:ext>
                </a:extLst>
              </p:cNvPr>
              <p:cNvSpPr>
                <a:spLocks noChangeArrowheads="1"/>
              </p:cNvSpPr>
              <p:nvPr/>
            </p:nvSpPr>
            <p:spPr bwMode="auto">
              <a:xfrm>
                <a:off x="984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80" name="Oval 79">
                <a:extLst>
                  <a:ext uri="{FF2B5EF4-FFF2-40B4-BE49-F238E27FC236}">
                    <a16:creationId xmlns:a16="http://schemas.microsoft.com/office/drawing/2014/main" id="{D98307BB-4750-4C1A-9B91-0A8B3859A5AC}"/>
                  </a:ext>
                </a:extLst>
              </p:cNvPr>
              <p:cNvSpPr>
                <a:spLocks noChangeArrowheads="1"/>
              </p:cNvSpPr>
              <p:nvPr/>
            </p:nvSpPr>
            <p:spPr bwMode="auto">
              <a:xfrm>
                <a:off x="1031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81" name="Oval 80">
                <a:extLst>
                  <a:ext uri="{FF2B5EF4-FFF2-40B4-BE49-F238E27FC236}">
                    <a16:creationId xmlns:a16="http://schemas.microsoft.com/office/drawing/2014/main" id="{2BE2FC7F-7017-4B10-81FB-E7E4851C41DB}"/>
                  </a:ext>
                </a:extLst>
              </p:cNvPr>
              <p:cNvSpPr>
                <a:spLocks noChangeArrowheads="1"/>
              </p:cNvSpPr>
              <p:nvPr/>
            </p:nvSpPr>
            <p:spPr bwMode="auto">
              <a:xfrm>
                <a:off x="1077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82" name="Oval 81">
                <a:extLst>
                  <a:ext uri="{FF2B5EF4-FFF2-40B4-BE49-F238E27FC236}">
                    <a16:creationId xmlns:a16="http://schemas.microsoft.com/office/drawing/2014/main" id="{0F948E89-7CFB-4C5C-84E7-3748FD5E8D7B}"/>
                  </a:ext>
                </a:extLst>
              </p:cNvPr>
              <p:cNvSpPr>
                <a:spLocks noChangeArrowheads="1"/>
              </p:cNvSpPr>
              <p:nvPr/>
            </p:nvSpPr>
            <p:spPr bwMode="auto">
              <a:xfrm>
                <a:off x="1124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83" name="Oval 82">
                <a:extLst>
                  <a:ext uri="{FF2B5EF4-FFF2-40B4-BE49-F238E27FC236}">
                    <a16:creationId xmlns:a16="http://schemas.microsoft.com/office/drawing/2014/main" id="{83D8777B-7B91-49C2-B3D5-88B4A351DF1B}"/>
                  </a:ext>
                </a:extLst>
              </p:cNvPr>
              <p:cNvSpPr>
                <a:spLocks noChangeArrowheads="1"/>
              </p:cNvSpPr>
              <p:nvPr/>
            </p:nvSpPr>
            <p:spPr bwMode="auto">
              <a:xfrm>
                <a:off x="797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84" name="Oval 83">
                <a:extLst>
                  <a:ext uri="{FF2B5EF4-FFF2-40B4-BE49-F238E27FC236}">
                    <a16:creationId xmlns:a16="http://schemas.microsoft.com/office/drawing/2014/main" id="{DDF9C063-7E8C-49F5-8843-C4B871A25AA6}"/>
                  </a:ext>
                </a:extLst>
              </p:cNvPr>
              <p:cNvSpPr>
                <a:spLocks noChangeArrowheads="1"/>
              </p:cNvSpPr>
              <p:nvPr/>
            </p:nvSpPr>
            <p:spPr bwMode="auto">
              <a:xfrm>
                <a:off x="843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85" name="Oval 84">
                <a:extLst>
                  <a:ext uri="{FF2B5EF4-FFF2-40B4-BE49-F238E27FC236}">
                    <a16:creationId xmlns:a16="http://schemas.microsoft.com/office/drawing/2014/main" id="{E5C6801A-8EAA-4973-9ECC-AD4F3CCF88C0}"/>
                  </a:ext>
                </a:extLst>
              </p:cNvPr>
              <p:cNvSpPr>
                <a:spLocks noChangeArrowheads="1"/>
              </p:cNvSpPr>
              <p:nvPr/>
            </p:nvSpPr>
            <p:spPr bwMode="auto">
              <a:xfrm>
                <a:off x="890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86" name="Oval 85">
                <a:extLst>
                  <a:ext uri="{FF2B5EF4-FFF2-40B4-BE49-F238E27FC236}">
                    <a16:creationId xmlns:a16="http://schemas.microsoft.com/office/drawing/2014/main" id="{6E59B249-AD7E-4FA3-A6A9-EEDDB54BD037}"/>
                  </a:ext>
                </a:extLst>
              </p:cNvPr>
              <p:cNvSpPr>
                <a:spLocks noChangeArrowheads="1"/>
              </p:cNvSpPr>
              <p:nvPr/>
            </p:nvSpPr>
            <p:spPr bwMode="auto">
              <a:xfrm>
                <a:off x="936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87" name="Oval 86">
                <a:extLst>
                  <a:ext uri="{FF2B5EF4-FFF2-40B4-BE49-F238E27FC236}">
                    <a16:creationId xmlns:a16="http://schemas.microsoft.com/office/drawing/2014/main" id="{D1D3D16A-CBC1-4AB8-949D-3C2F09BCC671}"/>
                  </a:ext>
                </a:extLst>
              </p:cNvPr>
              <p:cNvSpPr>
                <a:spLocks noChangeArrowheads="1"/>
              </p:cNvSpPr>
              <p:nvPr/>
            </p:nvSpPr>
            <p:spPr bwMode="auto">
              <a:xfrm>
                <a:off x="611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88" name="Oval 87">
                <a:extLst>
                  <a:ext uri="{FF2B5EF4-FFF2-40B4-BE49-F238E27FC236}">
                    <a16:creationId xmlns:a16="http://schemas.microsoft.com/office/drawing/2014/main" id="{C1837F45-EBEC-4C1D-A594-F4EBDA48536D}"/>
                  </a:ext>
                </a:extLst>
              </p:cNvPr>
              <p:cNvSpPr>
                <a:spLocks noChangeArrowheads="1"/>
              </p:cNvSpPr>
              <p:nvPr/>
            </p:nvSpPr>
            <p:spPr bwMode="auto">
              <a:xfrm>
                <a:off x="657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89" name="Oval 88">
                <a:extLst>
                  <a:ext uri="{FF2B5EF4-FFF2-40B4-BE49-F238E27FC236}">
                    <a16:creationId xmlns:a16="http://schemas.microsoft.com/office/drawing/2014/main" id="{0B367AF9-7264-4E36-AAEF-A23A552F7C89}"/>
                  </a:ext>
                </a:extLst>
              </p:cNvPr>
              <p:cNvSpPr>
                <a:spLocks noChangeArrowheads="1"/>
              </p:cNvSpPr>
              <p:nvPr/>
            </p:nvSpPr>
            <p:spPr bwMode="auto">
              <a:xfrm>
                <a:off x="704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90" name="Oval 89">
                <a:extLst>
                  <a:ext uri="{FF2B5EF4-FFF2-40B4-BE49-F238E27FC236}">
                    <a16:creationId xmlns:a16="http://schemas.microsoft.com/office/drawing/2014/main" id="{018A7972-53D6-48E3-93A8-D7DBEF92226C}"/>
                  </a:ext>
                </a:extLst>
              </p:cNvPr>
              <p:cNvSpPr>
                <a:spLocks noChangeArrowheads="1"/>
              </p:cNvSpPr>
              <p:nvPr/>
            </p:nvSpPr>
            <p:spPr bwMode="auto">
              <a:xfrm>
                <a:off x="750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91" name="Oval 90">
                <a:extLst>
                  <a:ext uri="{FF2B5EF4-FFF2-40B4-BE49-F238E27FC236}">
                    <a16:creationId xmlns:a16="http://schemas.microsoft.com/office/drawing/2014/main" id="{18236EF0-0F33-48B0-8626-8736E4ECACEB}"/>
                  </a:ext>
                </a:extLst>
              </p:cNvPr>
              <p:cNvSpPr>
                <a:spLocks noChangeArrowheads="1"/>
              </p:cNvSpPr>
              <p:nvPr/>
            </p:nvSpPr>
            <p:spPr bwMode="auto">
              <a:xfrm>
                <a:off x="423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92" name="Oval 91">
                <a:extLst>
                  <a:ext uri="{FF2B5EF4-FFF2-40B4-BE49-F238E27FC236}">
                    <a16:creationId xmlns:a16="http://schemas.microsoft.com/office/drawing/2014/main" id="{7E1AE79A-4E86-4B6C-AF6D-2D733C54D215}"/>
                  </a:ext>
                </a:extLst>
              </p:cNvPr>
              <p:cNvSpPr>
                <a:spLocks noChangeArrowheads="1"/>
              </p:cNvSpPr>
              <p:nvPr/>
            </p:nvSpPr>
            <p:spPr bwMode="auto">
              <a:xfrm>
                <a:off x="470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93" name="Oval 92">
                <a:extLst>
                  <a:ext uri="{FF2B5EF4-FFF2-40B4-BE49-F238E27FC236}">
                    <a16:creationId xmlns:a16="http://schemas.microsoft.com/office/drawing/2014/main" id="{4A15C877-6C90-4322-8F6F-F617D0B31F52}"/>
                  </a:ext>
                </a:extLst>
              </p:cNvPr>
              <p:cNvSpPr>
                <a:spLocks noChangeArrowheads="1"/>
              </p:cNvSpPr>
              <p:nvPr/>
            </p:nvSpPr>
            <p:spPr bwMode="auto">
              <a:xfrm>
                <a:off x="516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94" name="Oval 93">
                <a:extLst>
                  <a:ext uri="{FF2B5EF4-FFF2-40B4-BE49-F238E27FC236}">
                    <a16:creationId xmlns:a16="http://schemas.microsoft.com/office/drawing/2014/main" id="{94D34115-0BCF-47A8-873B-51F59942A16C}"/>
                  </a:ext>
                </a:extLst>
              </p:cNvPr>
              <p:cNvSpPr>
                <a:spLocks noChangeArrowheads="1"/>
              </p:cNvSpPr>
              <p:nvPr/>
            </p:nvSpPr>
            <p:spPr bwMode="auto">
              <a:xfrm>
                <a:off x="563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95" name="Oval 94">
                <a:extLst>
                  <a:ext uri="{FF2B5EF4-FFF2-40B4-BE49-F238E27FC236}">
                    <a16:creationId xmlns:a16="http://schemas.microsoft.com/office/drawing/2014/main" id="{52EB9A8E-7376-4ACF-B5ED-BDD3383C1F51}"/>
                  </a:ext>
                </a:extLst>
              </p:cNvPr>
              <p:cNvSpPr>
                <a:spLocks noChangeArrowheads="1"/>
              </p:cNvSpPr>
              <p:nvPr/>
            </p:nvSpPr>
            <p:spPr bwMode="auto">
              <a:xfrm>
                <a:off x="821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96" name="Oval 95">
                <a:extLst>
                  <a:ext uri="{FF2B5EF4-FFF2-40B4-BE49-F238E27FC236}">
                    <a16:creationId xmlns:a16="http://schemas.microsoft.com/office/drawing/2014/main" id="{5A9D8449-4ECF-42AB-9D07-F2CC4F0D7254}"/>
                  </a:ext>
                </a:extLst>
              </p:cNvPr>
              <p:cNvSpPr>
                <a:spLocks noChangeArrowheads="1"/>
              </p:cNvSpPr>
              <p:nvPr/>
            </p:nvSpPr>
            <p:spPr bwMode="auto">
              <a:xfrm>
                <a:off x="635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97" name="Oval 96">
                <a:extLst>
                  <a:ext uri="{FF2B5EF4-FFF2-40B4-BE49-F238E27FC236}">
                    <a16:creationId xmlns:a16="http://schemas.microsoft.com/office/drawing/2014/main" id="{9301B837-CDE3-4C62-BB99-2C0B09834C99}"/>
                  </a:ext>
                </a:extLst>
              </p:cNvPr>
              <p:cNvSpPr>
                <a:spLocks noChangeArrowheads="1"/>
              </p:cNvSpPr>
              <p:nvPr/>
            </p:nvSpPr>
            <p:spPr bwMode="auto">
              <a:xfrm>
                <a:off x="681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98" name="Oval 97">
                <a:extLst>
                  <a:ext uri="{FF2B5EF4-FFF2-40B4-BE49-F238E27FC236}">
                    <a16:creationId xmlns:a16="http://schemas.microsoft.com/office/drawing/2014/main" id="{EC9ACCA6-88C3-4572-908F-DB2927FC9C25}"/>
                  </a:ext>
                </a:extLst>
              </p:cNvPr>
              <p:cNvSpPr>
                <a:spLocks noChangeArrowheads="1"/>
              </p:cNvSpPr>
              <p:nvPr/>
            </p:nvSpPr>
            <p:spPr bwMode="auto">
              <a:xfrm>
                <a:off x="728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99" name="Oval 98">
                <a:extLst>
                  <a:ext uri="{FF2B5EF4-FFF2-40B4-BE49-F238E27FC236}">
                    <a16:creationId xmlns:a16="http://schemas.microsoft.com/office/drawing/2014/main" id="{573E4A1E-7146-4860-AC18-ED2A654E1C00}"/>
                  </a:ext>
                </a:extLst>
              </p:cNvPr>
              <p:cNvSpPr>
                <a:spLocks noChangeArrowheads="1"/>
              </p:cNvSpPr>
              <p:nvPr/>
            </p:nvSpPr>
            <p:spPr bwMode="auto">
              <a:xfrm>
                <a:off x="774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00" name="Oval 99">
                <a:extLst>
                  <a:ext uri="{FF2B5EF4-FFF2-40B4-BE49-F238E27FC236}">
                    <a16:creationId xmlns:a16="http://schemas.microsoft.com/office/drawing/2014/main" id="{8FE8B237-C150-43A7-93F7-BFD8C168CE6E}"/>
                  </a:ext>
                </a:extLst>
              </p:cNvPr>
              <p:cNvSpPr>
                <a:spLocks noChangeArrowheads="1"/>
              </p:cNvSpPr>
              <p:nvPr/>
            </p:nvSpPr>
            <p:spPr bwMode="auto">
              <a:xfrm>
                <a:off x="447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01" name="Oval 100">
                <a:extLst>
                  <a:ext uri="{FF2B5EF4-FFF2-40B4-BE49-F238E27FC236}">
                    <a16:creationId xmlns:a16="http://schemas.microsoft.com/office/drawing/2014/main" id="{80FF1FCE-17DE-467A-898E-47A97E61D254}"/>
                  </a:ext>
                </a:extLst>
              </p:cNvPr>
              <p:cNvSpPr>
                <a:spLocks noChangeArrowheads="1"/>
              </p:cNvSpPr>
              <p:nvPr/>
            </p:nvSpPr>
            <p:spPr bwMode="auto">
              <a:xfrm>
                <a:off x="494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02" name="Oval 101">
                <a:extLst>
                  <a:ext uri="{FF2B5EF4-FFF2-40B4-BE49-F238E27FC236}">
                    <a16:creationId xmlns:a16="http://schemas.microsoft.com/office/drawing/2014/main" id="{43B689FB-2C86-4BE5-93A4-A392BA1FE11E}"/>
                  </a:ext>
                </a:extLst>
              </p:cNvPr>
              <p:cNvSpPr>
                <a:spLocks noChangeArrowheads="1"/>
              </p:cNvSpPr>
              <p:nvPr/>
            </p:nvSpPr>
            <p:spPr bwMode="auto">
              <a:xfrm>
                <a:off x="540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03" name="Oval 102">
                <a:extLst>
                  <a:ext uri="{FF2B5EF4-FFF2-40B4-BE49-F238E27FC236}">
                    <a16:creationId xmlns:a16="http://schemas.microsoft.com/office/drawing/2014/main" id="{F5A3C9C6-CB72-4EAF-B434-6F78C5C5CBF5}"/>
                  </a:ext>
                </a:extLst>
              </p:cNvPr>
              <p:cNvSpPr>
                <a:spLocks noChangeArrowheads="1"/>
              </p:cNvSpPr>
              <p:nvPr/>
            </p:nvSpPr>
            <p:spPr bwMode="auto">
              <a:xfrm>
                <a:off x="587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04" name="Oval 103">
                <a:extLst>
                  <a:ext uri="{FF2B5EF4-FFF2-40B4-BE49-F238E27FC236}">
                    <a16:creationId xmlns:a16="http://schemas.microsoft.com/office/drawing/2014/main" id="{BFB7D375-E27E-40A1-B07F-256178C8E919}"/>
                  </a:ext>
                </a:extLst>
              </p:cNvPr>
              <p:cNvSpPr>
                <a:spLocks noChangeArrowheads="1"/>
              </p:cNvSpPr>
              <p:nvPr/>
            </p:nvSpPr>
            <p:spPr bwMode="auto">
              <a:xfrm>
                <a:off x="1383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05" name="Oval 104">
                <a:extLst>
                  <a:ext uri="{FF2B5EF4-FFF2-40B4-BE49-F238E27FC236}">
                    <a16:creationId xmlns:a16="http://schemas.microsoft.com/office/drawing/2014/main" id="{4A1122B5-FBDC-4BD5-BE8C-75A1941CB351}"/>
                  </a:ext>
                </a:extLst>
              </p:cNvPr>
              <p:cNvSpPr>
                <a:spLocks noChangeArrowheads="1"/>
              </p:cNvSpPr>
              <p:nvPr/>
            </p:nvSpPr>
            <p:spPr bwMode="auto">
              <a:xfrm>
                <a:off x="1430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06" name="Oval 105">
                <a:extLst>
                  <a:ext uri="{FF2B5EF4-FFF2-40B4-BE49-F238E27FC236}">
                    <a16:creationId xmlns:a16="http://schemas.microsoft.com/office/drawing/2014/main" id="{0DE2244F-B906-4109-9844-1795305A9DA8}"/>
                  </a:ext>
                </a:extLst>
              </p:cNvPr>
              <p:cNvSpPr>
                <a:spLocks noChangeArrowheads="1"/>
              </p:cNvSpPr>
              <p:nvPr/>
            </p:nvSpPr>
            <p:spPr bwMode="auto">
              <a:xfrm>
                <a:off x="1476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07" name="Oval 106">
                <a:extLst>
                  <a:ext uri="{FF2B5EF4-FFF2-40B4-BE49-F238E27FC236}">
                    <a16:creationId xmlns:a16="http://schemas.microsoft.com/office/drawing/2014/main" id="{0F6A1081-00AF-4455-919D-144C6D51E3CF}"/>
                  </a:ext>
                </a:extLst>
              </p:cNvPr>
              <p:cNvSpPr>
                <a:spLocks noChangeArrowheads="1"/>
              </p:cNvSpPr>
              <p:nvPr/>
            </p:nvSpPr>
            <p:spPr bwMode="auto">
              <a:xfrm>
                <a:off x="1523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08" name="Oval 107">
                <a:extLst>
                  <a:ext uri="{FF2B5EF4-FFF2-40B4-BE49-F238E27FC236}">
                    <a16:creationId xmlns:a16="http://schemas.microsoft.com/office/drawing/2014/main" id="{D118EFE8-B28A-4478-AC8F-2FE35C172548}"/>
                  </a:ext>
                </a:extLst>
              </p:cNvPr>
              <p:cNvSpPr>
                <a:spLocks noChangeArrowheads="1"/>
              </p:cNvSpPr>
              <p:nvPr/>
            </p:nvSpPr>
            <p:spPr bwMode="auto">
              <a:xfrm>
                <a:off x="1196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09" name="Oval 108">
                <a:extLst>
                  <a:ext uri="{FF2B5EF4-FFF2-40B4-BE49-F238E27FC236}">
                    <a16:creationId xmlns:a16="http://schemas.microsoft.com/office/drawing/2014/main" id="{8EC14DE2-DBEE-4B6A-AB0A-0E8A5D980F3F}"/>
                  </a:ext>
                </a:extLst>
              </p:cNvPr>
              <p:cNvSpPr>
                <a:spLocks noChangeArrowheads="1"/>
              </p:cNvSpPr>
              <p:nvPr/>
            </p:nvSpPr>
            <p:spPr bwMode="auto">
              <a:xfrm>
                <a:off x="1242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10" name="Oval 109">
                <a:extLst>
                  <a:ext uri="{FF2B5EF4-FFF2-40B4-BE49-F238E27FC236}">
                    <a16:creationId xmlns:a16="http://schemas.microsoft.com/office/drawing/2014/main" id="{1383E1DA-5EB5-4F12-A068-B80C44F23F82}"/>
                  </a:ext>
                </a:extLst>
              </p:cNvPr>
              <p:cNvSpPr>
                <a:spLocks noChangeArrowheads="1"/>
              </p:cNvSpPr>
              <p:nvPr/>
            </p:nvSpPr>
            <p:spPr bwMode="auto">
              <a:xfrm>
                <a:off x="1289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11" name="Oval 110">
                <a:extLst>
                  <a:ext uri="{FF2B5EF4-FFF2-40B4-BE49-F238E27FC236}">
                    <a16:creationId xmlns:a16="http://schemas.microsoft.com/office/drawing/2014/main" id="{21426BEF-F292-45BC-AD1D-F3B269A14418}"/>
                  </a:ext>
                </a:extLst>
              </p:cNvPr>
              <p:cNvSpPr>
                <a:spLocks noChangeArrowheads="1"/>
              </p:cNvSpPr>
              <p:nvPr/>
            </p:nvSpPr>
            <p:spPr bwMode="auto">
              <a:xfrm>
                <a:off x="1335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12" name="Oval 111">
                <a:extLst>
                  <a:ext uri="{FF2B5EF4-FFF2-40B4-BE49-F238E27FC236}">
                    <a16:creationId xmlns:a16="http://schemas.microsoft.com/office/drawing/2014/main" id="{2A21F81F-91DC-4FD8-94D4-2A9EB2DA8C9F}"/>
                  </a:ext>
                </a:extLst>
              </p:cNvPr>
              <p:cNvSpPr>
                <a:spLocks noChangeArrowheads="1"/>
              </p:cNvSpPr>
              <p:nvPr/>
            </p:nvSpPr>
            <p:spPr bwMode="auto">
              <a:xfrm>
                <a:off x="1008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13" name="Oval 112">
                <a:extLst>
                  <a:ext uri="{FF2B5EF4-FFF2-40B4-BE49-F238E27FC236}">
                    <a16:creationId xmlns:a16="http://schemas.microsoft.com/office/drawing/2014/main" id="{014E1622-0580-429D-9F1F-1363EA5A1198}"/>
                  </a:ext>
                </a:extLst>
              </p:cNvPr>
              <p:cNvSpPr>
                <a:spLocks noChangeArrowheads="1"/>
              </p:cNvSpPr>
              <p:nvPr/>
            </p:nvSpPr>
            <p:spPr bwMode="auto">
              <a:xfrm>
                <a:off x="1055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14" name="Oval 113">
                <a:extLst>
                  <a:ext uri="{FF2B5EF4-FFF2-40B4-BE49-F238E27FC236}">
                    <a16:creationId xmlns:a16="http://schemas.microsoft.com/office/drawing/2014/main" id="{F5987B3F-5B83-4547-AE94-04D0D7841314}"/>
                  </a:ext>
                </a:extLst>
              </p:cNvPr>
              <p:cNvSpPr>
                <a:spLocks noChangeArrowheads="1"/>
              </p:cNvSpPr>
              <p:nvPr/>
            </p:nvSpPr>
            <p:spPr bwMode="auto">
              <a:xfrm>
                <a:off x="1101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15" name="Oval 114">
                <a:extLst>
                  <a:ext uri="{FF2B5EF4-FFF2-40B4-BE49-F238E27FC236}">
                    <a16:creationId xmlns:a16="http://schemas.microsoft.com/office/drawing/2014/main" id="{16785163-A20D-418B-BB4F-E58C706368C4}"/>
                  </a:ext>
                </a:extLst>
              </p:cNvPr>
              <p:cNvSpPr>
                <a:spLocks noChangeArrowheads="1"/>
              </p:cNvSpPr>
              <p:nvPr/>
            </p:nvSpPr>
            <p:spPr bwMode="auto">
              <a:xfrm>
                <a:off x="1148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16" name="Oval 115">
                <a:extLst>
                  <a:ext uri="{FF2B5EF4-FFF2-40B4-BE49-F238E27FC236}">
                    <a16:creationId xmlns:a16="http://schemas.microsoft.com/office/drawing/2014/main" id="{5B98D1C7-BB99-416E-A2AB-AF554F1349CF}"/>
                  </a:ext>
                </a:extLst>
              </p:cNvPr>
              <p:cNvSpPr>
                <a:spLocks noChangeArrowheads="1"/>
              </p:cNvSpPr>
              <p:nvPr/>
            </p:nvSpPr>
            <p:spPr bwMode="auto">
              <a:xfrm>
                <a:off x="960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17" name="Oval 116">
                <a:extLst>
                  <a:ext uri="{FF2B5EF4-FFF2-40B4-BE49-F238E27FC236}">
                    <a16:creationId xmlns:a16="http://schemas.microsoft.com/office/drawing/2014/main" id="{4DD8BA2B-58C7-43B3-B096-150BB0540FA6}"/>
                  </a:ext>
                </a:extLst>
              </p:cNvPr>
              <p:cNvSpPr>
                <a:spLocks noChangeArrowheads="1"/>
              </p:cNvSpPr>
              <p:nvPr/>
            </p:nvSpPr>
            <p:spPr bwMode="auto">
              <a:xfrm>
                <a:off x="915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18" name="Oval 117">
                <a:extLst>
                  <a:ext uri="{FF2B5EF4-FFF2-40B4-BE49-F238E27FC236}">
                    <a16:creationId xmlns:a16="http://schemas.microsoft.com/office/drawing/2014/main" id="{8C53C1DA-3DD3-4AB6-95DA-3160E4F1E6FC}"/>
                  </a:ext>
                </a:extLst>
              </p:cNvPr>
              <p:cNvSpPr>
                <a:spLocks noChangeArrowheads="1"/>
              </p:cNvSpPr>
              <p:nvPr/>
            </p:nvSpPr>
            <p:spPr bwMode="auto">
              <a:xfrm>
                <a:off x="867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19" name="Oval 118">
                <a:extLst>
                  <a:ext uri="{FF2B5EF4-FFF2-40B4-BE49-F238E27FC236}">
                    <a16:creationId xmlns:a16="http://schemas.microsoft.com/office/drawing/2014/main" id="{3605C7E4-C5A1-4CEF-97B0-50DB6289C165}"/>
                  </a:ext>
                </a:extLst>
              </p:cNvPr>
              <p:cNvSpPr>
                <a:spLocks noChangeArrowheads="1"/>
              </p:cNvSpPr>
              <p:nvPr/>
            </p:nvSpPr>
            <p:spPr bwMode="auto">
              <a:xfrm>
                <a:off x="375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20" name="Oval 119">
                <a:extLst>
                  <a:ext uri="{FF2B5EF4-FFF2-40B4-BE49-F238E27FC236}">
                    <a16:creationId xmlns:a16="http://schemas.microsoft.com/office/drawing/2014/main" id="{1DAEF804-CC14-4E9E-B157-273BBD41DBF8}"/>
                  </a:ext>
                </a:extLst>
              </p:cNvPr>
              <p:cNvSpPr>
                <a:spLocks noChangeArrowheads="1"/>
              </p:cNvSpPr>
              <p:nvPr/>
            </p:nvSpPr>
            <p:spPr bwMode="auto">
              <a:xfrm>
                <a:off x="189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21" name="Oval 120">
                <a:extLst>
                  <a:ext uri="{FF2B5EF4-FFF2-40B4-BE49-F238E27FC236}">
                    <a16:creationId xmlns:a16="http://schemas.microsoft.com/office/drawing/2014/main" id="{EAB3935A-638D-4C46-8D52-D436EEA5DAA4}"/>
                  </a:ext>
                </a:extLst>
              </p:cNvPr>
              <p:cNvSpPr>
                <a:spLocks noChangeArrowheads="1"/>
              </p:cNvSpPr>
              <p:nvPr/>
            </p:nvSpPr>
            <p:spPr bwMode="auto">
              <a:xfrm>
                <a:off x="282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22" name="Oval 121">
                <a:extLst>
                  <a:ext uri="{FF2B5EF4-FFF2-40B4-BE49-F238E27FC236}">
                    <a16:creationId xmlns:a16="http://schemas.microsoft.com/office/drawing/2014/main" id="{0B3DE397-263F-4C31-AAB8-3B03EFC6CB25}"/>
                  </a:ext>
                </a:extLst>
              </p:cNvPr>
              <p:cNvSpPr>
                <a:spLocks noChangeArrowheads="1"/>
              </p:cNvSpPr>
              <p:nvPr/>
            </p:nvSpPr>
            <p:spPr bwMode="auto">
              <a:xfrm>
                <a:off x="95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23" name="Oval 122">
                <a:extLst>
                  <a:ext uri="{FF2B5EF4-FFF2-40B4-BE49-F238E27FC236}">
                    <a16:creationId xmlns:a16="http://schemas.microsoft.com/office/drawing/2014/main" id="{ABF1B453-B63A-4E08-847E-BD99C32BC42E}"/>
                  </a:ext>
                </a:extLst>
              </p:cNvPr>
              <p:cNvSpPr>
                <a:spLocks noChangeArrowheads="1"/>
              </p:cNvSpPr>
              <p:nvPr/>
            </p:nvSpPr>
            <p:spPr bwMode="auto">
              <a:xfrm>
                <a:off x="353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24" name="Oval 123">
                <a:extLst>
                  <a:ext uri="{FF2B5EF4-FFF2-40B4-BE49-F238E27FC236}">
                    <a16:creationId xmlns:a16="http://schemas.microsoft.com/office/drawing/2014/main" id="{5C23805E-8A7B-4FE1-A7CB-289AD12F7938}"/>
                  </a:ext>
                </a:extLst>
              </p:cNvPr>
              <p:cNvSpPr>
                <a:spLocks noChangeArrowheads="1"/>
              </p:cNvSpPr>
              <p:nvPr/>
            </p:nvSpPr>
            <p:spPr bwMode="auto">
              <a:xfrm>
                <a:off x="167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25" name="Oval 124">
                <a:extLst>
                  <a:ext uri="{FF2B5EF4-FFF2-40B4-BE49-F238E27FC236}">
                    <a16:creationId xmlns:a16="http://schemas.microsoft.com/office/drawing/2014/main" id="{14E418E7-2DBD-4440-AC36-FF8AE31CA6ED}"/>
                  </a:ext>
                </a:extLst>
              </p:cNvPr>
              <p:cNvSpPr>
                <a:spLocks noChangeArrowheads="1"/>
              </p:cNvSpPr>
              <p:nvPr/>
            </p:nvSpPr>
            <p:spPr bwMode="auto">
              <a:xfrm>
                <a:off x="213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26" name="Oval 125">
                <a:extLst>
                  <a:ext uri="{FF2B5EF4-FFF2-40B4-BE49-F238E27FC236}">
                    <a16:creationId xmlns:a16="http://schemas.microsoft.com/office/drawing/2014/main" id="{85865E8D-CF60-4B98-A56A-B70292C45642}"/>
                  </a:ext>
                </a:extLst>
              </p:cNvPr>
              <p:cNvSpPr>
                <a:spLocks noChangeArrowheads="1"/>
              </p:cNvSpPr>
              <p:nvPr/>
            </p:nvSpPr>
            <p:spPr bwMode="auto">
              <a:xfrm>
                <a:off x="260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27" name="Oval 126">
                <a:extLst>
                  <a:ext uri="{FF2B5EF4-FFF2-40B4-BE49-F238E27FC236}">
                    <a16:creationId xmlns:a16="http://schemas.microsoft.com/office/drawing/2014/main" id="{06E686D8-3DC1-4A86-9F3F-51A8F6E75140}"/>
                  </a:ext>
                </a:extLst>
              </p:cNvPr>
              <p:cNvSpPr>
                <a:spLocks noChangeArrowheads="1"/>
              </p:cNvSpPr>
              <p:nvPr/>
            </p:nvSpPr>
            <p:spPr bwMode="auto">
              <a:xfrm>
                <a:off x="306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28" name="Oval 127">
                <a:extLst>
                  <a:ext uri="{FF2B5EF4-FFF2-40B4-BE49-F238E27FC236}">
                    <a16:creationId xmlns:a16="http://schemas.microsoft.com/office/drawing/2014/main" id="{603045FB-9E1C-4618-BE4F-FE3EC1C67658}"/>
                  </a:ext>
                </a:extLst>
              </p:cNvPr>
              <p:cNvSpPr>
                <a:spLocks noChangeArrowheads="1"/>
              </p:cNvSpPr>
              <p:nvPr/>
            </p:nvSpPr>
            <p:spPr bwMode="auto">
              <a:xfrm>
                <a:off x="26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29" name="Oval 128">
                <a:extLst>
                  <a:ext uri="{FF2B5EF4-FFF2-40B4-BE49-F238E27FC236}">
                    <a16:creationId xmlns:a16="http://schemas.microsoft.com/office/drawing/2014/main" id="{50A385DC-563C-46C0-862C-8AAC0F2F95BD}"/>
                  </a:ext>
                </a:extLst>
              </p:cNvPr>
              <p:cNvSpPr>
                <a:spLocks noChangeArrowheads="1"/>
              </p:cNvSpPr>
              <p:nvPr/>
            </p:nvSpPr>
            <p:spPr bwMode="auto">
              <a:xfrm>
                <a:off x="72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30" name="Oval 129">
                <a:extLst>
                  <a:ext uri="{FF2B5EF4-FFF2-40B4-BE49-F238E27FC236}">
                    <a16:creationId xmlns:a16="http://schemas.microsoft.com/office/drawing/2014/main" id="{B36F1F9E-4CAB-41F8-9BF8-0AE8EB8F2DE4}"/>
                  </a:ext>
                </a:extLst>
              </p:cNvPr>
              <p:cNvSpPr>
                <a:spLocks noChangeArrowheads="1"/>
              </p:cNvSpPr>
              <p:nvPr/>
            </p:nvSpPr>
            <p:spPr bwMode="auto">
              <a:xfrm>
                <a:off x="119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31" name="Oval 130">
                <a:extLst>
                  <a:ext uri="{FF2B5EF4-FFF2-40B4-BE49-F238E27FC236}">
                    <a16:creationId xmlns:a16="http://schemas.microsoft.com/office/drawing/2014/main" id="{047FFFC8-617C-4F18-A312-7A8AF18C1E91}"/>
                  </a:ext>
                </a:extLst>
              </p:cNvPr>
              <p:cNvSpPr>
                <a:spLocks noChangeArrowheads="1"/>
              </p:cNvSpPr>
              <p:nvPr/>
            </p:nvSpPr>
            <p:spPr bwMode="auto">
              <a:xfrm>
                <a:off x="447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32" name="Oval 131">
                <a:extLst>
                  <a:ext uri="{FF2B5EF4-FFF2-40B4-BE49-F238E27FC236}">
                    <a16:creationId xmlns:a16="http://schemas.microsoft.com/office/drawing/2014/main" id="{A8B9519F-0C92-4B84-9364-0D88365EF401}"/>
                  </a:ext>
                </a:extLst>
              </p:cNvPr>
              <p:cNvSpPr>
                <a:spLocks noChangeArrowheads="1"/>
              </p:cNvSpPr>
              <p:nvPr/>
            </p:nvSpPr>
            <p:spPr bwMode="auto">
              <a:xfrm>
                <a:off x="399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33" name="Oval 132">
                <a:extLst>
                  <a:ext uri="{FF2B5EF4-FFF2-40B4-BE49-F238E27FC236}">
                    <a16:creationId xmlns:a16="http://schemas.microsoft.com/office/drawing/2014/main" id="{E8DD442E-C393-432B-A98D-8AA2890E3770}"/>
                  </a:ext>
                </a:extLst>
              </p:cNvPr>
              <p:cNvSpPr>
                <a:spLocks noChangeArrowheads="1"/>
              </p:cNvSpPr>
              <p:nvPr/>
            </p:nvSpPr>
            <p:spPr bwMode="auto">
              <a:xfrm>
                <a:off x="456" y="11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34" name="Oval 133">
                <a:extLst>
                  <a:ext uri="{FF2B5EF4-FFF2-40B4-BE49-F238E27FC236}">
                    <a16:creationId xmlns:a16="http://schemas.microsoft.com/office/drawing/2014/main" id="{6179033D-DB99-49CB-89A5-C9D627F599FF}"/>
                  </a:ext>
                </a:extLst>
              </p:cNvPr>
              <p:cNvSpPr>
                <a:spLocks noChangeArrowheads="1"/>
              </p:cNvSpPr>
              <p:nvPr/>
            </p:nvSpPr>
            <p:spPr bwMode="auto">
              <a:xfrm>
                <a:off x="143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35" name="Oval 134">
                <a:extLst>
                  <a:ext uri="{FF2B5EF4-FFF2-40B4-BE49-F238E27FC236}">
                    <a16:creationId xmlns:a16="http://schemas.microsoft.com/office/drawing/2014/main" id="{E3F1B7F2-AB94-4470-B449-1904F3C8464F}"/>
                  </a:ext>
                </a:extLst>
              </p:cNvPr>
              <p:cNvSpPr>
                <a:spLocks noChangeArrowheads="1"/>
              </p:cNvSpPr>
              <p:nvPr/>
            </p:nvSpPr>
            <p:spPr bwMode="auto">
              <a:xfrm>
                <a:off x="2361" y="8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36" name="Oval 135">
                <a:extLst>
                  <a:ext uri="{FF2B5EF4-FFF2-40B4-BE49-F238E27FC236}">
                    <a16:creationId xmlns:a16="http://schemas.microsoft.com/office/drawing/2014/main" id="{611178B1-58E3-43EE-90A1-EC9C34391DE2}"/>
                  </a:ext>
                </a:extLst>
              </p:cNvPr>
              <p:cNvSpPr>
                <a:spLocks noChangeArrowheads="1"/>
              </p:cNvSpPr>
              <p:nvPr/>
            </p:nvSpPr>
            <p:spPr bwMode="auto">
              <a:xfrm>
                <a:off x="3291" y="8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grpSp>
        <p:grpSp>
          <p:nvGrpSpPr>
            <p:cNvPr id="137" name="Group 136">
              <a:extLst>
                <a:ext uri="{FF2B5EF4-FFF2-40B4-BE49-F238E27FC236}">
                  <a16:creationId xmlns:a16="http://schemas.microsoft.com/office/drawing/2014/main" id="{0231BA4B-7C5E-43ED-8138-56CDBE88A0CA}"/>
                </a:ext>
              </a:extLst>
            </p:cNvPr>
            <p:cNvGrpSpPr>
              <a:grpSpLocks/>
            </p:cNvGrpSpPr>
            <p:nvPr/>
          </p:nvGrpSpPr>
          <p:grpSpPr bwMode="auto">
            <a:xfrm>
              <a:off x="75252" y="1517472"/>
              <a:ext cx="12062691" cy="692727"/>
              <a:chOff x="261" y="65"/>
              <a:chExt cx="15450" cy="725"/>
            </a:xfrm>
          </p:grpSpPr>
          <p:sp>
            <p:nvSpPr>
              <p:cNvPr id="138" name="Oval 137">
                <a:extLst>
                  <a:ext uri="{FF2B5EF4-FFF2-40B4-BE49-F238E27FC236}">
                    <a16:creationId xmlns:a16="http://schemas.microsoft.com/office/drawing/2014/main" id="{8A90FAC6-E19B-4971-9AE8-F67959089397}"/>
                  </a:ext>
                </a:extLst>
              </p:cNvPr>
              <p:cNvSpPr>
                <a:spLocks noChangeArrowheads="1"/>
              </p:cNvSpPr>
              <p:nvPr/>
            </p:nvSpPr>
            <p:spPr bwMode="auto">
              <a:xfrm>
                <a:off x="1359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39" name="Oval 138">
                <a:extLst>
                  <a:ext uri="{FF2B5EF4-FFF2-40B4-BE49-F238E27FC236}">
                    <a16:creationId xmlns:a16="http://schemas.microsoft.com/office/drawing/2014/main" id="{E4FE3330-1A8F-4A67-B9F7-E015736CFA54}"/>
                  </a:ext>
                </a:extLst>
              </p:cNvPr>
              <p:cNvSpPr>
                <a:spLocks noChangeArrowheads="1"/>
              </p:cNvSpPr>
              <p:nvPr/>
            </p:nvSpPr>
            <p:spPr bwMode="auto">
              <a:xfrm>
                <a:off x="1406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40" name="Oval 139">
                <a:extLst>
                  <a:ext uri="{FF2B5EF4-FFF2-40B4-BE49-F238E27FC236}">
                    <a16:creationId xmlns:a16="http://schemas.microsoft.com/office/drawing/2014/main" id="{7F6E68D2-B5CE-4FC6-9539-EDF2972A618B}"/>
                  </a:ext>
                </a:extLst>
              </p:cNvPr>
              <p:cNvSpPr>
                <a:spLocks noChangeArrowheads="1"/>
              </p:cNvSpPr>
              <p:nvPr/>
            </p:nvSpPr>
            <p:spPr bwMode="auto">
              <a:xfrm>
                <a:off x="1452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41" name="Oval 140">
                <a:extLst>
                  <a:ext uri="{FF2B5EF4-FFF2-40B4-BE49-F238E27FC236}">
                    <a16:creationId xmlns:a16="http://schemas.microsoft.com/office/drawing/2014/main" id="{5C13D29E-C892-43B4-BFA7-D8862EFE6B81}"/>
                  </a:ext>
                </a:extLst>
              </p:cNvPr>
              <p:cNvSpPr>
                <a:spLocks noChangeArrowheads="1"/>
              </p:cNvSpPr>
              <p:nvPr/>
            </p:nvSpPr>
            <p:spPr bwMode="auto">
              <a:xfrm>
                <a:off x="1499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42" name="Oval 141">
                <a:extLst>
                  <a:ext uri="{FF2B5EF4-FFF2-40B4-BE49-F238E27FC236}">
                    <a16:creationId xmlns:a16="http://schemas.microsoft.com/office/drawing/2014/main" id="{1BB0AD25-1D99-4CBA-ACCF-7352E21B3817}"/>
                  </a:ext>
                </a:extLst>
              </p:cNvPr>
              <p:cNvSpPr>
                <a:spLocks noChangeArrowheads="1"/>
              </p:cNvSpPr>
              <p:nvPr/>
            </p:nvSpPr>
            <p:spPr bwMode="auto">
              <a:xfrm>
                <a:off x="1172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43" name="Oval 142">
                <a:extLst>
                  <a:ext uri="{FF2B5EF4-FFF2-40B4-BE49-F238E27FC236}">
                    <a16:creationId xmlns:a16="http://schemas.microsoft.com/office/drawing/2014/main" id="{BF3C7F16-95E3-4E41-9403-FE725EC1723C}"/>
                  </a:ext>
                </a:extLst>
              </p:cNvPr>
              <p:cNvSpPr>
                <a:spLocks noChangeArrowheads="1"/>
              </p:cNvSpPr>
              <p:nvPr/>
            </p:nvSpPr>
            <p:spPr bwMode="auto">
              <a:xfrm>
                <a:off x="1218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44" name="Oval 143">
                <a:extLst>
                  <a:ext uri="{FF2B5EF4-FFF2-40B4-BE49-F238E27FC236}">
                    <a16:creationId xmlns:a16="http://schemas.microsoft.com/office/drawing/2014/main" id="{6C367DC9-D9A7-40C4-8E68-87B6D16E66BF}"/>
                  </a:ext>
                </a:extLst>
              </p:cNvPr>
              <p:cNvSpPr>
                <a:spLocks noChangeArrowheads="1"/>
              </p:cNvSpPr>
              <p:nvPr/>
            </p:nvSpPr>
            <p:spPr bwMode="auto">
              <a:xfrm>
                <a:off x="1265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45" name="Oval 144">
                <a:extLst>
                  <a:ext uri="{FF2B5EF4-FFF2-40B4-BE49-F238E27FC236}">
                    <a16:creationId xmlns:a16="http://schemas.microsoft.com/office/drawing/2014/main" id="{24D92BB3-F436-4E9B-9D71-BFCCB454ECA9}"/>
                  </a:ext>
                </a:extLst>
              </p:cNvPr>
              <p:cNvSpPr>
                <a:spLocks noChangeArrowheads="1"/>
              </p:cNvSpPr>
              <p:nvPr/>
            </p:nvSpPr>
            <p:spPr bwMode="auto">
              <a:xfrm>
                <a:off x="1311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46" name="Oval 145">
                <a:extLst>
                  <a:ext uri="{FF2B5EF4-FFF2-40B4-BE49-F238E27FC236}">
                    <a16:creationId xmlns:a16="http://schemas.microsoft.com/office/drawing/2014/main" id="{E5CAC1B7-C8CC-41DD-9B09-7053DAF89AB0}"/>
                  </a:ext>
                </a:extLst>
              </p:cNvPr>
              <p:cNvSpPr>
                <a:spLocks noChangeArrowheads="1"/>
              </p:cNvSpPr>
              <p:nvPr/>
            </p:nvSpPr>
            <p:spPr bwMode="auto">
              <a:xfrm>
                <a:off x="984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47" name="Oval 146">
                <a:extLst>
                  <a:ext uri="{FF2B5EF4-FFF2-40B4-BE49-F238E27FC236}">
                    <a16:creationId xmlns:a16="http://schemas.microsoft.com/office/drawing/2014/main" id="{F7648D8B-E15B-479F-A0CE-BFA92A2747C0}"/>
                  </a:ext>
                </a:extLst>
              </p:cNvPr>
              <p:cNvSpPr>
                <a:spLocks noChangeArrowheads="1"/>
              </p:cNvSpPr>
              <p:nvPr/>
            </p:nvSpPr>
            <p:spPr bwMode="auto">
              <a:xfrm>
                <a:off x="1031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48" name="Oval 147">
                <a:extLst>
                  <a:ext uri="{FF2B5EF4-FFF2-40B4-BE49-F238E27FC236}">
                    <a16:creationId xmlns:a16="http://schemas.microsoft.com/office/drawing/2014/main" id="{7B5D3B8E-3319-42F1-8A7B-184A6A8A795A}"/>
                  </a:ext>
                </a:extLst>
              </p:cNvPr>
              <p:cNvSpPr>
                <a:spLocks noChangeArrowheads="1"/>
              </p:cNvSpPr>
              <p:nvPr/>
            </p:nvSpPr>
            <p:spPr bwMode="auto">
              <a:xfrm>
                <a:off x="1077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49" name="Oval 148">
                <a:extLst>
                  <a:ext uri="{FF2B5EF4-FFF2-40B4-BE49-F238E27FC236}">
                    <a16:creationId xmlns:a16="http://schemas.microsoft.com/office/drawing/2014/main" id="{CC930FD4-0BDC-4C0F-BC25-8BC71537B524}"/>
                  </a:ext>
                </a:extLst>
              </p:cNvPr>
              <p:cNvSpPr>
                <a:spLocks noChangeArrowheads="1"/>
              </p:cNvSpPr>
              <p:nvPr/>
            </p:nvSpPr>
            <p:spPr bwMode="auto">
              <a:xfrm>
                <a:off x="1124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50" name="Oval 149">
                <a:extLst>
                  <a:ext uri="{FF2B5EF4-FFF2-40B4-BE49-F238E27FC236}">
                    <a16:creationId xmlns:a16="http://schemas.microsoft.com/office/drawing/2014/main" id="{770CCBCD-82C0-425F-A608-56E29B79F3A1}"/>
                  </a:ext>
                </a:extLst>
              </p:cNvPr>
              <p:cNvSpPr>
                <a:spLocks noChangeArrowheads="1"/>
              </p:cNvSpPr>
              <p:nvPr/>
            </p:nvSpPr>
            <p:spPr bwMode="auto">
              <a:xfrm>
                <a:off x="797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51" name="Oval 150">
                <a:extLst>
                  <a:ext uri="{FF2B5EF4-FFF2-40B4-BE49-F238E27FC236}">
                    <a16:creationId xmlns:a16="http://schemas.microsoft.com/office/drawing/2014/main" id="{E5C1E240-1E02-461F-B9BF-CF4BBC713A02}"/>
                  </a:ext>
                </a:extLst>
              </p:cNvPr>
              <p:cNvSpPr>
                <a:spLocks noChangeArrowheads="1"/>
              </p:cNvSpPr>
              <p:nvPr/>
            </p:nvSpPr>
            <p:spPr bwMode="auto">
              <a:xfrm>
                <a:off x="843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52" name="Oval 151">
                <a:extLst>
                  <a:ext uri="{FF2B5EF4-FFF2-40B4-BE49-F238E27FC236}">
                    <a16:creationId xmlns:a16="http://schemas.microsoft.com/office/drawing/2014/main" id="{E01D3335-8C38-4549-89DD-CFB3302EA97D}"/>
                  </a:ext>
                </a:extLst>
              </p:cNvPr>
              <p:cNvSpPr>
                <a:spLocks noChangeArrowheads="1"/>
              </p:cNvSpPr>
              <p:nvPr/>
            </p:nvSpPr>
            <p:spPr bwMode="auto">
              <a:xfrm>
                <a:off x="890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53" name="Oval 152">
                <a:extLst>
                  <a:ext uri="{FF2B5EF4-FFF2-40B4-BE49-F238E27FC236}">
                    <a16:creationId xmlns:a16="http://schemas.microsoft.com/office/drawing/2014/main" id="{2B9F0B0C-32FD-4211-A8FB-68578D9D9CB1}"/>
                  </a:ext>
                </a:extLst>
              </p:cNvPr>
              <p:cNvSpPr>
                <a:spLocks noChangeArrowheads="1"/>
              </p:cNvSpPr>
              <p:nvPr/>
            </p:nvSpPr>
            <p:spPr bwMode="auto">
              <a:xfrm>
                <a:off x="936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54" name="Oval 153">
                <a:extLst>
                  <a:ext uri="{FF2B5EF4-FFF2-40B4-BE49-F238E27FC236}">
                    <a16:creationId xmlns:a16="http://schemas.microsoft.com/office/drawing/2014/main" id="{FF81A5CC-08DD-4B3B-A1D8-DE52E229DDE7}"/>
                  </a:ext>
                </a:extLst>
              </p:cNvPr>
              <p:cNvSpPr>
                <a:spLocks noChangeArrowheads="1"/>
              </p:cNvSpPr>
              <p:nvPr/>
            </p:nvSpPr>
            <p:spPr bwMode="auto">
              <a:xfrm>
                <a:off x="611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55" name="Oval 154">
                <a:extLst>
                  <a:ext uri="{FF2B5EF4-FFF2-40B4-BE49-F238E27FC236}">
                    <a16:creationId xmlns:a16="http://schemas.microsoft.com/office/drawing/2014/main" id="{3AC7AB86-D232-4BCE-8376-EEB1F516E16F}"/>
                  </a:ext>
                </a:extLst>
              </p:cNvPr>
              <p:cNvSpPr>
                <a:spLocks noChangeArrowheads="1"/>
              </p:cNvSpPr>
              <p:nvPr/>
            </p:nvSpPr>
            <p:spPr bwMode="auto">
              <a:xfrm>
                <a:off x="657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56" name="Oval 155">
                <a:extLst>
                  <a:ext uri="{FF2B5EF4-FFF2-40B4-BE49-F238E27FC236}">
                    <a16:creationId xmlns:a16="http://schemas.microsoft.com/office/drawing/2014/main" id="{610A04B4-A38E-47E0-ADF2-3D37C2658B4E}"/>
                  </a:ext>
                </a:extLst>
              </p:cNvPr>
              <p:cNvSpPr>
                <a:spLocks noChangeArrowheads="1"/>
              </p:cNvSpPr>
              <p:nvPr/>
            </p:nvSpPr>
            <p:spPr bwMode="auto">
              <a:xfrm>
                <a:off x="704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57" name="Oval 156">
                <a:extLst>
                  <a:ext uri="{FF2B5EF4-FFF2-40B4-BE49-F238E27FC236}">
                    <a16:creationId xmlns:a16="http://schemas.microsoft.com/office/drawing/2014/main" id="{A47FFC93-9215-445A-9ADE-AA6CE54282AF}"/>
                  </a:ext>
                </a:extLst>
              </p:cNvPr>
              <p:cNvSpPr>
                <a:spLocks noChangeArrowheads="1"/>
              </p:cNvSpPr>
              <p:nvPr/>
            </p:nvSpPr>
            <p:spPr bwMode="auto">
              <a:xfrm>
                <a:off x="750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58" name="Oval 157">
                <a:extLst>
                  <a:ext uri="{FF2B5EF4-FFF2-40B4-BE49-F238E27FC236}">
                    <a16:creationId xmlns:a16="http://schemas.microsoft.com/office/drawing/2014/main" id="{0714A1DC-38EB-4D98-BE74-1967CDD3AC53}"/>
                  </a:ext>
                </a:extLst>
              </p:cNvPr>
              <p:cNvSpPr>
                <a:spLocks noChangeArrowheads="1"/>
              </p:cNvSpPr>
              <p:nvPr/>
            </p:nvSpPr>
            <p:spPr bwMode="auto">
              <a:xfrm>
                <a:off x="423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59" name="Oval 158">
                <a:extLst>
                  <a:ext uri="{FF2B5EF4-FFF2-40B4-BE49-F238E27FC236}">
                    <a16:creationId xmlns:a16="http://schemas.microsoft.com/office/drawing/2014/main" id="{5DC45827-613F-403A-8C1C-B80DB29BC7AC}"/>
                  </a:ext>
                </a:extLst>
              </p:cNvPr>
              <p:cNvSpPr>
                <a:spLocks noChangeArrowheads="1"/>
              </p:cNvSpPr>
              <p:nvPr/>
            </p:nvSpPr>
            <p:spPr bwMode="auto">
              <a:xfrm>
                <a:off x="470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60" name="Oval 159">
                <a:extLst>
                  <a:ext uri="{FF2B5EF4-FFF2-40B4-BE49-F238E27FC236}">
                    <a16:creationId xmlns:a16="http://schemas.microsoft.com/office/drawing/2014/main" id="{C1626250-D895-48BD-93D4-C60E7A21E8D2}"/>
                  </a:ext>
                </a:extLst>
              </p:cNvPr>
              <p:cNvSpPr>
                <a:spLocks noChangeArrowheads="1"/>
              </p:cNvSpPr>
              <p:nvPr/>
            </p:nvSpPr>
            <p:spPr bwMode="auto">
              <a:xfrm>
                <a:off x="516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61" name="Oval 160">
                <a:extLst>
                  <a:ext uri="{FF2B5EF4-FFF2-40B4-BE49-F238E27FC236}">
                    <a16:creationId xmlns:a16="http://schemas.microsoft.com/office/drawing/2014/main" id="{1818DFE6-909E-4DD3-959A-195A568F468A}"/>
                  </a:ext>
                </a:extLst>
              </p:cNvPr>
              <p:cNvSpPr>
                <a:spLocks noChangeArrowheads="1"/>
              </p:cNvSpPr>
              <p:nvPr/>
            </p:nvSpPr>
            <p:spPr bwMode="auto">
              <a:xfrm>
                <a:off x="563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62" name="Oval 161">
                <a:extLst>
                  <a:ext uri="{FF2B5EF4-FFF2-40B4-BE49-F238E27FC236}">
                    <a16:creationId xmlns:a16="http://schemas.microsoft.com/office/drawing/2014/main" id="{1A611A23-2F2F-4814-AA21-6DE89CDCF30A}"/>
                  </a:ext>
                </a:extLst>
              </p:cNvPr>
              <p:cNvSpPr>
                <a:spLocks noChangeArrowheads="1"/>
              </p:cNvSpPr>
              <p:nvPr/>
            </p:nvSpPr>
            <p:spPr bwMode="auto">
              <a:xfrm>
                <a:off x="821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63" name="Oval 162">
                <a:extLst>
                  <a:ext uri="{FF2B5EF4-FFF2-40B4-BE49-F238E27FC236}">
                    <a16:creationId xmlns:a16="http://schemas.microsoft.com/office/drawing/2014/main" id="{B3D2F230-D973-413E-9FFC-A75B5C518108}"/>
                  </a:ext>
                </a:extLst>
              </p:cNvPr>
              <p:cNvSpPr>
                <a:spLocks noChangeArrowheads="1"/>
              </p:cNvSpPr>
              <p:nvPr/>
            </p:nvSpPr>
            <p:spPr bwMode="auto">
              <a:xfrm>
                <a:off x="635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64" name="Oval 163">
                <a:extLst>
                  <a:ext uri="{FF2B5EF4-FFF2-40B4-BE49-F238E27FC236}">
                    <a16:creationId xmlns:a16="http://schemas.microsoft.com/office/drawing/2014/main" id="{4A018B9B-1D85-47D9-8427-1D6C951E2646}"/>
                  </a:ext>
                </a:extLst>
              </p:cNvPr>
              <p:cNvSpPr>
                <a:spLocks noChangeArrowheads="1"/>
              </p:cNvSpPr>
              <p:nvPr/>
            </p:nvSpPr>
            <p:spPr bwMode="auto">
              <a:xfrm>
                <a:off x="681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65" name="Oval 164">
                <a:extLst>
                  <a:ext uri="{FF2B5EF4-FFF2-40B4-BE49-F238E27FC236}">
                    <a16:creationId xmlns:a16="http://schemas.microsoft.com/office/drawing/2014/main" id="{BB265CC9-AB9D-4DF8-9693-B59300DBFB4B}"/>
                  </a:ext>
                </a:extLst>
              </p:cNvPr>
              <p:cNvSpPr>
                <a:spLocks noChangeArrowheads="1"/>
              </p:cNvSpPr>
              <p:nvPr/>
            </p:nvSpPr>
            <p:spPr bwMode="auto">
              <a:xfrm>
                <a:off x="728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66" name="Oval 165">
                <a:extLst>
                  <a:ext uri="{FF2B5EF4-FFF2-40B4-BE49-F238E27FC236}">
                    <a16:creationId xmlns:a16="http://schemas.microsoft.com/office/drawing/2014/main" id="{FD5E4286-D705-4B81-BECF-3E08A20E2EF1}"/>
                  </a:ext>
                </a:extLst>
              </p:cNvPr>
              <p:cNvSpPr>
                <a:spLocks noChangeArrowheads="1"/>
              </p:cNvSpPr>
              <p:nvPr/>
            </p:nvSpPr>
            <p:spPr bwMode="auto">
              <a:xfrm>
                <a:off x="774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67" name="Oval 166">
                <a:extLst>
                  <a:ext uri="{FF2B5EF4-FFF2-40B4-BE49-F238E27FC236}">
                    <a16:creationId xmlns:a16="http://schemas.microsoft.com/office/drawing/2014/main" id="{2A413839-04AD-4A40-968E-CDEA8BCF16FC}"/>
                  </a:ext>
                </a:extLst>
              </p:cNvPr>
              <p:cNvSpPr>
                <a:spLocks noChangeArrowheads="1"/>
              </p:cNvSpPr>
              <p:nvPr/>
            </p:nvSpPr>
            <p:spPr bwMode="auto">
              <a:xfrm>
                <a:off x="447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68" name="Oval 167">
                <a:extLst>
                  <a:ext uri="{FF2B5EF4-FFF2-40B4-BE49-F238E27FC236}">
                    <a16:creationId xmlns:a16="http://schemas.microsoft.com/office/drawing/2014/main" id="{E8C11373-08BD-4F77-B76B-CEDDDA6FE6F8}"/>
                  </a:ext>
                </a:extLst>
              </p:cNvPr>
              <p:cNvSpPr>
                <a:spLocks noChangeArrowheads="1"/>
              </p:cNvSpPr>
              <p:nvPr/>
            </p:nvSpPr>
            <p:spPr bwMode="auto">
              <a:xfrm>
                <a:off x="494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69" name="Oval 168">
                <a:extLst>
                  <a:ext uri="{FF2B5EF4-FFF2-40B4-BE49-F238E27FC236}">
                    <a16:creationId xmlns:a16="http://schemas.microsoft.com/office/drawing/2014/main" id="{641205CC-9F26-43AF-8511-6453CA495614}"/>
                  </a:ext>
                </a:extLst>
              </p:cNvPr>
              <p:cNvSpPr>
                <a:spLocks noChangeArrowheads="1"/>
              </p:cNvSpPr>
              <p:nvPr/>
            </p:nvSpPr>
            <p:spPr bwMode="auto">
              <a:xfrm>
                <a:off x="540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70" name="Oval 169">
                <a:extLst>
                  <a:ext uri="{FF2B5EF4-FFF2-40B4-BE49-F238E27FC236}">
                    <a16:creationId xmlns:a16="http://schemas.microsoft.com/office/drawing/2014/main" id="{A25C3FF6-4F7D-477E-B875-1EE4231611AD}"/>
                  </a:ext>
                </a:extLst>
              </p:cNvPr>
              <p:cNvSpPr>
                <a:spLocks noChangeArrowheads="1"/>
              </p:cNvSpPr>
              <p:nvPr/>
            </p:nvSpPr>
            <p:spPr bwMode="auto">
              <a:xfrm>
                <a:off x="587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71" name="Oval 170">
                <a:extLst>
                  <a:ext uri="{FF2B5EF4-FFF2-40B4-BE49-F238E27FC236}">
                    <a16:creationId xmlns:a16="http://schemas.microsoft.com/office/drawing/2014/main" id="{BB394267-372C-49C8-85AB-46AB305E3CFA}"/>
                  </a:ext>
                </a:extLst>
              </p:cNvPr>
              <p:cNvSpPr>
                <a:spLocks noChangeArrowheads="1"/>
              </p:cNvSpPr>
              <p:nvPr/>
            </p:nvSpPr>
            <p:spPr bwMode="auto">
              <a:xfrm>
                <a:off x="1383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72" name="Oval 171">
                <a:extLst>
                  <a:ext uri="{FF2B5EF4-FFF2-40B4-BE49-F238E27FC236}">
                    <a16:creationId xmlns:a16="http://schemas.microsoft.com/office/drawing/2014/main" id="{C31DB06A-F184-4658-A238-4539E632501C}"/>
                  </a:ext>
                </a:extLst>
              </p:cNvPr>
              <p:cNvSpPr>
                <a:spLocks noChangeArrowheads="1"/>
              </p:cNvSpPr>
              <p:nvPr/>
            </p:nvSpPr>
            <p:spPr bwMode="auto">
              <a:xfrm>
                <a:off x="1430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73" name="Oval 172">
                <a:extLst>
                  <a:ext uri="{FF2B5EF4-FFF2-40B4-BE49-F238E27FC236}">
                    <a16:creationId xmlns:a16="http://schemas.microsoft.com/office/drawing/2014/main" id="{8BEFCF82-CD64-4A36-9573-2D75DD05958D}"/>
                  </a:ext>
                </a:extLst>
              </p:cNvPr>
              <p:cNvSpPr>
                <a:spLocks noChangeArrowheads="1"/>
              </p:cNvSpPr>
              <p:nvPr/>
            </p:nvSpPr>
            <p:spPr bwMode="auto">
              <a:xfrm>
                <a:off x="1476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74" name="Oval 173">
                <a:extLst>
                  <a:ext uri="{FF2B5EF4-FFF2-40B4-BE49-F238E27FC236}">
                    <a16:creationId xmlns:a16="http://schemas.microsoft.com/office/drawing/2014/main" id="{ACCFBDDF-ABB5-47E1-8203-860AFE9DB3B5}"/>
                  </a:ext>
                </a:extLst>
              </p:cNvPr>
              <p:cNvSpPr>
                <a:spLocks noChangeArrowheads="1"/>
              </p:cNvSpPr>
              <p:nvPr/>
            </p:nvSpPr>
            <p:spPr bwMode="auto">
              <a:xfrm>
                <a:off x="1523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75" name="Oval 174">
                <a:extLst>
                  <a:ext uri="{FF2B5EF4-FFF2-40B4-BE49-F238E27FC236}">
                    <a16:creationId xmlns:a16="http://schemas.microsoft.com/office/drawing/2014/main" id="{F04C709E-9021-4E43-90E8-860A8659F9E5}"/>
                  </a:ext>
                </a:extLst>
              </p:cNvPr>
              <p:cNvSpPr>
                <a:spLocks noChangeArrowheads="1"/>
              </p:cNvSpPr>
              <p:nvPr/>
            </p:nvSpPr>
            <p:spPr bwMode="auto">
              <a:xfrm>
                <a:off x="1196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76" name="Oval 175">
                <a:extLst>
                  <a:ext uri="{FF2B5EF4-FFF2-40B4-BE49-F238E27FC236}">
                    <a16:creationId xmlns:a16="http://schemas.microsoft.com/office/drawing/2014/main" id="{3C76C4DE-A825-4383-B63B-7AE6C6B6CE3A}"/>
                  </a:ext>
                </a:extLst>
              </p:cNvPr>
              <p:cNvSpPr>
                <a:spLocks noChangeArrowheads="1"/>
              </p:cNvSpPr>
              <p:nvPr/>
            </p:nvSpPr>
            <p:spPr bwMode="auto">
              <a:xfrm>
                <a:off x="1242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77" name="Oval 176">
                <a:extLst>
                  <a:ext uri="{FF2B5EF4-FFF2-40B4-BE49-F238E27FC236}">
                    <a16:creationId xmlns:a16="http://schemas.microsoft.com/office/drawing/2014/main" id="{E12576EF-7EC2-462E-86FE-A2F422A7CA69}"/>
                  </a:ext>
                </a:extLst>
              </p:cNvPr>
              <p:cNvSpPr>
                <a:spLocks noChangeArrowheads="1"/>
              </p:cNvSpPr>
              <p:nvPr/>
            </p:nvSpPr>
            <p:spPr bwMode="auto">
              <a:xfrm>
                <a:off x="1289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78" name="Oval 177">
                <a:extLst>
                  <a:ext uri="{FF2B5EF4-FFF2-40B4-BE49-F238E27FC236}">
                    <a16:creationId xmlns:a16="http://schemas.microsoft.com/office/drawing/2014/main" id="{6C163EFB-2689-430F-BB54-517DEB539064}"/>
                  </a:ext>
                </a:extLst>
              </p:cNvPr>
              <p:cNvSpPr>
                <a:spLocks noChangeArrowheads="1"/>
              </p:cNvSpPr>
              <p:nvPr/>
            </p:nvSpPr>
            <p:spPr bwMode="auto">
              <a:xfrm>
                <a:off x="1335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79" name="Oval 178">
                <a:extLst>
                  <a:ext uri="{FF2B5EF4-FFF2-40B4-BE49-F238E27FC236}">
                    <a16:creationId xmlns:a16="http://schemas.microsoft.com/office/drawing/2014/main" id="{1910319E-9211-41A8-8D3F-C0A3273AAAD6}"/>
                  </a:ext>
                </a:extLst>
              </p:cNvPr>
              <p:cNvSpPr>
                <a:spLocks noChangeArrowheads="1"/>
              </p:cNvSpPr>
              <p:nvPr/>
            </p:nvSpPr>
            <p:spPr bwMode="auto">
              <a:xfrm>
                <a:off x="1008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80" name="Oval 179">
                <a:extLst>
                  <a:ext uri="{FF2B5EF4-FFF2-40B4-BE49-F238E27FC236}">
                    <a16:creationId xmlns:a16="http://schemas.microsoft.com/office/drawing/2014/main" id="{067F0448-742A-4109-A89A-621B89325D20}"/>
                  </a:ext>
                </a:extLst>
              </p:cNvPr>
              <p:cNvSpPr>
                <a:spLocks noChangeArrowheads="1"/>
              </p:cNvSpPr>
              <p:nvPr/>
            </p:nvSpPr>
            <p:spPr bwMode="auto">
              <a:xfrm>
                <a:off x="1055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81" name="Oval 180">
                <a:extLst>
                  <a:ext uri="{FF2B5EF4-FFF2-40B4-BE49-F238E27FC236}">
                    <a16:creationId xmlns:a16="http://schemas.microsoft.com/office/drawing/2014/main" id="{A4C4CF21-E802-4564-9E48-75CB3FA97A59}"/>
                  </a:ext>
                </a:extLst>
              </p:cNvPr>
              <p:cNvSpPr>
                <a:spLocks noChangeArrowheads="1"/>
              </p:cNvSpPr>
              <p:nvPr/>
            </p:nvSpPr>
            <p:spPr bwMode="auto">
              <a:xfrm>
                <a:off x="1101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82" name="Oval 181">
                <a:extLst>
                  <a:ext uri="{FF2B5EF4-FFF2-40B4-BE49-F238E27FC236}">
                    <a16:creationId xmlns:a16="http://schemas.microsoft.com/office/drawing/2014/main" id="{76E68379-1682-48E8-91AD-805D5AE0D5F5}"/>
                  </a:ext>
                </a:extLst>
              </p:cNvPr>
              <p:cNvSpPr>
                <a:spLocks noChangeArrowheads="1"/>
              </p:cNvSpPr>
              <p:nvPr/>
            </p:nvSpPr>
            <p:spPr bwMode="auto">
              <a:xfrm>
                <a:off x="1148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83" name="Oval 182">
                <a:extLst>
                  <a:ext uri="{FF2B5EF4-FFF2-40B4-BE49-F238E27FC236}">
                    <a16:creationId xmlns:a16="http://schemas.microsoft.com/office/drawing/2014/main" id="{7496B5BD-E490-4AA7-80E3-4BF042856463}"/>
                  </a:ext>
                </a:extLst>
              </p:cNvPr>
              <p:cNvSpPr>
                <a:spLocks noChangeArrowheads="1"/>
              </p:cNvSpPr>
              <p:nvPr/>
            </p:nvSpPr>
            <p:spPr bwMode="auto">
              <a:xfrm>
                <a:off x="960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84" name="Oval 183">
                <a:extLst>
                  <a:ext uri="{FF2B5EF4-FFF2-40B4-BE49-F238E27FC236}">
                    <a16:creationId xmlns:a16="http://schemas.microsoft.com/office/drawing/2014/main" id="{17859B3F-13EB-498B-8F61-54E431B2B107}"/>
                  </a:ext>
                </a:extLst>
              </p:cNvPr>
              <p:cNvSpPr>
                <a:spLocks noChangeArrowheads="1"/>
              </p:cNvSpPr>
              <p:nvPr/>
            </p:nvSpPr>
            <p:spPr bwMode="auto">
              <a:xfrm>
                <a:off x="915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85" name="Oval 184">
                <a:extLst>
                  <a:ext uri="{FF2B5EF4-FFF2-40B4-BE49-F238E27FC236}">
                    <a16:creationId xmlns:a16="http://schemas.microsoft.com/office/drawing/2014/main" id="{D9533B7D-526C-4DC5-8FBF-6DF45AC9404D}"/>
                  </a:ext>
                </a:extLst>
              </p:cNvPr>
              <p:cNvSpPr>
                <a:spLocks noChangeArrowheads="1"/>
              </p:cNvSpPr>
              <p:nvPr/>
            </p:nvSpPr>
            <p:spPr bwMode="auto">
              <a:xfrm>
                <a:off x="867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86" name="Oval 185">
                <a:extLst>
                  <a:ext uri="{FF2B5EF4-FFF2-40B4-BE49-F238E27FC236}">
                    <a16:creationId xmlns:a16="http://schemas.microsoft.com/office/drawing/2014/main" id="{2CB55844-E693-45CD-A2FE-9A3DF0659AEB}"/>
                  </a:ext>
                </a:extLst>
              </p:cNvPr>
              <p:cNvSpPr>
                <a:spLocks noChangeArrowheads="1"/>
              </p:cNvSpPr>
              <p:nvPr/>
            </p:nvSpPr>
            <p:spPr bwMode="auto">
              <a:xfrm>
                <a:off x="375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87" name="Oval 186">
                <a:extLst>
                  <a:ext uri="{FF2B5EF4-FFF2-40B4-BE49-F238E27FC236}">
                    <a16:creationId xmlns:a16="http://schemas.microsoft.com/office/drawing/2014/main" id="{5287BC07-CA85-4AA8-8461-871D09ACD4CE}"/>
                  </a:ext>
                </a:extLst>
              </p:cNvPr>
              <p:cNvSpPr>
                <a:spLocks noChangeArrowheads="1"/>
              </p:cNvSpPr>
              <p:nvPr/>
            </p:nvSpPr>
            <p:spPr bwMode="auto">
              <a:xfrm>
                <a:off x="189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88" name="Oval 187">
                <a:extLst>
                  <a:ext uri="{FF2B5EF4-FFF2-40B4-BE49-F238E27FC236}">
                    <a16:creationId xmlns:a16="http://schemas.microsoft.com/office/drawing/2014/main" id="{AC1BB714-1DBD-4C38-94E4-4C46A349AAF2}"/>
                  </a:ext>
                </a:extLst>
              </p:cNvPr>
              <p:cNvSpPr>
                <a:spLocks noChangeArrowheads="1"/>
              </p:cNvSpPr>
              <p:nvPr/>
            </p:nvSpPr>
            <p:spPr bwMode="auto">
              <a:xfrm>
                <a:off x="282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89" name="Oval 188">
                <a:extLst>
                  <a:ext uri="{FF2B5EF4-FFF2-40B4-BE49-F238E27FC236}">
                    <a16:creationId xmlns:a16="http://schemas.microsoft.com/office/drawing/2014/main" id="{376908DA-0423-41A7-97E7-4208F82D0681}"/>
                  </a:ext>
                </a:extLst>
              </p:cNvPr>
              <p:cNvSpPr>
                <a:spLocks noChangeArrowheads="1"/>
              </p:cNvSpPr>
              <p:nvPr/>
            </p:nvSpPr>
            <p:spPr bwMode="auto">
              <a:xfrm>
                <a:off x="95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90" name="Oval 189">
                <a:extLst>
                  <a:ext uri="{FF2B5EF4-FFF2-40B4-BE49-F238E27FC236}">
                    <a16:creationId xmlns:a16="http://schemas.microsoft.com/office/drawing/2014/main" id="{A5341E7C-174E-487C-8895-DD591E50DBB7}"/>
                  </a:ext>
                </a:extLst>
              </p:cNvPr>
              <p:cNvSpPr>
                <a:spLocks noChangeArrowheads="1"/>
              </p:cNvSpPr>
              <p:nvPr/>
            </p:nvSpPr>
            <p:spPr bwMode="auto">
              <a:xfrm>
                <a:off x="353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91" name="Oval 190">
                <a:extLst>
                  <a:ext uri="{FF2B5EF4-FFF2-40B4-BE49-F238E27FC236}">
                    <a16:creationId xmlns:a16="http://schemas.microsoft.com/office/drawing/2014/main" id="{631F936A-6073-45E0-9994-C0F836EA8C71}"/>
                  </a:ext>
                </a:extLst>
              </p:cNvPr>
              <p:cNvSpPr>
                <a:spLocks noChangeArrowheads="1"/>
              </p:cNvSpPr>
              <p:nvPr/>
            </p:nvSpPr>
            <p:spPr bwMode="auto">
              <a:xfrm>
                <a:off x="167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92" name="Oval 191">
                <a:extLst>
                  <a:ext uri="{FF2B5EF4-FFF2-40B4-BE49-F238E27FC236}">
                    <a16:creationId xmlns:a16="http://schemas.microsoft.com/office/drawing/2014/main" id="{642C2574-90B3-409B-8355-0FB04E78F755}"/>
                  </a:ext>
                </a:extLst>
              </p:cNvPr>
              <p:cNvSpPr>
                <a:spLocks noChangeArrowheads="1"/>
              </p:cNvSpPr>
              <p:nvPr/>
            </p:nvSpPr>
            <p:spPr bwMode="auto">
              <a:xfrm>
                <a:off x="213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93" name="Oval 192">
                <a:extLst>
                  <a:ext uri="{FF2B5EF4-FFF2-40B4-BE49-F238E27FC236}">
                    <a16:creationId xmlns:a16="http://schemas.microsoft.com/office/drawing/2014/main" id="{48A1FD42-BE59-4F23-A1D9-469F3825A7E4}"/>
                  </a:ext>
                </a:extLst>
              </p:cNvPr>
              <p:cNvSpPr>
                <a:spLocks noChangeArrowheads="1"/>
              </p:cNvSpPr>
              <p:nvPr/>
            </p:nvSpPr>
            <p:spPr bwMode="auto">
              <a:xfrm>
                <a:off x="260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94" name="Oval 193">
                <a:extLst>
                  <a:ext uri="{FF2B5EF4-FFF2-40B4-BE49-F238E27FC236}">
                    <a16:creationId xmlns:a16="http://schemas.microsoft.com/office/drawing/2014/main" id="{D987437F-0DF0-46EA-9592-3C2FCD473769}"/>
                  </a:ext>
                </a:extLst>
              </p:cNvPr>
              <p:cNvSpPr>
                <a:spLocks noChangeArrowheads="1"/>
              </p:cNvSpPr>
              <p:nvPr/>
            </p:nvSpPr>
            <p:spPr bwMode="auto">
              <a:xfrm>
                <a:off x="306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95" name="Oval 194">
                <a:extLst>
                  <a:ext uri="{FF2B5EF4-FFF2-40B4-BE49-F238E27FC236}">
                    <a16:creationId xmlns:a16="http://schemas.microsoft.com/office/drawing/2014/main" id="{257929C4-E94B-4DDC-B907-1BB3349C6DFE}"/>
                  </a:ext>
                </a:extLst>
              </p:cNvPr>
              <p:cNvSpPr>
                <a:spLocks noChangeArrowheads="1"/>
              </p:cNvSpPr>
              <p:nvPr/>
            </p:nvSpPr>
            <p:spPr bwMode="auto">
              <a:xfrm>
                <a:off x="26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96" name="Oval 195">
                <a:extLst>
                  <a:ext uri="{FF2B5EF4-FFF2-40B4-BE49-F238E27FC236}">
                    <a16:creationId xmlns:a16="http://schemas.microsoft.com/office/drawing/2014/main" id="{F03F3921-A494-4879-9DA6-EDD6E8CE3E8D}"/>
                  </a:ext>
                </a:extLst>
              </p:cNvPr>
              <p:cNvSpPr>
                <a:spLocks noChangeArrowheads="1"/>
              </p:cNvSpPr>
              <p:nvPr/>
            </p:nvSpPr>
            <p:spPr bwMode="auto">
              <a:xfrm>
                <a:off x="72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97" name="Oval 196">
                <a:extLst>
                  <a:ext uri="{FF2B5EF4-FFF2-40B4-BE49-F238E27FC236}">
                    <a16:creationId xmlns:a16="http://schemas.microsoft.com/office/drawing/2014/main" id="{4D1367CD-AA1E-4F96-8B28-327951B7895A}"/>
                  </a:ext>
                </a:extLst>
              </p:cNvPr>
              <p:cNvSpPr>
                <a:spLocks noChangeArrowheads="1"/>
              </p:cNvSpPr>
              <p:nvPr/>
            </p:nvSpPr>
            <p:spPr bwMode="auto">
              <a:xfrm>
                <a:off x="119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98" name="Oval 197">
                <a:extLst>
                  <a:ext uri="{FF2B5EF4-FFF2-40B4-BE49-F238E27FC236}">
                    <a16:creationId xmlns:a16="http://schemas.microsoft.com/office/drawing/2014/main" id="{906453C6-9B14-48F4-B891-4C075C52804E}"/>
                  </a:ext>
                </a:extLst>
              </p:cNvPr>
              <p:cNvSpPr>
                <a:spLocks noChangeArrowheads="1"/>
              </p:cNvSpPr>
              <p:nvPr/>
            </p:nvSpPr>
            <p:spPr bwMode="auto">
              <a:xfrm>
                <a:off x="447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99" name="Oval 198">
                <a:extLst>
                  <a:ext uri="{FF2B5EF4-FFF2-40B4-BE49-F238E27FC236}">
                    <a16:creationId xmlns:a16="http://schemas.microsoft.com/office/drawing/2014/main" id="{8A571175-C913-4CDF-8CF3-0E118C160B1E}"/>
                  </a:ext>
                </a:extLst>
              </p:cNvPr>
              <p:cNvSpPr>
                <a:spLocks noChangeArrowheads="1"/>
              </p:cNvSpPr>
              <p:nvPr/>
            </p:nvSpPr>
            <p:spPr bwMode="auto">
              <a:xfrm>
                <a:off x="399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00" name="Oval 199">
                <a:extLst>
                  <a:ext uri="{FF2B5EF4-FFF2-40B4-BE49-F238E27FC236}">
                    <a16:creationId xmlns:a16="http://schemas.microsoft.com/office/drawing/2014/main" id="{D6BE499C-E8FB-4147-A0B5-6805A9ABF710}"/>
                  </a:ext>
                </a:extLst>
              </p:cNvPr>
              <p:cNvSpPr>
                <a:spLocks noChangeArrowheads="1"/>
              </p:cNvSpPr>
              <p:nvPr/>
            </p:nvSpPr>
            <p:spPr bwMode="auto">
              <a:xfrm>
                <a:off x="456" y="11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01" name="Oval 200">
                <a:extLst>
                  <a:ext uri="{FF2B5EF4-FFF2-40B4-BE49-F238E27FC236}">
                    <a16:creationId xmlns:a16="http://schemas.microsoft.com/office/drawing/2014/main" id="{E59BF67E-97DE-436D-B8C5-FD631E8ED1CF}"/>
                  </a:ext>
                </a:extLst>
              </p:cNvPr>
              <p:cNvSpPr>
                <a:spLocks noChangeArrowheads="1"/>
              </p:cNvSpPr>
              <p:nvPr/>
            </p:nvSpPr>
            <p:spPr bwMode="auto">
              <a:xfrm>
                <a:off x="143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02" name="Oval 201">
                <a:extLst>
                  <a:ext uri="{FF2B5EF4-FFF2-40B4-BE49-F238E27FC236}">
                    <a16:creationId xmlns:a16="http://schemas.microsoft.com/office/drawing/2014/main" id="{6F905F2A-B2E7-4503-8E93-2382062685BD}"/>
                  </a:ext>
                </a:extLst>
              </p:cNvPr>
              <p:cNvSpPr>
                <a:spLocks noChangeArrowheads="1"/>
              </p:cNvSpPr>
              <p:nvPr/>
            </p:nvSpPr>
            <p:spPr bwMode="auto">
              <a:xfrm>
                <a:off x="2361" y="8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03" name="Oval 202">
                <a:extLst>
                  <a:ext uri="{FF2B5EF4-FFF2-40B4-BE49-F238E27FC236}">
                    <a16:creationId xmlns:a16="http://schemas.microsoft.com/office/drawing/2014/main" id="{2947777F-D804-4361-B492-ACF93DBB297F}"/>
                  </a:ext>
                </a:extLst>
              </p:cNvPr>
              <p:cNvSpPr>
                <a:spLocks noChangeArrowheads="1"/>
              </p:cNvSpPr>
              <p:nvPr/>
            </p:nvSpPr>
            <p:spPr bwMode="auto">
              <a:xfrm>
                <a:off x="3291" y="8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grpSp>
        <p:grpSp>
          <p:nvGrpSpPr>
            <p:cNvPr id="204" name="Group 203">
              <a:extLst>
                <a:ext uri="{FF2B5EF4-FFF2-40B4-BE49-F238E27FC236}">
                  <a16:creationId xmlns:a16="http://schemas.microsoft.com/office/drawing/2014/main" id="{3B744FCD-009D-4F76-BBEB-A63F82F302D9}"/>
                </a:ext>
              </a:extLst>
            </p:cNvPr>
            <p:cNvGrpSpPr>
              <a:grpSpLocks/>
            </p:cNvGrpSpPr>
            <p:nvPr/>
          </p:nvGrpSpPr>
          <p:grpSpPr bwMode="auto">
            <a:xfrm>
              <a:off x="17914" y="2194594"/>
              <a:ext cx="12062691" cy="692727"/>
              <a:chOff x="261" y="65"/>
              <a:chExt cx="15450" cy="725"/>
            </a:xfrm>
          </p:grpSpPr>
          <p:sp>
            <p:nvSpPr>
              <p:cNvPr id="205" name="Oval 204">
                <a:extLst>
                  <a:ext uri="{FF2B5EF4-FFF2-40B4-BE49-F238E27FC236}">
                    <a16:creationId xmlns:a16="http://schemas.microsoft.com/office/drawing/2014/main" id="{C517E5CC-7024-4FE9-930F-B4F56D64CD9B}"/>
                  </a:ext>
                </a:extLst>
              </p:cNvPr>
              <p:cNvSpPr>
                <a:spLocks noChangeArrowheads="1"/>
              </p:cNvSpPr>
              <p:nvPr/>
            </p:nvSpPr>
            <p:spPr bwMode="auto">
              <a:xfrm>
                <a:off x="1359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06" name="Oval 205">
                <a:extLst>
                  <a:ext uri="{FF2B5EF4-FFF2-40B4-BE49-F238E27FC236}">
                    <a16:creationId xmlns:a16="http://schemas.microsoft.com/office/drawing/2014/main" id="{6BE06464-0A52-4B23-94B7-E055E20EA9C3}"/>
                  </a:ext>
                </a:extLst>
              </p:cNvPr>
              <p:cNvSpPr>
                <a:spLocks noChangeArrowheads="1"/>
              </p:cNvSpPr>
              <p:nvPr/>
            </p:nvSpPr>
            <p:spPr bwMode="auto">
              <a:xfrm>
                <a:off x="1406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07" name="Oval 206">
                <a:extLst>
                  <a:ext uri="{FF2B5EF4-FFF2-40B4-BE49-F238E27FC236}">
                    <a16:creationId xmlns:a16="http://schemas.microsoft.com/office/drawing/2014/main" id="{02431186-8628-415D-B86D-E0C541F2DF06}"/>
                  </a:ext>
                </a:extLst>
              </p:cNvPr>
              <p:cNvSpPr>
                <a:spLocks noChangeArrowheads="1"/>
              </p:cNvSpPr>
              <p:nvPr/>
            </p:nvSpPr>
            <p:spPr bwMode="auto">
              <a:xfrm>
                <a:off x="1452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08" name="Oval 207">
                <a:extLst>
                  <a:ext uri="{FF2B5EF4-FFF2-40B4-BE49-F238E27FC236}">
                    <a16:creationId xmlns:a16="http://schemas.microsoft.com/office/drawing/2014/main" id="{3E4CC94E-17C6-4DED-96FA-28141714D0E6}"/>
                  </a:ext>
                </a:extLst>
              </p:cNvPr>
              <p:cNvSpPr>
                <a:spLocks noChangeArrowheads="1"/>
              </p:cNvSpPr>
              <p:nvPr/>
            </p:nvSpPr>
            <p:spPr bwMode="auto">
              <a:xfrm>
                <a:off x="1499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09" name="Oval 208">
                <a:extLst>
                  <a:ext uri="{FF2B5EF4-FFF2-40B4-BE49-F238E27FC236}">
                    <a16:creationId xmlns:a16="http://schemas.microsoft.com/office/drawing/2014/main" id="{35EE78EE-4696-476F-9A77-F35118FEB2CB}"/>
                  </a:ext>
                </a:extLst>
              </p:cNvPr>
              <p:cNvSpPr>
                <a:spLocks noChangeArrowheads="1"/>
              </p:cNvSpPr>
              <p:nvPr/>
            </p:nvSpPr>
            <p:spPr bwMode="auto">
              <a:xfrm>
                <a:off x="1172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10" name="Oval 209">
                <a:extLst>
                  <a:ext uri="{FF2B5EF4-FFF2-40B4-BE49-F238E27FC236}">
                    <a16:creationId xmlns:a16="http://schemas.microsoft.com/office/drawing/2014/main" id="{8D326ABB-284A-4E3F-A714-54E0948C995F}"/>
                  </a:ext>
                </a:extLst>
              </p:cNvPr>
              <p:cNvSpPr>
                <a:spLocks noChangeArrowheads="1"/>
              </p:cNvSpPr>
              <p:nvPr/>
            </p:nvSpPr>
            <p:spPr bwMode="auto">
              <a:xfrm>
                <a:off x="1218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11" name="Oval 210">
                <a:extLst>
                  <a:ext uri="{FF2B5EF4-FFF2-40B4-BE49-F238E27FC236}">
                    <a16:creationId xmlns:a16="http://schemas.microsoft.com/office/drawing/2014/main" id="{A9F399EE-1E36-4ADF-8F82-48EDC055D518}"/>
                  </a:ext>
                </a:extLst>
              </p:cNvPr>
              <p:cNvSpPr>
                <a:spLocks noChangeArrowheads="1"/>
              </p:cNvSpPr>
              <p:nvPr/>
            </p:nvSpPr>
            <p:spPr bwMode="auto">
              <a:xfrm>
                <a:off x="1265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12" name="Oval 211">
                <a:extLst>
                  <a:ext uri="{FF2B5EF4-FFF2-40B4-BE49-F238E27FC236}">
                    <a16:creationId xmlns:a16="http://schemas.microsoft.com/office/drawing/2014/main" id="{89211B2D-03B3-4449-998E-9ABCCF3D320D}"/>
                  </a:ext>
                </a:extLst>
              </p:cNvPr>
              <p:cNvSpPr>
                <a:spLocks noChangeArrowheads="1"/>
              </p:cNvSpPr>
              <p:nvPr/>
            </p:nvSpPr>
            <p:spPr bwMode="auto">
              <a:xfrm>
                <a:off x="1311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13" name="Oval 212">
                <a:extLst>
                  <a:ext uri="{FF2B5EF4-FFF2-40B4-BE49-F238E27FC236}">
                    <a16:creationId xmlns:a16="http://schemas.microsoft.com/office/drawing/2014/main" id="{B78E251C-333D-4F2C-85B7-9F8A2A325C8E}"/>
                  </a:ext>
                </a:extLst>
              </p:cNvPr>
              <p:cNvSpPr>
                <a:spLocks noChangeArrowheads="1"/>
              </p:cNvSpPr>
              <p:nvPr/>
            </p:nvSpPr>
            <p:spPr bwMode="auto">
              <a:xfrm>
                <a:off x="984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14" name="Oval 213">
                <a:extLst>
                  <a:ext uri="{FF2B5EF4-FFF2-40B4-BE49-F238E27FC236}">
                    <a16:creationId xmlns:a16="http://schemas.microsoft.com/office/drawing/2014/main" id="{5A0C7425-3C81-4C82-85F1-46CE2AF57AE1}"/>
                  </a:ext>
                </a:extLst>
              </p:cNvPr>
              <p:cNvSpPr>
                <a:spLocks noChangeArrowheads="1"/>
              </p:cNvSpPr>
              <p:nvPr/>
            </p:nvSpPr>
            <p:spPr bwMode="auto">
              <a:xfrm>
                <a:off x="1031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15" name="Oval 214">
                <a:extLst>
                  <a:ext uri="{FF2B5EF4-FFF2-40B4-BE49-F238E27FC236}">
                    <a16:creationId xmlns:a16="http://schemas.microsoft.com/office/drawing/2014/main" id="{3103CD28-4BF5-4CD9-BE73-578B7B3BA9FA}"/>
                  </a:ext>
                </a:extLst>
              </p:cNvPr>
              <p:cNvSpPr>
                <a:spLocks noChangeArrowheads="1"/>
              </p:cNvSpPr>
              <p:nvPr/>
            </p:nvSpPr>
            <p:spPr bwMode="auto">
              <a:xfrm>
                <a:off x="1077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16" name="Oval 215">
                <a:extLst>
                  <a:ext uri="{FF2B5EF4-FFF2-40B4-BE49-F238E27FC236}">
                    <a16:creationId xmlns:a16="http://schemas.microsoft.com/office/drawing/2014/main" id="{A86CE34D-3FCA-4081-88EA-35333497AD1C}"/>
                  </a:ext>
                </a:extLst>
              </p:cNvPr>
              <p:cNvSpPr>
                <a:spLocks noChangeArrowheads="1"/>
              </p:cNvSpPr>
              <p:nvPr/>
            </p:nvSpPr>
            <p:spPr bwMode="auto">
              <a:xfrm>
                <a:off x="1124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17" name="Oval 216">
                <a:extLst>
                  <a:ext uri="{FF2B5EF4-FFF2-40B4-BE49-F238E27FC236}">
                    <a16:creationId xmlns:a16="http://schemas.microsoft.com/office/drawing/2014/main" id="{CD250E6D-1788-495C-9286-745607299613}"/>
                  </a:ext>
                </a:extLst>
              </p:cNvPr>
              <p:cNvSpPr>
                <a:spLocks noChangeArrowheads="1"/>
              </p:cNvSpPr>
              <p:nvPr/>
            </p:nvSpPr>
            <p:spPr bwMode="auto">
              <a:xfrm>
                <a:off x="797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18" name="Oval 217">
                <a:extLst>
                  <a:ext uri="{FF2B5EF4-FFF2-40B4-BE49-F238E27FC236}">
                    <a16:creationId xmlns:a16="http://schemas.microsoft.com/office/drawing/2014/main" id="{6DCAB391-C5CE-404B-85E8-EC0C9387A9DA}"/>
                  </a:ext>
                </a:extLst>
              </p:cNvPr>
              <p:cNvSpPr>
                <a:spLocks noChangeArrowheads="1"/>
              </p:cNvSpPr>
              <p:nvPr/>
            </p:nvSpPr>
            <p:spPr bwMode="auto">
              <a:xfrm>
                <a:off x="843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19" name="Oval 218">
                <a:extLst>
                  <a:ext uri="{FF2B5EF4-FFF2-40B4-BE49-F238E27FC236}">
                    <a16:creationId xmlns:a16="http://schemas.microsoft.com/office/drawing/2014/main" id="{C021D47F-0A71-4A30-8FE9-549C309932A9}"/>
                  </a:ext>
                </a:extLst>
              </p:cNvPr>
              <p:cNvSpPr>
                <a:spLocks noChangeArrowheads="1"/>
              </p:cNvSpPr>
              <p:nvPr/>
            </p:nvSpPr>
            <p:spPr bwMode="auto">
              <a:xfrm>
                <a:off x="890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20" name="Oval 219">
                <a:extLst>
                  <a:ext uri="{FF2B5EF4-FFF2-40B4-BE49-F238E27FC236}">
                    <a16:creationId xmlns:a16="http://schemas.microsoft.com/office/drawing/2014/main" id="{F75F102D-3492-4081-8784-3EB8B9D9C595}"/>
                  </a:ext>
                </a:extLst>
              </p:cNvPr>
              <p:cNvSpPr>
                <a:spLocks noChangeArrowheads="1"/>
              </p:cNvSpPr>
              <p:nvPr/>
            </p:nvSpPr>
            <p:spPr bwMode="auto">
              <a:xfrm>
                <a:off x="936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21" name="Oval 220">
                <a:extLst>
                  <a:ext uri="{FF2B5EF4-FFF2-40B4-BE49-F238E27FC236}">
                    <a16:creationId xmlns:a16="http://schemas.microsoft.com/office/drawing/2014/main" id="{4A976270-415A-4821-B5FF-65351725DF8F}"/>
                  </a:ext>
                </a:extLst>
              </p:cNvPr>
              <p:cNvSpPr>
                <a:spLocks noChangeArrowheads="1"/>
              </p:cNvSpPr>
              <p:nvPr/>
            </p:nvSpPr>
            <p:spPr bwMode="auto">
              <a:xfrm>
                <a:off x="611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22" name="Oval 221">
                <a:extLst>
                  <a:ext uri="{FF2B5EF4-FFF2-40B4-BE49-F238E27FC236}">
                    <a16:creationId xmlns:a16="http://schemas.microsoft.com/office/drawing/2014/main" id="{EAA9FCB3-83AA-460B-A157-E48BD90F794B}"/>
                  </a:ext>
                </a:extLst>
              </p:cNvPr>
              <p:cNvSpPr>
                <a:spLocks noChangeArrowheads="1"/>
              </p:cNvSpPr>
              <p:nvPr/>
            </p:nvSpPr>
            <p:spPr bwMode="auto">
              <a:xfrm>
                <a:off x="657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23" name="Oval 222">
                <a:extLst>
                  <a:ext uri="{FF2B5EF4-FFF2-40B4-BE49-F238E27FC236}">
                    <a16:creationId xmlns:a16="http://schemas.microsoft.com/office/drawing/2014/main" id="{FF1B2E10-89D1-4B79-B984-049193A6BB18}"/>
                  </a:ext>
                </a:extLst>
              </p:cNvPr>
              <p:cNvSpPr>
                <a:spLocks noChangeArrowheads="1"/>
              </p:cNvSpPr>
              <p:nvPr/>
            </p:nvSpPr>
            <p:spPr bwMode="auto">
              <a:xfrm>
                <a:off x="704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24" name="Oval 223">
                <a:extLst>
                  <a:ext uri="{FF2B5EF4-FFF2-40B4-BE49-F238E27FC236}">
                    <a16:creationId xmlns:a16="http://schemas.microsoft.com/office/drawing/2014/main" id="{3A7396D8-7C06-4EA7-BE55-EF563BE56A41}"/>
                  </a:ext>
                </a:extLst>
              </p:cNvPr>
              <p:cNvSpPr>
                <a:spLocks noChangeArrowheads="1"/>
              </p:cNvSpPr>
              <p:nvPr/>
            </p:nvSpPr>
            <p:spPr bwMode="auto">
              <a:xfrm>
                <a:off x="750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25" name="Oval 224">
                <a:extLst>
                  <a:ext uri="{FF2B5EF4-FFF2-40B4-BE49-F238E27FC236}">
                    <a16:creationId xmlns:a16="http://schemas.microsoft.com/office/drawing/2014/main" id="{073B2E1A-81EC-44FF-8ED1-DB534E0E4EF5}"/>
                  </a:ext>
                </a:extLst>
              </p:cNvPr>
              <p:cNvSpPr>
                <a:spLocks noChangeArrowheads="1"/>
              </p:cNvSpPr>
              <p:nvPr/>
            </p:nvSpPr>
            <p:spPr bwMode="auto">
              <a:xfrm>
                <a:off x="423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26" name="Oval 225">
                <a:extLst>
                  <a:ext uri="{FF2B5EF4-FFF2-40B4-BE49-F238E27FC236}">
                    <a16:creationId xmlns:a16="http://schemas.microsoft.com/office/drawing/2014/main" id="{E2341D2E-CC7A-4176-A528-0BB5672FACFC}"/>
                  </a:ext>
                </a:extLst>
              </p:cNvPr>
              <p:cNvSpPr>
                <a:spLocks noChangeArrowheads="1"/>
              </p:cNvSpPr>
              <p:nvPr/>
            </p:nvSpPr>
            <p:spPr bwMode="auto">
              <a:xfrm>
                <a:off x="470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27" name="Oval 226">
                <a:extLst>
                  <a:ext uri="{FF2B5EF4-FFF2-40B4-BE49-F238E27FC236}">
                    <a16:creationId xmlns:a16="http://schemas.microsoft.com/office/drawing/2014/main" id="{91B9E369-E50E-499B-88DE-21593CBF2BE3}"/>
                  </a:ext>
                </a:extLst>
              </p:cNvPr>
              <p:cNvSpPr>
                <a:spLocks noChangeArrowheads="1"/>
              </p:cNvSpPr>
              <p:nvPr/>
            </p:nvSpPr>
            <p:spPr bwMode="auto">
              <a:xfrm>
                <a:off x="516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28" name="Oval 227">
                <a:extLst>
                  <a:ext uri="{FF2B5EF4-FFF2-40B4-BE49-F238E27FC236}">
                    <a16:creationId xmlns:a16="http://schemas.microsoft.com/office/drawing/2014/main" id="{C9502380-6153-4DA5-8A23-7B733BBFD440}"/>
                  </a:ext>
                </a:extLst>
              </p:cNvPr>
              <p:cNvSpPr>
                <a:spLocks noChangeArrowheads="1"/>
              </p:cNvSpPr>
              <p:nvPr/>
            </p:nvSpPr>
            <p:spPr bwMode="auto">
              <a:xfrm>
                <a:off x="563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29" name="Oval 228">
                <a:extLst>
                  <a:ext uri="{FF2B5EF4-FFF2-40B4-BE49-F238E27FC236}">
                    <a16:creationId xmlns:a16="http://schemas.microsoft.com/office/drawing/2014/main" id="{EAD63E1E-A826-4EDD-B90D-0BDA70C1390E}"/>
                  </a:ext>
                </a:extLst>
              </p:cNvPr>
              <p:cNvSpPr>
                <a:spLocks noChangeArrowheads="1"/>
              </p:cNvSpPr>
              <p:nvPr/>
            </p:nvSpPr>
            <p:spPr bwMode="auto">
              <a:xfrm>
                <a:off x="821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30" name="Oval 229">
                <a:extLst>
                  <a:ext uri="{FF2B5EF4-FFF2-40B4-BE49-F238E27FC236}">
                    <a16:creationId xmlns:a16="http://schemas.microsoft.com/office/drawing/2014/main" id="{46AA3074-D771-4328-B9DC-27436073B515}"/>
                  </a:ext>
                </a:extLst>
              </p:cNvPr>
              <p:cNvSpPr>
                <a:spLocks noChangeArrowheads="1"/>
              </p:cNvSpPr>
              <p:nvPr/>
            </p:nvSpPr>
            <p:spPr bwMode="auto">
              <a:xfrm>
                <a:off x="635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31" name="Oval 230">
                <a:extLst>
                  <a:ext uri="{FF2B5EF4-FFF2-40B4-BE49-F238E27FC236}">
                    <a16:creationId xmlns:a16="http://schemas.microsoft.com/office/drawing/2014/main" id="{3AAB219B-C922-4DA7-B54E-A0E9FECD345F}"/>
                  </a:ext>
                </a:extLst>
              </p:cNvPr>
              <p:cNvSpPr>
                <a:spLocks noChangeArrowheads="1"/>
              </p:cNvSpPr>
              <p:nvPr/>
            </p:nvSpPr>
            <p:spPr bwMode="auto">
              <a:xfrm>
                <a:off x="681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32" name="Oval 231">
                <a:extLst>
                  <a:ext uri="{FF2B5EF4-FFF2-40B4-BE49-F238E27FC236}">
                    <a16:creationId xmlns:a16="http://schemas.microsoft.com/office/drawing/2014/main" id="{3CC54A44-03DD-41C6-AF36-447400207B66}"/>
                  </a:ext>
                </a:extLst>
              </p:cNvPr>
              <p:cNvSpPr>
                <a:spLocks noChangeArrowheads="1"/>
              </p:cNvSpPr>
              <p:nvPr/>
            </p:nvSpPr>
            <p:spPr bwMode="auto">
              <a:xfrm>
                <a:off x="728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33" name="Oval 232">
                <a:extLst>
                  <a:ext uri="{FF2B5EF4-FFF2-40B4-BE49-F238E27FC236}">
                    <a16:creationId xmlns:a16="http://schemas.microsoft.com/office/drawing/2014/main" id="{E91639E8-6A5C-4EDA-BDB2-9C1E7457A116}"/>
                  </a:ext>
                </a:extLst>
              </p:cNvPr>
              <p:cNvSpPr>
                <a:spLocks noChangeArrowheads="1"/>
              </p:cNvSpPr>
              <p:nvPr/>
            </p:nvSpPr>
            <p:spPr bwMode="auto">
              <a:xfrm>
                <a:off x="774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34" name="Oval 233">
                <a:extLst>
                  <a:ext uri="{FF2B5EF4-FFF2-40B4-BE49-F238E27FC236}">
                    <a16:creationId xmlns:a16="http://schemas.microsoft.com/office/drawing/2014/main" id="{0B4D9203-724C-4B40-ADAC-0BCFBA0E775A}"/>
                  </a:ext>
                </a:extLst>
              </p:cNvPr>
              <p:cNvSpPr>
                <a:spLocks noChangeArrowheads="1"/>
              </p:cNvSpPr>
              <p:nvPr/>
            </p:nvSpPr>
            <p:spPr bwMode="auto">
              <a:xfrm>
                <a:off x="447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35" name="Oval 234">
                <a:extLst>
                  <a:ext uri="{FF2B5EF4-FFF2-40B4-BE49-F238E27FC236}">
                    <a16:creationId xmlns:a16="http://schemas.microsoft.com/office/drawing/2014/main" id="{13DBD6B6-C1A6-46B3-8E27-46E2334176CF}"/>
                  </a:ext>
                </a:extLst>
              </p:cNvPr>
              <p:cNvSpPr>
                <a:spLocks noChangeArrowheads="1"/>
              </p:cNvSpPr>
              <p:nvPr/>
            </p:nvSpPr>
            <p:spPr bwMode="auto">
              <a:xfrm>
                <a:off x="494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36" name="Oval 235">
                <a:extLst>
                  <a:ext uri="{FF2B5EF4-FFF2-40B4-BE49-F238E27FC236}">
                    <a16:creationId xmlns:a16="http://schemas.microsoft.com/office/drawing/2014/main" id="{5690CE6B-97C9-42EC-90E9-6E8CBEA9688F}"/>
                  </a:ext>
                </a:extLst>
              </p:cNvPr>
              <p:cNvSpPr>
                <a:spLocks noChangeArrowheads="1"/>
              </p:cNvSpPr>
              <p:nvPr/>
            </p:nvSpPr>
            <p:spPr bwMode="auto">
              <a:xfrm>
                <a:off x="540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37" name="Oval 236">
                <a:extLst>
                  <a:ext uri="{FF2B5EF4-FFF2-40B4-BE49-F238E27FC236}">
                    <a16:creationId xmlns:a16="http://schemas.microsoft.com/office/drawing/2014/main" id="{C03167A2-6658-4088-AC1C-EFDE486E4A0C}"/>
                  </a:ext>
                </a:extLst>
              </p:cNvPr>
              <p:cNvSpPr>
                <a:spLocks noChangeArrowheads="1"/>
              </p:cNvSpPr>
              <p:nvPr/>
            </p:nvSpPr>
            <p:spPr bwMode="auto">
              <a:xfrm>
                <a:off x="587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38" name="Oval 237">
                <a:extLst>
                  <a:ext uri="{FF2B5EF4-FFF2-40B4-BE49-F238E27FC236}">
                    <a16:creationId xmlns:a16="http://schemas.microsoft.com/office/drawing/2014/main" id="{8E31D980-3CFC-403E-89CA-1EE799D5DAF8}"/>
                  </a:ext>
                </a:extLst>
              </p:cNvPr>
              <p:cNvSpPr>
                <a:spLocks noChangeArrowheads="1"/>
              </p:cNvSpPr>
              <p:nvPr/>
            </p:nvSpPr>
            <p:spPr bwMode="auto">
              <a:xfrm>
                <a:off x="1383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39" name="Oval 238">
                <a:extLst>
                  <a:ext uri="{FF2B5EF4-FFF2-40B4-BE49-F238E27FC236}">
                    <a16:creationId xmlns:a16="http://schemas.microsoft.com/office/drawing/2014/main" id="{86659B62-689B-4180-9E50-B93FA6D1DB33}"/>
                  </a:ext>
                </a:extLst>
              </p:cNvPr>
              <p:cNvSpPr>
                <a:spLocks noChangeArrowheads="1"/>
              </p:cNvSpPr>
              <p:nvPr/>
            </p:nvSpPr>
            <p:spPr bwMode="auto">
              <a:xfrm>
                <a:off x="1430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40" name="Oval 239">
                <a:extLst>
                  <a:ext uri="{FF2B5EF4-FFF2-40B4-BE49-F238E27FC236}">
                    <a16:creationId xmlns:a16="http://schemas.microsoft.com/office/drawing/2014/main" id="{6AD82537-54DF-4583-882B-3F9D02E2C637}"/>
                  </a:ext>
                </a:extLst>
              </p:cNvPr>
              <p:cNvSpPr>
                <a:spLocks noChangeArrowheads="1"/>
              </p:cNvSpPr>
              <p:nvPr/>
            </p:nvSpPr>
            <p:spPr bwMode="auto">
              <a:xfrm>
                <a:off x="1476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41" name="Oval 240">
                <a:extLst>
                  <a:ext uri="{FF2B5EF4-FFF2-40B4-BE49-F238E27FC236}">
                    <a16:creationId xmlns:a16="http://schemas.microsoft.com/office/drawing/2014/main" id="{48DFB2DF-A221-457D-982D-A7E15507A57A}"/>
                  </a:ext>
                </a:extLst>
              </p:cNvPr>
              <p:cNvSpPr>
                <a:spLocks noChangeArrowheads="1"/>
              </p:cNvSpPr>
              <p:nvPr/>
            </p:nvSpPr>
            <p:spPr bwMode="auto">
              <a:xfrm>
                <a:off x="1523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42" name="Oval 241">
                <a:extLst>
                  <a:ext uri="{FF2B5EF4-FFF2-40B4-BE49-F238E27FC236}">
                    <a16:creationId xmlns:a16="http://schemas.microsoft.com/office/drawing/2014/main" id="{7A4AED32-FD27-4A00-9366-CEF4EE297BF0}"/>
                  </a:ext>
                </a:extLst>
              </p:cNvPr>
              <p:cNvSpPr>
                <a:spLocks noChangeArrowheads="1"/>
              </p:cNvSpPr>
              <p:nvPr/>
            </p:nvSpPr>
            <p:spPr bwMode="auto">
              <a:xfrm>
                <a:off x="1196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43" name="Oval 242">
                <a:extLst>
                  <a:ext uri="{FF2B5EF4-FFF2-40B4-BE49-F238E27FC236}">
                    <a16:creationId xmlns:a16="http://schemas.microsoft.com/office/drawing/2014/main" id="{929A8978-BCA9-4A3D-9471-F4A100E13370}"/>
                  </a:ext>
                </a:extLst>
              </p:cNvPr>
              <p:cNvSpPr>
                <a:spLocks noChangeArrowheads="1"/>
              </p:cNvSpPr>
              <p:nvPr/>
            </p:nvSpPr>
            <p:spPr bwMode="auto">
              <a:xfrm>
                <a:off x="1242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44" name="Oval 243">
                <a:extLst>
                  <a:ext uri="{FF2B5EF4-FFF2-40B4-BE49-F238E27FC236}">
                    <a16:creationId xmlns:a16="http://schemas.microsoft.com/office/drawing/2014/main" id="{D35C889C-AC2C-4488-9C33-1AE0E568E9FD}"/>
                  </a:ext>
                </a:extLst>
              </p:cNvPr>
              <p:cNvSpPr>
                <a:spLocks noChangeArrowheads="1"/>
              </p:cNvSpPr>
              <p:nvPr/>
            </p:nvSpPr>
            <p:spPr bwMode="auto">
              <a:xfrm>
                <a:off x="1289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45" name="Oval 244">
                <a:extLst>
                  <a:ext uri="{FF2B5EF4-FFF2-40B4-BE49-F238E27FC236}">
                    <a16:creationId xmlns:a16="http://schemas.microsoft.com/office/drawing/2014/main" id="{8417B226-A322-4B06-BBD3-930A422AD3BA}"/>
                  </a:ext>
                </a:extLst>
              </p:cNvPr>
              <p:cNvSpPr>
                <a:spLocks noChangeArrowheads="1"/>
              </p:cNvSpPr>
              <p:nvPr/>
            </p:nvSpPr>
            <p:spPr bwMode="auto">
              <a:xfrm>
                <a:off x="1335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46" name="Oval 245">
                <a:extLst>
                  <a:ext uri="{FF2B5EF4-FFF2-40B4-BE49-F238E27FC236}">
                    <a16:creationId xmlns:a16="http://schemas.microsoft.com/office/drawing/2014/main" id="{3ECE51E9-0FF6-4249-B240-1050BED76C69}"/>
                  </a:ext>
                </a:extLst>
              </p:cNvPr>
              <p:cNvSpPr>
                <a:spLocks noChangeArrowheads="1"/>
              </p:cNvSpPr>
              <p:nvPr/>
            </p:nvSpPr>
            <p:spPr bwMode="auto">
              <a:xfrm>
                <a:off x="1008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47" name="Oval 246">
                <a:extLst>
                  <a:ext uri="{FF2B5EF4-FFF2-40B4-BE49-F238E27FC236}">
                    <a16:creationId xmlns:a16="http://schemas.microsoft.com/office/drawing/2014/main" id="{8E3C72D9-EAFB-4E1B-AF03-F16B7E34866A}"/>
                  </a:ext>
                </a:extLst>
              </p:cNvPr>
              <p:cNvSpPr>
                <a:spLocks noChangeArrowheads="1"/>
              </p:cNvSpPr>
              <p:nvPr/>
            </p:nvSpPr>
            <p:spPr bwMode="auto">
              <a:xfrm>
                <a:off x="1055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48" name="Oval 247">
                <a:extLst>
                  <a:ext uri="{FF2B5EF4-FFF2-40B4-BE49-F238E27FC236}">
                    <a16:creationId xmlns:a16="http://schemas.microsoft.com/office/drawing/2014/main" id="{5E0EE464-4C47-45E3-9786-2269A0816271}"/>
                  </a:ext>
                </a:extLst>
              </p:cNvPr>
              <p:cNvSpPr>
                <a:spLocks noChangeArrowheads="1"/>
              </p:cNvSpPr>
              <p:nvPr/>
            </p:nvSpPr>
            <p:spPr bwMode="auto">
              <a:xfrm>
                <a:off x="1101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49" name="Oval 248">
                <a:extLst>
                  <a:ext uri="{FF2B5EF4-FFF2-40B4-BE49-F238E27FC236}">
                    <a16:creationId xmlns:a16="http://schemas.microsoft.com/office/drawing/2014/main" id="{4830F802-A21E-4D24-8EEE-54E1EA2A3FCC}"/>
                  </a:ext>
                </a:extLst>
              </p:cNvPr>
              <p:cNvSpPr>
                <a:spLocks noChangeArrowheads="1"/>
              </p:cNvSpPr>
              <p:nvPr/>
            </p:nvSpPr>
            <p:spPr bwMode="auto">
              <a:xfrm>
                <a:off x="1148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50" name="Oval 249">
                <a:extLst>
                  <a:ext uri="{FF2B5EF4-FFF2-40B4-BE49-F238E27FC236}">
                    <a16:creationId xmlns:a16="http://schemas.microsoft.com/office/drawing/2014/main" id="{CFD91AD6-7536-4038-996F-016EBD3E2C4F}"/>
                  </a:ext>
                </a:extLst>
              </p:cNvPr>
              <p:cNvSpPr>
                <a:spLocks noChangeArrowheads="1"/>
              </p:cNvSpPr>
              <p:nvPr/>
            </p:nvSpPr>
            <p:spPr bwMode="auto">
              <a:xfrm>
                <a:off x="960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51" name="Oval 250">
                <a:extLst>
                  <a:ext uri="{FF2B5EF4-FFF2-40B4-BE49-F238E27FC236}">
                    <a16:creationId xmlns:a16="http://schemas.microsoft.com/office/drawing/2014/main" id="{73309D9D-963A-492A-BEC2-5421887F6427}"/>
                  </a:ext>
                </a:extLst>
              </p:cNvPr>
              <p:cNvSpPr>
                <a:spLocks noChangeArrowheads="1"/>
              </p:cNvSpPr>
              <p:nvPr/>
            </p:nvSpPr>
            <p:spPr bwMode="auto">
              <a:xfrm>
                <a:off x="915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52" name="Oval 251">
                <a:extLst>
                  <a:ext uri="{FF2B5EF4-FFF2-40B4-BE49-F238E27FC236}">
                    <a16:creationId xmlns:a16="http://schemas.microsoft.com/office/drawing/2014/main" id="{889947B2-189F-489E-9E83-7D3AABAF8778}"/>
                  </a:ext>
                </a:extLst>
              </p:cNvPr>
              <p:cNvSpPr>
                <a:spLocks noChangeArrowheads="1"/>
              </p:cNvSpPr>
              <p:nvPr/>
            </p:nvSpPr>
            <p:spPr bwMode="auto">
              <a:xfrm>
                <a:off x="867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53" name="Oval 252">
                <a:extLst>
                  <a:ext uri="{FF2B5EF4-FFF2-40B4-BE49-F238E27FC236}">
                    <a16:creationId xmlns:a16="http://schemas.microsoft.com/office/drawing/2014/main" id="{573954B2-338A-44BF-9C6C-3E0A6244272C}"/>
                  </a:ext>
                </a:extLst>
              </p:cNvPr>
              <p:cNvSpPr>
                <a:spLocks noChangeArrowheads="1"/>
              </p:cNvSpPr>
              <p:nvPr/>
            </p:nvSpPr>
            <p:spPr bwMode="auto">
              <a:xfrm>
                <a:off x="375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54" name="Oval 253">
                <a:extLst>
                  <a:ext uri="{FF2B5EF4-FFF2-40B4-BE49-F238E27FC236}">
                    <a16:creationId xmlns:a16="http://schemas.microsoft.com/office/drawing/2014/main" id="{BE030359-750B-4D06-A9DD-18105A933A8E}"/>
                  </a:ext>
                </a:extLst>
              </p:cNvPr>
              <p:cNvSpPr>
                <a:spLocks noChangeArrowheads="1"/>
              </p:cNvSpPr>
              <p:nvPr/>
            </p:nvSpPr>
            <p:spPr bwMode="auto">
              <a:xfrm>
                <a:off x="189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55" name="Oval 254">
                <a:extLst>
                  <a:ext uri="{FF2B5EF4-FFF2-40B4-BE49-F238E27FC236}">
                    <a16:creationId xmlns:a16="http://schemas.microsoft.com/office/drawing/2014/main" id="{AFC6BC50-0DC9-4229-8219-1F661D0E6F03}"/>
                  </a:ext>
                </a:extLst>
              </p:cNvPr>
              <p:cNvSpPr>
                <a:spLocks noChangeArrowheads="1"/>
              </p:cNvSpPr>
              <p:nvPr/>
            </p:nvSpPr>
            <p:spPr bwMode="auto">
              <a:xfrm>
                <a:off x="282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56" name="Oval 255">
                <a:extLst>
                  <a:ext uri="{FF2B5EF4-FFF2-40B4-BE49-F238E27FC236}">
                    <a16:creationId xmlns:a16="http://schemas.microsoft.com/office/drawing/2014/main" id="{1D1F39B9-1BAA-4137-B7DF-A963707BD907}"/>
                  </a:ext>
                </a:extLst>
              </p:cNvPr>
              <p:cNvSpPr>
                <a:spLocks noChangeArrowheads="1"/>
              </p:cNvSpPr>
              <p:nvPr/>
            </p:nvSpPr>
            <p:spPr bwMode="auto">
              <a:xfrm>
                <a:off x="95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57" name="Oval 256">
                <a:extLst>
                  <a:ext uri="{FF2B5EF4-FFF2-40B4-BE49-F238E27FC236}">
                    <a16:creationId xmlns:a16="http://schemas.microsoft.com/office/drawing/2014/main" id="{1F7D5F76-A664-4CD6-853A-07F94C66F3F4}"/>
                  </a:ext>
                </a:extLst>
              </p:cNvPr>
              <p:cNvSpPr>
                <a:spLocks noChangeArrowheads="1"/>
              </p:cNvSpPr>
              <p:nvPr/>
            </p:nvSpPr>
            <p:spPr bwMode="auto">
              <a:xfrm>
                <a:off x="353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58" name="Oval 257">
                <a:extLst>
                  <a:ext uri="{FF2B5EF4-FFF2-40B4-BE49-F238E27FC236}">
                    <a16:creationId xmlns:a16="http://schemas.microsoft.com/office/drawing/2014/main" id="{18945681-DADD-4785-AE94-9B2A58C0187F}"/>
                  </a:ext>
                </a:extLst>
              </p:cNvPr>
              <p:cNvSpPr>
                <a:spLocks noChangeArrowheads="1"/>
              </p:cNvSpPr>
              <p:nvPr/>
            </p:nvSpPr>
            <p:spPr bwMode="auto">
              <a:xfrm>
                <a:off x="167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59" name="Oval 258">
                <a:extLst>
                  <a:ext uri="{FF2B5EF4-FFF2-40B4-BE49-F238E27FC236}">
                    <a16:creationId xmlns:a16="http://schemas.microsoft.com/office/drawing/2014/main" id="{078FC3A0-6C6D-42E6-9136-E4A68BEBDD77}"/>
                  </a:ext>
                </a:extLst>
              </p:cNvPr>
              <p:cNvSpPr>
                <a:spLocks noChangeArrowheads="1"/>
              </p:cNvSpPr>
              <p:nvPr/>
            </p:nvSpPr>
            <p:spPr bwMode="auto">
              <a:xfrm>
                <a:off x="213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60" name="Oval 259">
                <a:extLst>
                  <a:ext uri="{FF2B5EF4-FFF2-40B4-BE49-F238E27FC236}">
                    <a16:creationId xmlns:a16="http://schemas.microsoft.com/office/drawing/2014/main" id="{4EED9E53-F558-4C60-8971-1D0240B6AEAB}"/>
                  </a:ext>
                </a:extLst>
              </p:cNvPr>
              <p:cNvSpPr>
                <a:spLocks noChangeArrowheads="1"/>
              </p:cNvSpPr>
              <p:nvPr/>
            </p:nvSpPr>
            <p:spPr bwMode="auto">
              <a:xfrm>
                <a:off x="260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61" name="Oval 260">
                <a:extLst>
                  <a:ext uri="{FF2B5EF4-FFF2-40B4-BE49-F238E27FC236}">
                    <a16:creationId xmlns:a16="http://schemas.microsoft.com/office/drawing/2014/main" id="{62363EB7-5243-449A-B496-3A6587A56191}"/>
                  </a:ext>
                </a:extLst>
              </p:cNvPr>
              <p:cNvSpPr>
                <a:spLocks noChangeArrowheads="1"/>
              </p:cNvSpPr>
              <p:nvPr/>
            </p:nvSpPr>
            <p:spPr bwMode="auto">
              <a:xfrm>
                <a:off x="306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62" name="Oval 261">
                <a:extLst>
                  <a:ext uri="{FF2B5EF4-FFF2-40B4-BE49-F238E27FC236}">
                    <a16:creationId xmlns:a16="http://schemas.microsoft.com/office/drawing/2014/main" id="{2995FF88-83FF-4B04-A7AA-40D5C5F72A7D}"/>
                  </a:ext>
                </a:extLst>
              </p:cNvPr>
              <p:cNvSpPr>
                <a:spLocks noChangeArrowheads="1"/>
              </p:cNvSpPr>
              <p:nvPr/>
            </p:nvSpPr>
            <p:spPr bwMode="auto">
              <a:xfrm>
                <a:off x="26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63" name="Oval 262">
                <a:extLst>
                  <a:ext uri="{FF2B5EF4-FFF2-40B4-BE49-F238E27FC236}">
                    <a16:creationId xmlns:a16="http://schemas.microsoft.com/office/drawing/2014/main" id="{0F8EE061-947D-48AE-A554-300986B61D88}"/>
                  </a:ext>
                </a:extLst>
              </p:cNvPr>
              <p:cNvSpPr>
                <a:spLocks noChangeArrowheads="1"/>
              </p:cNvSpPr>
              <p:nvPr/>
            </p:nvSpPr>
            <p:spPr bwMode="auto">
              <a:xfrm>
                <a:off x="72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64" name="Oval 263">
                <a:extLst>
                  <a:ext uri="{FF2B5EF4-FFF2-40B4-BE49-F238E27FC236}">
                    <a16:creationId xmlns:a16="http://schemas.microsoft.com/office/drawing/2014/main" id="{F4CADF9F-8131-44A7-9428-5DB3FFAC7855}"/>
                  </a:ext>
                </a:extLst>
              </p:cNvPr>
              <p:cNvSpPr>
                <a:spLocks noChangeArrowheads="1"/>
              </p:cNvSpPr>
              <p:nvPr/>
            </p:nvSpPr>
            <p:spPr bwMode="auto">
              <a:xfrm>
                <a:off x="119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65" name="Oval 264">
                <a:extLst>
                  <a:ext uri="{FF2B5EF4-FFF2-40B4-BE49-F238E27FC236}">
                    <a16:creationId xmlns:a16="http://schemas.microsoft.com/office/drawing/2014/main" id="{570A9E0A-A86A-42DC-8C68-AD0E13F57B46}"/>
                  </a:ext>
                </a:extLst>
              </p:cNvPr>
              <p:cNvSpPr>
                <a:spLocks noChangeArrowheads="1"/>
              </p:cNvSpPr>
              <p:nvPr/>
            </p:nvSpPr>
            <p:spPr bwMode="auto">
              <a:xfrm>
                <a:off x="447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66" name="Oval 265">
                <a:extLst>
                  <a:ext uri="{FF2B5EF4-FFF2-40B4-BE49-F238E27FC236}">
                    <a16:creationId xmlns:a16="http://schemas.microsoft.com/office/drawing/2014/main" id="{05BF5A19-FA79-4C2B-AD4C-B36C532ECEDC}"/>
                  </a:ext>
                </a:extLst>
              </p:cNvPr>
              <p:cNvSpPr>
                <a:spLocks noChangeArrowheads="1"/>
              </p:cNvSpPr>
              <p:nvPr/>
            </p:nvSpPr>
            <p:spPr bwMode="auto">
              <a:xfrm>
                <a:off x="399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67" name="Oval 266">
                <a:extLst>
                  <a:ext uri="{FF2B5EF4-FFF2-40B4-BE49-F238E27FC236}">
                    <a16:creationId xmlns:a16="http://schemas.microsoft.com/office/drawing/2014/main" id="{3E899D0F-AC3B-482C-B6BB-6BE37936172A}"/>
                  </a:ext>
                </a:extLst>
              </p:cNvPr>
              <p:cNvSpPr>
                <a:spLocks noChangeArrowheads="1"/>
              </p:cNvSpPr>
              <p:nvPr/>
            </p:nvSpPr>
            <p:spPr bwMode="auto">
              <a:xfrm>
                <a:off x="456" y="11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68" name="Oval 267">
                <a:extLst>
                  <a:ext uri="{FF2B5EF4-FFF2-40B4-BE49-F238E27FC236}">
                    <a16:creationId xmlns:a16="http://schemas.microsoft.com/office/drawing/2014/main" id="{110265DC-AF25-4DE3-882A-A36B7EA847FA}"/>
                  </a:ext>
                </a:extLst>
              </p:cNvPr>
              <p:cNvSpPr>
                <a:spLocks noChangeArrowheads="1"/>
              </p:cNvSpPr>
              <p:nvPr/>
            </p:nvSpPr>
            <p:spPr bwMode="auto">
              <a:xfrm>
                <a:off x="143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69" name="Oval 268">
                <a:extLst>
                  <a:ext uri="{FF2B5EF4-FFF2-40B4-BE49-F238E27FC236}">
                    <a16:creationId xmlns:a16="http://schemas.microsoft.com/office/drawing/2014/main" id="{A2D513DF-07DC-4271-9C92-9FEFC4080202}"/>
                  </a:ext>
                </a:extLst>
              </p:cNvPr>
              <p:cNvSpPr>
                <a:spLocks noChangeArrowheads="1"/>
              </p:cNvSpPr>
              <p:nvPr/>
            </p:nvSpPr>
            <p:spPr bwMode="auto">
              <a:xfrm>
                <a:off x="2361" y="8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70" name="Oval 269">
                <a:extLst>
                  <a:ext uri="{FF2B5EF4-FFF2-40B4-BE49-F238E27FC236}">
                    <a16:creationId xmlns:a16="http://schemas.microsoft.com/office/drawing/2014/main" id="{DF826BD9-34B9-42B6-AC8A-1920C3D56434}"/>
                  </a:ext>
                </a:extLst>
              </p:cNvPr>
              <p:cNvSpPr>
                <a:spLocks noChangeArrowheads="1"/>
              </p:cNvSpPr>
              <p:nvPr/>
            </p:nvSpPr>
            <p:spPr bwMode="auto">
              <a:xfrm>
                <a:off x="3291" y="8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grpSp>
      </p:grpSp>
      <p:grpSp>
        <p:nvGrpSpPr>
          <p:cNvPr id="272" name="Group 271">
            <a:extLst>
              <a:ext uri="{FF2B5EF4-FFF2-40B4-BE49-F238E27FC236}">
                <a16:creationId xmlns:a16="http://schemas.microsoft.com/office/drawing/2014/main" id="{B1B7890D-143D-4ACD-ACF0-69082EC20405}"/>
              </a:ext>
            </a:extLst>
          </p:cNvPr>
          <p:cNvGrpSpPr/>
          <p:nvPr/>
        </p:nvGrpSpPr>
        <p:grpSpPr>
          <a:xfrm>
            <a:off x="-61221" y="3972826"/>
            <a:ext cx="12197176" cy="2734921"/>
            <a:chOff x="17914" y="152400"/>
            <a:chExt cx="12197176" cy="2734921"/>
          </a:xfrm>
        </p:grpSpPr>
        <p:grpSp>
          <p:nvGrpSpPr>
            <p:cNvPr id="273" name="Group 272">
              <a:extLst>
                <a:ext uri="{FF2B5EF4-FFF2-40B4-BE49-F238E27FC236}">
                  <a16:creationId xmlns:a16="http://schemas.microsoft.com/office/drawing/2014/main" id="{9AF73CAC-875D-4666-A3C1-96CC1E38F621}"/>
                </a:ext>
              </a:extLst>
            </p:cNvPr>
            <p:cNvGrpSpPr>
              <a:grpSpLocks/>
            </p:cNvGrpSpPr>
            <p:nvPr/>
          </p:nvGrpSpPr>
          <p:grpSpPr bwMode="auto">
            <a:xfrm>
              <a:off x="54057" y="840350"/>
              <a:ext cx="12062691" cy="692727"/>
              <a:chOff x="261" y="65"/>
              <a:chExt cx="15450" cy="725"/>
            </a:xfrm>
          </p:grpSpPr>
          <p:sp>
            <p:nvSpPr>
              <p:cNvPr id="475" name="Oval 474">
                <a:extLst>
                  <a:ext uri="{FF2B5EF4-FFF2-40B4-BE49-F238E27FC236}">
                    <a16:creationId xmlns:a16="http://schemas.microsoft.com/office/drawing/2014/main" id="{B2F160C3-41E8-47D2-A646-3907AE88356D}"/>
                  </a:ext>
                </a:extLst>
              </p:cNvPr>
              <p:cNvSpPr>
                <a:spLocks noChangeArrowheads="1"/>
              </p:cNvSpPr>
              <p:nvPr/>
            </p:nvSpPr>
            <p:spPr bwMode="auto">
              <a:xfrm>
                <a:off x="1359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76" name="Oval 475">
                <a:extLst>
                  <a:ext uri="{FF2B5EF4-FFF2-40B4-BE49-F238E27FC236}">
                    <a16:creationId xmlns:a16="http://schemas.microsoft.com/office/drawing/2014/main" id="{1832BD3D-7A5B-4582-A346-873B47428DFB}"/>
                  </a:ext>
                </a:extLst>
              </p:cNvPr>
              <p:cNvSpPr>
                <a:spLocks noChangeArrowheads="1"/>
              </p:cNvSpPr>
              <p:nvPr/>
            </p:nvSpPr>
            <p:spPr bwMode="auto">
              <a:xfrm>
                <a:off x="1406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77" name="Oval 476">
                <a:extLst>
                  <a:ext uri="{FF2B5EF4-FFF2-40B4-BE49-F238E27FC236}">
                    <a16:creationId xmlns:a16="http://schemas.microsoft.com/office/drawing/2014/main" id="{9AE052E2-972D-451A-815B-65E41A27E7F2}"/>
                  </a:ext>
                </a:extLst>
              </p:cNvPr>
              <p:cNvSpPr>
                <a:spLocks noChangeArrowheads="1"/>
              </p:cNvSpPr>
              <p:nvPr/>
            </p:nvSpPr>
            <p:spPr bwMode="auto">
              <a:xfrm>
                <a:off x="1452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78" name="Oval 477">
                <a:extLst>
                  <a:ext uri="{FF2B5EF4-FFF2-40B4-BE49-F238E27FC236}">
                    <a16:creationId xmlns:a16="http://schemas.microsoft.com/office/drawing/2014/main" id="{521AF44A-C2A4-4C40-9C12-AFB3537DAA73}"/>
                  </a:ext>
                </a:extLst>
              </p:cNvPr>
              <p:cNvSpPr>
                <a:spLocks noChangeArrowheads="1"/>
              </p:cNvSpPr>
              <p:nvPr/>
            </p:nvSpPr>
            <p:spPr bwMode="auto">
              <a:xfrm>
                <a:off x="1499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79" name="Oval 478">
                <a:extLst>
                  <a:ext uri="{FF2B5EF4-FFF2-40B4-BE49-F238E27FC236}">
                    <a16:creationId xmlns:a16="http://schemas.microsoft.com/office/drawing/2014/main" id="{006118B1-67B6-46C3-A548-30E7087EC97D}"/>
                  </a:ext>
                </a:extLst>
              </p:cNvPr>
              <p:cNvSpPr>
                <a:spLocks noChangeArrowheads="1"/>
              </p:cNvSpPr>
              <p:nvPr/>
            </p:nvSpPr>
            <p:spPr bwMode="auto">
              <a:xfrm>
                <a:off x="1172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80" name="Oval 479">
                <a:extLst>
                  <a:ext uri="{FF2B5EF4-FFF2-40B4-BE49-F238E27FC236}">
                    <a16:creationId xmlns:a16="http://schemas.microsoft.com/office/drawing/2014/main" id="{6F1C79A7-BE16-48F1-9FE9-FBBD10602238}"/>
                  </a:ext>
                </a:extLst>
              </p:cNvPr>
              <p:cNvSpPr>
                <a:spLocks noChangeArrowheads="1"/>
              </p:cNvSpPr>
              <p:nvPr/>
            </p:nvSpPr>
            <p:spPr bwMode="auto">
              <a:xfrm>
                <a:off x="1218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81" name="Oval 480">
                <a:extLst>
                  <a:ext uri="{FF2B5EF4-FFF2-40B4-BE49-F238E27FC236}">
                    <a16:creationId xmlns:a16="http://schemas.microsoft.com/office/drawing/2014/main" id="{AD6FCDA9-F630-4073-80C3-2A4508726EB0}"/>
                  </a:ext>
                </a:extLst>
              </p:cNvPr>
              <p:cNvSpPr>
                <a:spLocks noChangeArrowheads="1"/>
              </p:cNvSpPr>
              <p:nvPr/>
            </p:nvSpPr>
            <p:spPr bwMode="auto">
              <a:xfrm>
                <a:off x="1265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82" name="Oval 481">
                <a:extLst>
                  <a:ext uri="{FF2B5EF4-FFF2-40B4-BE49-F238E27FC236}">
                    <a16:creationId xmlns:a16="http://schemas.microsoft.com/office/drawing/2014/main" id="{721BE35D-8B40-49F6-A9D8-CA9B732255A8}"/>
                  </a:ext>
                </a:extLst>
              </p:cNvPr>
              <p:cNvSpPr>
                <a:spLocks noChangeArrowheads="1"/>
              </p:cNvSpPr>
              <p:nvPr/>
            </p:nvSpPr>
            <p:spPr bwMode="auto">
              <a:xfrm>
                <a:off x="1311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83" name="Oval 482">
                <a:extLst>
                  <a:ext uri="{FF2B5EF4-FFF2-40B4-BE49-F238E27FC236}">
                    <a16:creationId xmlns:a16="http://schemas.microsoft.com/office/drawing/2014/main" id="{171ED28A-1E28-40C9-A24F-A2EA07F114B3}"/>
                  </a:ext>
                </a:extLst>
              </p:cNvPr>
              <p:cNvSpPr>
                <a:spLocks noChangeArrowheads="1"/>
              </p:cNvSpPr>
              <p:nvPr/>
            </p:nvSpPr>
            <p:spPr bwMode="auto">
              <a:xfrm>
                <a:off x="984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84" name="Oval 483">
                <a:extLst>
                  <a:ext uri="{FF2B5EF4-FFF2-40B4-BE49-F238E27FC236}">
                    <a16:creationId xmlns:a16="http://schemas.microsoft.com/office/drawing/2014/main" id="{054E3285-7E21-4E8A-A0AD-0757E0475F7E}"/>
                  </a:ext>
                </a:extLst>
              </p:cNvPr>
              <p:cNvSpPr>
                <a:spLocks noChangeArrowheads="1"/>
              </p:cNvSpPr>
              <p:nvPr/>
            </p:nvSpPr>
            <p:spPr bwMode="auto">
              <a:xfrm>
                <a:off x="1031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85" name="Oval 484">
                <a:extLst>
                  <a:ext uri="{FF2B5EF4-FFF2-40B4-BE49-F238E27FC236}">
                    <a16:creationId xmlns:a16="http://schemas.microsoft.com/office/drawing/2014/main" id="{595686A4-E8CF-4C1B-AB28-239FE8FAFD2B}"/>
                  </a:ext>
                </a:extLst>
              </p:cNvPr>
              <p:cNvSpPr>
                <a:spLocks noChangeArrowheads="1"/>
              </p:cNvSpPr>
              <p:nvPr/>
            </p:nvSpPr>
            <p:spPr bwMode="auto">
              <a:xfrm>
                <a:off x="1077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86" name="Oval 485">
                <a:extLst>
                  <a:ext uri="{FF2B5EF4-FFF2-40B4-BE49-F238E27FC236}">
                    <a16:creationId xmlns:a16="http://schemas.microsoft.com/office/drawing/2014/main" id="{6FB1B345-74D9-45AA-AD7E-59420478FBC0}"/>
                  </a:ext>
                </a:extLst>
              </p:cNvPr>
              <p:cNvSpPr>
                <a:spLocks noChangeArrowheads="1"/>
              </p:cNvSpPr>
              <p:nvPr/>
            </p:nvSpPr>
            <p:spPr bwMode="auto">
              <a:xfrm>
                <a:off x="1124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87" name="Oval 486">
                <a:extLst>
                  <a:ext uri="{FF2B5EF4-FFF2-40B4-BE49-F238E27FC236}">
                    <a16:creationId xmlns:a16="http://schemas.microsoft.com/office/drawing/2014/main" id="{31FC6C2F-3929-4B3A-B84F-F248ABAA0871}"/>
                  </a:ext>
                </a:extLst>
              </p:cNvPr>
              <p:cNvSpPr>
                <a:spLocks noChangeArrowheads="1"/>
              </p:cNvSpPr>
              <p:nvPr/>
            </p:nvSpPr>
            <p:spPr bwMode="auto">
              <a:xfrm>
                <a:off x="797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88" name="Oval 487">
                <a:extLst>
                  <a:ext uri="{FF2B5EF4-FFF2-40B4-BE49-F238E27FC236}">
                    <a16:creationId xmlns:a16="http://schemas.microsoft.com/office/drawing/2014/main" id="{32325556-B581-4D67-9599-88FC54478548}"/>
                  </a:ext>
                </a:extLst>
              </p:cNvPr>
              <p:cNvSpPr>
                <a:spLocks noChangeArrowheads="1"/>
              </p:cNvSpPr>
              <p:nvPr/>
            </p:nvSpPr>
            <p:spPr bwMode="auto">
              <a:xfrm>
                <a:off x="843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89" name="Oval 488">
                <a:extLst>
                  <a:ext uri="{FF2B5EF4-FFF2-40B4-BE49-F238E27FC236}">
                    <a16:creationId xmlns:a16="http://schemas.microsoft.com/office/drawing/2014/main" id="{FABDD16B-F612-4600-BB39-BB7ED9C32419}"/>
                  </a:ext>
                </a:extLst>
              </p:cNvPr>
              <p:cNvSpPr>
                <a:spLocks noChangeArrowheads="1"/>
              </p:cNvSpPr>
              <p:nvPr/>
            </p:nvSpPr>
            <p:spPr bwMode="auto">
              <a:xfrm>
                <a:off x="890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90" name="Oval 489">
                <a:extLst>
                  <a:ext uri="{FF2B5EF4-FFF2-40B4-BE49-F238E27FC236}">
                    <a16:creationId xmlns:a16="http://schemas.microsoft.com/office/drawing/2014/main" id="{2BF3E81E-368D-4478-A6AC-C88C72FE8B62}"/>
                  </a:ext>
                </a:extLst>
              </p:cNvPr>
              <p:cNvSpPr>
                <a:spLocks noChangeArrowheads="1"/>
              </p:cNvSpPr>
              <p:nvPr/>
            </p:nvSpPr>
            <p:spPr bwMode="auto">
              <a:xfrm>
                <a:off x="936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91" name="Oval 490">
                <a:extLst>
                  <a:ext uri="{FF2B5EF4-FFF2-40B4-BE49-F238E27FC236}">
                    <a16:creationId xmlns:a16="http://schemas.microsoft.com/office/drawing/2014/main" id="{971AD8C3-A809-4DFA-95DB-FF5A2122EACF}"/>
                  </a:ext>
                </a:extLst>
              </p:cNvPr>
              <p:cNvSpPr>
                <a:spLocks noChangeArrowheads="1"/>
              </p:cNvSpPr>
              <p:nvPr/>
            </p:nvSpPr>
            <p:spPr bwMode="auto">
              <a:xfrm>
                <a:off x="611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92" name="Oval 491">
                <a:extLst>
                  <a:ext uri="{FF2B5EF4-FFF2-40B4-BE49-F238E27FC236}">
                    <a16:creationId xmlns:a16="http://schemas.microsoft.com/office/drawing/2014/main" id="{0BBF09D5-D75C-4CF3-A4BD-7789172F19E6}"/>
                  </a:ext>
                </a:extLst>
              </p:cNvPr>
              <p:cNvSpPr>
                <a:spLocks noChangeArrowheads="1"/>
              </p:cNvSpPr>
              <p:nvPr/>
            </p:nvSpPr>
            <p:spPr bwMode="auto">
              <a:xfrm>
                <a:off x="657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93" name="Oval 492">
                <a:extLst>
                  <a:ext uri="{FF2B5EF4-FFF2-40B4-BE49-F238E27FC236}">
                    <a16:creationId xmlns:a16="http://schemas.microsoft.com/office/drawing/2014/main" id="{A24F86AA-9D53-497D-8B04-F92081503899}"/>
                  </a:ext>
                </a:extLst>
              </p:cNvPr>
              <p:cNvSpPr>
                <a:spLocks noChangeArrowheads="1"/>
              </p:cNvSpPr>
              <p:nvPr/>
            </p:nvSpPr>
            <p:spPr bwMode="auto">
              <a:xfrm>
                <a:off x="704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94" name="Oval 493">
                <a:extLst>
                  <a:ext uri="{FF2B5EF4-FFF2-40B4-BE49-F238E27FC236}">
                    <a16:creationId xmlns:a16="http://schemas.microsoft.com/office/drawing/2014/main" id="{11946F96-D971-49AC-BB84-0212D9660117}"/>
                  </a:ext>
                </a:extLst>
              </p:cNvPr>
              <p:cNvSpPr>
                <a:spLocks noChangeArrowheads="1"/>
              </p:cNvSpPr>
              <p:nvPr/>
            </p:nvSpPr>
            <p:spPr bwMode="auto">
              <a:xfrm>
                <a:off x="750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95" name="Oval 494">
                <a:extLst>
                  <a:ext uri="{FF2B5EF4-FFF2-40B4-BE49-F238E27FC236}">
                    <a16:creationId xmlns:a16="http://schemas.microsoft.com/office/drawing/2014/main" id="{D2A3C941-F869-4E6E-A4E6-D71311AD634D}"/>
                  </a:ext>
                </a:extLst>
              </p:cNvPr>
              <p:cNvSpPr>
                <a:spLocks noChangeArrowheads="1"/>
              </p:cNvSpPr>
              <p:nvPr/>
            </p:nvSpPr>
            <p:spPr bwMode="auto">
              <a:xfrm>
                <a:off x="423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96" name="Oval 495">
                <a:extLst>
                  <a:ext uri="{FF2B5EF4-FFF2-40B4-BE49-F238E27FC236}">
                    <a16:creationId xmlns:a16="http://schemas.microsoft.com/office/drawing/2014/main" id="{0E39DFEA-AD4B-448B-A844-1B430A3515BE}"/>
                  </a:ext>
                </a:extLst>
              </p:cNvPr>
              <p:cNvSpPr>
                <a:spLocks noChangeArrowheads="1"/>
              </p:cNvSpPr>
              <p:nvPr/>
            </p:nvSpPr>
            <p:spPr bwMode="auto">
              <a:xfrm>
                <a:off x="470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97" name="Oval 496">
                <a:extLst>
                  <a:ext uri="{FF2B5EF4-FFF2-40B4-BE49-F238E27FC236}">
                    <a16:creationId xmlns:a16="http://schemas.microsoft.com/office/drawing/2014/main" id="{E4A019AB-94C4-41D3-8894-F01730F157DD}"/>
                  </a:ext>
                </a:extLst>
              </p:cNvPr>
              <p:cNvSpPr>
                <a:spLocks noChangeArrowheads="1"/>
              </p:cNvSpPr>
              <p:nvPr/>
            </p:nvSpPr>
            <p:spPr bwMode="auto">
              <a:xfrm>
                <a:off x="516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98" name="Oval 497">
                <a:extLst>
                  <a:ext uri="{FF2B5EF4-FFF2-40B4-BE49-F238E27FC236}">
                    <a16:creationId xmlns:a16="http://schemas.microsoft.com/office/drawing/2014/main" id="{0C8AC123-478B-4EB8-819D-273DBDF793A6}"/>
                  </a:ext>
                </a:extLst>
              </p:cNvPr>
              <p:cNvSpPr>
                <a:spLocks noChangeArrowheads="1"/>
              </p:cNvSpPr>
              <p:nvPr/>
            </p:nvSpPr>
            <p:spPr bwMode="auto">
              <a:xfrm>
                <a:off x="563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99" name="Oval 498">
                <a:extLst>
                  <a:ext uri="{FF2B5EF4-FFF2-40B4-BE49-F238E27FC236}">
                    <a16:creationId xmlns:a16="http://schemas.microsoft.com/office/drawing/2014/main" id="{C930BBD4-C8B6-4C53-8971-8A3FEDF4D4B3}"/>
                  </a:ext>
                </a:extLst>
              </p:cNvPr>
              <p:cNvSpPr>
                <a:spLocks noChangeArrowheads="1"/>
              </p:cNvSpPr>
              <p:nvPr/>
            </p:nvSpPr>
            <p:spPr bwMode="auto">
              <a:xfrm>
                <a:off x="821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00" name="Oval 499">
                <a:extLst>
                  <a:ext uri="{FF2B5EF4-FFF2-40B4-BE49-F238E27FC236}">
                    <a16:creationId xmlns:a16="http://schemas.microsoft.com/office/drawing/2014/main" id="{9231F304-6C74-4925-8DC0-4AC8ED540F01}"/>
                  </a:ext>
                </a:extLst>
              </p:cNvPr>
              <p:cNvSpPr>
                <a:spLocks noChangeArrowheads="1"/>
              </p:cNvSpPr>
              <p:nvPr/>
            </p:nvSpPr>
            <p:spPr bwMode="auto">
              <a:xfrm>
                <a:off x="635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01" name="Oval 500">
                <a:extLst>
                  <a:ext uri="{FF2B5EF4-FFF2-40B4-BE49-F238E27FC236}">
                    <a16:creationId xmlns:a16="http://schemas.microsoft.com/office/drawing/2014/main" id="{ECDA8C07-5DC2-459B-87FA-665D03A3CA40}"/>
                  </a:ext>
                </a:extLst>
              </p:cNvPr>
              <p:cNvSpPr>
                <a:spLocks noChangeArrowheads="1"/>
              </p:cNvSpPr>
              <p:nvPr/>
            </p:nvSpPr>
            <p:spPr bwMode="auto">
              <a:xfrm>
                <a:off x="681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02" name="Oval 501">
                <a:extLst>
                  <a:ext uri="{FF2B5EF4-FFF2-40B4-BE49-F238E27FC236}">
                    <a16:creationId xmlns:a16="http://schemas.microsoft.com/office/drawing/2014/main" id="{D9676E22-26C3-43BA-9A2D-CAA227A42AD6}"/>
                  </a:ext>
                </a:extLst>
              </p:cNvPr>
              <p:cNvSpPr>
                <a:spLocks noChangeArrowheads="1"/>
              </p:cNvSpPr>
              <p:nvPr/>
            </p:nvSpPr>
            <p:spPr bwMode="auto">
              <a:xfrm>
                <a:off x="728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03" name="Oval 502">
                <a:extLst>
                  <a:ext uri="{FF2B5EF4-FFF2-40B4-BE49-F238E27FC236}">
                    <a16:creationId xmlns:a16="http://schemas.microsoft.com/office/drawing/2014/main" id="{3A74E40D-C4BA-4446-9B00-8A84C20A543F}"/>
                  </a:ext>
                </a:extLst>
              </p:cNvPr>
              <p:cNvSpPr>
                <a:spLocks noChangeArrowheads="1"/>
              </p:cNvSpPr>
              <p:nvPr/>
            </p:nvSpPr>
            <p:spPr bwMode="auto">
              <a:xfrm>
                <a:off x="774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04" name="Oval 503">
                <a:extLst>
                  <a:ext uri="{FF2B5EF4-FFF2-40B4-BE49-F238E27FC236}">
                    <a16:creationId xmlns:a16="http://schemas.microsoft.com/office/drawing/2014/main" id="{52308CA8-CAB1-4A9B-A249-9CAE07B50211}"/>
                  </a:ext>
                </a:extLst>
              </p:cNvPr>
              <p:cNvSpPr>
                <a:spLocks noChangeArrowheads="1"/>
              </p:cNvSpPr>
              <p:nvPr/>
            </p:nvSpPr>
            <p:spPr bwMode="auto">
              <a:xfrm>
                <a:off x="447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05" name="Oval 504">
                <a:extLst>
                  <a:ext uri="{FF2B5EF4-FFF2-40B4-BE49-F238E27FC236}">
                    <a16:creationId xmlns:a16="http://schemas.microsoft.com/office/drawing/2014/main" id="{05D151CF-B426-452D-B859-52C9FD85679F}"/>
                  </a:ext>
                </a:extLst>
              </p:cNvPr>
              <p:cNvSpPr>
                <a:spLocks noChangeArrowheads="1"/>
              </p:cNvSpPr>
              <p:nvPr/>
            </p:nvSpPr>
            <p:spPr bwMode="auto">
              <a:xfrm>
                <a:off x="494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06" name="Oval 505">
                <a:extLst>
                  <a:ext uri="{FF2B5EF4-FFF2-40B4-BE49-F238E27FC236}">
                    <a16:creationId xmlns:a16="http://schemas.microsoft.com/office/drawing/2014/main" id="{DC72FF19-9096-4A4F-B3BA-49E015E6A4DB}"/>
                  </a:ext>
                </a:extLst>
              </p:cNvPr>
              <p:cNvSpPr>
                <a:spLocks noChangeArrowheads="1"/>
              </p:cNvSpPr>
              <p:nvPr/>
            </p:nvSpPr>
            <p:spPr bwMode="auto">
              <a:xfrm>
                <a:off x="540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07" name="Oval 506">
                <a:extLst>
                  <a:ext uri="{FF2B5EF4-FFF2-40B4-BE49-F238E27FC236}">
                    <a16:creationId xmlns:a16="http://schemas.microsoft.com/office/drawing/2014/main" id="{0F6820EF-E793-4605-ABE2-5DB54811CBAE}"/>
                  </a:ext>
                </a:extLst>
              </p:cNvPr>
              <p:cNvSpPr>
                <a:spLocks noChangeArrowheads="1"/>
              </p:cNvSpPr>
              <p:nvPr/>
            </p:nvSpPr>
            <p:spPr bwMode="auto">
              <a:xfrm>
                <a:off x="587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08" name="Oval 507">
                <a:extLst>
                  <a:ext uri="{FF2B5EF4-FFF2-40B4-BE49-F238E27FC236}">
                    <a16:creationId xmlns:a16="http://schemas.microsoft.com/office/drawing/2014/main" id="{ADD26FAA-2CA5-4B4E-99B0-1F0BEE767137}"/>
                  </a:ext>
                </a:extLst>
              </p:cNvPr>
              <p:cNvSpPr>
                <a:spLocks noChangeArrowheads="1"/>
              </p:cNvSpPr>
              <p:nvPr/>
            </p:nvSpPr>
            <p:spPr bwMode="auto">
              <a:xfrm>
                <a:off x="1383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09" name="Oval 508">
                <a:extLst>
                  <a:ext uri="{FF2B5EF4-FFF2-40B4-BE49-F238E27FC236}">
                    <a16:creationId xmlns:a16="http://schemas.microsoft.com/office/drawing/2014/main" id="{C3CA5EF9-7362-4E88-8B0A-89A7757FCDDA}"/>
                  </a:ext>
                </a:extLst>
              </p:cNvPr>
              <p:cNvSpPr>
                <a:spLocks noChangeArrowheads="1"/>
              </p:cNvSpPr>
              <p:nvPr/>
            </p:nvSpPr>
            <p:spPr bwMode="auto">
              <a:xfrm>
                <a:off x="1430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10" name="Oval 509">
                <a:extLst>
                  <a:ext uri="{FF2B5EF4-FFF2-40B4-BE49-F238E27FC236}">
                    <a16:creationId xmlns:a16="http://schemas.microsoft.com/office/drawing/2014/main" id="{CAF63C6F-2E8F-4186-B577-8EDC4898E5B8}"/>
                  </a:ext>
                </a:extLst>
              </p:cNvPr>
              <p:cNvSpPr>
                <a:spLocks noChangeArrowheads="1"/>
              </p:cNvSpPr>
              <p:nvPr/>
            </p:nvSpPr>
            <p:spPr bwMode="auto">
              <a:xfrm>
                <a:off x="1476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11" name="Oval 510">
                <a:extLst>
                  <a:ext uri="{FF2B5EF4-FFF2-40B4-BE49-F238E27FC236}">
                    <a16:creationId xmlns:a16="http://schemas.microsoft.com/office/drawing/2014/main" id="{74C003E2-2FA6-47A8-B4CC-2B4FDC89C0A2}"/>
                  </a:ext>
                </a:extLst>
              </p:cNvPr>
              <p:cNvSpPr>
                <a:spLocks noChangeArrowheads="1"/>
              </p:cNvSpPr>
              <p:nvPr/>
            </p:nvSpPr>
            <p:spPr bwMode="auto">
              <a:xfrm>
                <a:off x="1523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12" name="Oval 511">
                <a:extLst>
                  <a:ext uri="{FF2B5EF4-FFF2-40B4-BE49-F238E27FC236}">
                    <a16:creationId xmlns:a16="http://schemas.microsoft.com/office/drawing/2014/main" id="{FEA5370C-ABE2-41A0-B071-2F3C4C6F7E43}"/>
                  </a:ext>
                </a:extLst>
              </p:cNvPr>
              <p:cNvSpPr>
                <a:spLocks noChangeArrowheads="1"/>
              </p:cNvSpPr>
              <p:nvPr/>
            </p:nvSpPr>
            <p:spPr bwMode="auto">
              <a:xfrm>
                <a:off x="1196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13" name="Oval 512">
                <a:extLst>
                  <a:ext uri="{FF2B5EF4-FFF2-40B4-BE49-F238E27FC236}">
                    <a16:creationId xmlns:a16="http://schemas.microsoft.com/office/drawing/2014/main" id="{696AFCD5-5D17-4DFD-80BD-E651ABEC04B3}"/>
                  </a:ext>
                </a:extLst>
              </p:cNvPr>
              <p:cNvSpPr>
                <a:spLocks noChangeArrowheads="1"/>
              </p:cNvSpPr>
              <p:nvPr/>
            </p:nvSpPr>
            <p:spPr bwMode="auto">
              <a:xfrm>
                <a:off x="1242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14" name="Oval 513">
                <a:extLst>
                  <a:ext uri="{FF2B5EF4-FFF2-40B4-BE49-F238E27FC236}">
                    <a16:creationId xmlns:a16="http://schemas.microsoft.com/office/drawing/2014/main" id="{0536F9FF-4A51-4170-9E05-926B713A8269}"/>
                  </a:ext>
                </a:extLst>
              </p:cNvPr>
              <p:cNvSpPr>
                <a:spLocks noChangeArrowheads="1"/>
              </p:cNvSpPr>
              <p:nvPr/>
            </p:nvSpPr>
            <p:spPr bwMode="auto">
              <a:xfrm>
                <a:off x="1289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15" name="Oval 514">
                <a:extLst>
                  <a:ext uri="{FF2B5EF4-FFF2-40B4-BE49-F238E27FC236}">
                    <a16:creationId xmlns:a16="http://schemas.microsoft.com/office/drawing/2014/main" id="{91DB9F01-D2CB-4950-B89F-5F864EBD737E}"/>
                  </a:ext>
                </a:extLst>
              </p:cNvPr>
              <p:cNvSpPr>
                <a:spLocks noChangeArrowheads="1"/>
              </p:cNvSpPr>
              <p:nvPr/>
            </p:nvSpPr>
            <p:spPr bwMode="auto">
              <a:xfrm>
                <a:off x="1335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16" name="Oval 515">
                <a:extLst>
                  <a:ext uri="{FF2B5EF4-FFF2-40B4-BE49-F238E27FC236}">
                    <a16:creationId xmlns:a16="http://schemas.microsoft.com/office/drawing/2014/main" id="{4200D71B-4973-4439-BE43-2DFD41A5E242}"/>
                  </a:ext>
                </a:extLst>
              </p:cNvPr>
              <p:cNvSpPr>
                <a:spLocks noChangeArrowheads="1"/>
              </p:cNvSpPr>
              <p:nvPr/>
            </p:nvSpPr>
            <p:spPr bwMode="auto">
              <a:xfrm>
                <a:off x="1008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17" name="Oval 516">
                <a:extLst>
                  <a:ext uri="{FF2B5EF4-FFF2-40B4-BE49-F238E27FC236}">
                    <a16:creationId xmlns:a16="http://schemas.microsoft.com/office/drawing/2014/main" id="{340EC89D-6352-4208-AF1F-B3E2B3F997B2}"/>
                  </a:ext>
                </a:extLst>
              </p:cNvPr>
              <p:cNvSpPr>
                <a:spLocks noChangeArrowheads="1"/>
              </p:cNvSpPr>
              <p:nvPr/>
            </p:nvSpPr>
            <p:spPr bwMode="auto">
              <a:xfrm>
                <a:off x="1055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18" name="Oval 517">
                <a:extLst>
                  <a:ext uri="{FF2B5EF4-FFF2-40B4-BE49-F238E27FC236}">
                    <a16:creationId xmlns:a16="http://schemas.microsoft.com/office/drawing/2014/main" id="{431C9DA0-0172-4909-B8E2-D95BC01D3FE2}"/>
                  </a:ext>
                </a:extLst>
              </p:cNvPr>
              <p:cNvSpPr>
                <a:spLocks noChangeArrowheads="1"/>
              </p:cNvSpPr>
              <p:nvPr/>
            </p:nvSpPr>
            <p:spPr bwMode="auto">
              <a:xfrm>
                <a:off x="1101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19" name="Oval 518">
                <a:extLst>
                  <a:ext uri="{FF2B5EF4-FFF2-40B4-BE49-F238E27FC236}">
                    <a16:creationId xmlns:a16="http://schemas.microsoft.com/office/drawing/2014/main" id="{E9B8B995-77EA-4760-97F5-3764262FC9B3}"/>
                  </a:ext>
                </a:extLst>
              </p:cNvPr>
              <p:cNvSpPr>
                <a:spLocks noChangeArrowheads="1"/>
              </p:cNvSpPr>
              <p:nvPr/>
            </p:nvSpPr>
            <p:spPr bwMode="auto">
              <a:xfrm>
                <a:off x="1148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20" name="Oval 519">
                <a:extLst>
                  <a:ext uri="{FF2B5EF4-FFF2-40B4-BE49-F238E27FC236}">
                    <a16:creationId xmlns:a16="http://schemas.microsoft.com/office/drawing/2014/main" id="{3A961B64-1C90-431B-AF18-BBD6ED9128F7}"/>
                  </a:ext>
                </a:extLst>
              </p:cNvPr>
              <p:cNvSpPr>
                <a:spLocks noChangeArrowheads="1"/>
              </p:cNvSpPr>
              <p:nvPr/>
            </p:nvSpPr>
            <p:spPr bwMode="auto">
              <a:xfrm>
                <a:off x="960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21" name="Oval 520">
                <a:extLst>
                  <a:ext uri="{FF2B5EF4-FFF2-40B4-BE49-F238E27FC236}">
                    <a16:creationId xmlns:a16="http://schemas.microsoft.com/office/drawing/2014/main" id="{368176C6-A187-4F79-B202-76BC301C40B8}"/>
                  </a:ext>
                </a:extLst>
              </p:cNvPr>
              <p:cNvSpPr>
                <a:spLocks noChangeArrowheads="1"/>
              </p:cNvSpPr>
              <p:nvPr/>
            </p:nvSpPr>
            <p:spPr bwMode="auto">
              <a:xfrm>
                <a:off x="915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22" name="Oval 521">
                <a:extLst>
                  <a:ext uri="{FF2B5EF4-FFF2-40B4-BE49-F238E27FC236}">
                    <a16:creationId xmlns:a16="http://schemas.microsoft.com/office/drawing/2014/main" id="{4633F202-6D13-469C-A10D-4EDD3CDC0F09}"/>
                  </a:ext>
                </a:extLst>
              </p:cNvPr>
              <p:cNvSpPr>
                <a:spLocks noChangeArrowheads="1"/>
              </p:cNvSpPr>
              <p:nvPr/>
            </p:nvSpPr>
            <p:spPr bwMode="auto">
              <a:xfrm>
                <a:off x="867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23" name="Oval 522">
                <a:extLst>
                  <a:ext uri="{FF2B5EF4-FFF2-40B4-BE49-F238E27FC236}">
                    <a16:creationId xmlns:a16="http://schemas.microsoft.com/office/drawing/2014/main" id="{447AD558-CBF9-4C07-A51B-22A6EDDB0008}"/>
                  </a:ext>
                </a:extLst>
              </p:cNvPr>
              <p:cNvSpPr>
                <a:spLocks noChangeArrowheads="1"/>
              </p:cNvSpPr>
              <p:nvPr/>
            </p:nvSpPr>
            <p:spPr bwMode="auto">
              <a:xfrm>
                <a:off x="375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24" name="Oval 523">
                <a:extLst>
                  <a:ext uri="{FF2B5EF4-FFF2-40B4-BE49-F238E27FC236}">
                    <a16:creationId xmlns:a16="http://schemas.microsoft.com/office/drawing/2014/main" id="{8711E271-A542-45EE-A519-AD4865B87FA3}"/>
                  </a:ext>
                </a:extLst>
              </p:cNvPr>
              <p:cNvSpPr>
                <a:spLocks noChangeArrowheads="1"/>
              </p:cNvSpPr>
              <p:nvPr/>
            </p:nvSpPr>
            <p:spPr bwMode="auto">
              <a:xfrm>
                <a:off x="189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25" name="Oval 524">
                <a:extLst>
                  <a:ext uri="{FF2B5EF4-FFF2-40B4-BE49-F238E27FC236}">
                    <a16:creationId xmlns:a16="http://schemas.microsoft.com/office/drawing/2014/main" id="{528F391F-AA6B-40F8-94E3-9A2111303040}"/>
                  </a:ext>
                </a:extLst>
              </p:cNvPr>
              <p:cNvSpPr>
                <a:spLocks noChangeArrowheads="1"/>
              </p:cNvSpPr>
              <p:nvPr/>
            </p:nvSpPr>
            <p:spPr bwMode="auto">
              <a:xfrm>
                <a:off x="282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26" name="Oval 525">
                <a:extLst>
                  <a:ext uri="{FF2B5EF4-FFF2-40B4-BE49-F238E27FC236}">
                    <a16:creationId xmlns:a16="http://schemas.microsoft.com/office/drawing/2014/main" id="{2EBB4767-1DC4-43AD-A0C7-1575CB5E5740}"/>
                  </a:ext>
                </a:extLst>
              </p:cNvPr>
              <p:cNvSpPr>
                <a:spLocks noChangeArrowheads="1"/>
              </p:cNvSpPr>
              <p:nvPr/>
            </p:nvSpPr>
            <p:spPr bwMode="auto">
              <a:xfrm>
                <a:off x="95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27" name="Oval 526">
                <a:extLst>
                  <a:ext uri="{FF2B5EF4-FFF2-40B4-BE49-F238E27FC236}">
                    <a16:creationId xmlns:a16="http://schemas.microsoft.com/office/drawing/2014/main" id="{39635F7D-A6D1-41CE-99C8-477D044AA619}"/>
                  </a:ext>
                </a:extLst>
              </p:cNvPr>
              <p:cNvSpPr>
                <a:spLocks noChangeArrowheads="1"/>
              </p:cNvSpPr>
              <p:nvPr/>
            </p:nvSpPr>
            <p:spPr bwMode="auto">
              <a:xfrm>
                <a:off x="353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28" name="Oval 527">
                <a:extLst>
                  <a:ext uri="{FF2B5EF4-FFF2-40B4-BE49-F238E27FC236}">
                    <a16:creationId xmlns:a16="http://schemas.microsoft.com/office/drawing/2014/main" id="{845146D1-0F28-49DE-83EC-BA6E9CD2C030}"/>
                  </a:ext>
                </a:extLst>
              </p:cNvPr>
              <p:cNvSpPr>
                <a:spLocks noChangeArrowheads="1"/>
              </p:cNvSpPr>
              <p:nvPr/>
            </p:nvSpPr>
            <p:spPr bwMode="auto">
              <a:xfrm>
                <a:off x="167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29" name="Oval 528">
                <a:extLst>
                  <a:ext uri="{FF2B5EF4-FFF2-40B4-BE49-F238E27FC236}">
                    <a16:creationId xmlns:a16="http://schemas.microsoft.com/office/drawing/2014/main" id="{8487B05D-3D75-45BB-97C1-1DF400A18034}"/>
                  </a:ext>
                </a:extLst>
              </p:cNvPr>
              <p:cNvSpPr>
                <a:spLocks noChangeArrowheads="1"/>
              </p:cNvSpPr>
              <p:nvPr/>
            </p:nvSpPr>
            <p:spPr bwMode="auto">
              <a:xfrm>
                <a:off x="213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30" name="Oval 529">
                <a:extLst>
                  <a:ext uri="{FF2B5EF4-FFF2-40B4-BE49-F238E27FC236}">
                    <a16:creationId xmlns:a16="http://schemas.microsoft.com/office/drawing/2014/main" id="{744C14BE-EDDE-4FDB-A248-21A86A47187C}"/>
                  </a:ext>
                </a:extLst>
              </p:cNvPr>
              <p:cNvSpPr>
                <a:spLocks noChangeArrowheads="1"/>
              </p:cNvSpPr>
              <p:nvPr/>
            </p:nvSpPr>
            <p:spPr bwMode="auto">
              <a:xfrm>
                <a:off x="260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31" name="Oval 530">
                <a:extLst>
                  <a:ext uri="{FF2B5EF4-FFF2-40B4-BE49-F238E27FC236}">
                    <a16:creationId xmlns:a16="http://schemas.microsoft.com/office/drawing/2014/main" id="{078959EB-C9AA-4555-9B5C-0D1A7F6BBD46}"/>
                  </a:ext>
                </a:extLst>
              </p:cNvPr>
              <p:cNvSpPr>
                <a:spLocks noChangeArrowheads="1"/>
              </p:cNvSpPr>
              <p:nvPr/>
            </p:nvSpPr>
            <p:spPr bwMode="auto">
              <a:xfrm>
                <a:off x="306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32" name="Oval 531">
                <a:extLst>
                  <a:ext uri="{FF2B5EF4-FFF2-40B4-BE49-F238E27FC236}">
                    <a16:creationId xmlns:a16="http://schemas.microsoft.com/office/drawing/2014/main" id="{ADD58B6A-2CB2-4158-A041-8DFC1C1BB9D8}"/>
                  </a:ext>
                </a:extLst>
              </p:cNvPr>
              <p:cNvSpPr>
                <a:spLocks noChangeArrowheads="1"/>
              </p:cNvSpPr>
              <p:nvPr/>
            </p:nvSpPr>
            <p:spPr bwMode="auto">
              <a:xfrm>
                <a:off x="26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33" name="Oval 532">
                <a:extLst>
                  <a:ext uri="{FF2B5EF4-FFF2-40B4-BE49-F238E27FC236}">
                    <a16:creationId xmlns:a16="http://schemas.microsoft.com/office/drawing/2014/main" id="{B054198D-614D-4C1B-A05F-EBF8D9FFD9E7}"/>
                  </a:ext>
                </a:extLst>
              </p:cNvPr>
              <p:cNvSpPr>
                <a:spLocks noChangeArrowheads="1"/>
              </p:cNvSpPr>
              <p:nvPr/>
            </p:nvSpPr>
            <p:spPr bwMode="auto">
              <a:xfrm>
                <a:off x="72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34" name="Oval 533">
                <a:extLst>
                  <a:ext uri="{FF2B5EF4-FFF2-40B4-BE49-F238E27FC236}">
                    <a16:creationId xmlns:a16="http://schemas.microsoft.com/office/drawing/2014/main" id="{216E5477-EAAD-43B3-84A4-6B63249AB739}"/>
                  </a:ext>
                </a:extLst>
              </p:cNvPr>
              <p:cNvSpPr>
                <a:spLocks noChangeArrowheads="1"/>
              </p:cNvSpPr>
              <p:nvPr/>
            </p:nvSpPr>
            <p:spPr bwMode="auto">
              <a:xfrm>
                <a:off x="119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35" name="Oval 534">
                <a:extLst>
                  <a:ext uri="{FF2B5EF4-FFF2-40B4-BE49-F238E27FC236}">
                    <a16:creationId xmlns:a16="http://schemas.microsoft.com/office/drawing/2014/main" id="{C3E0CC29-0762-463D-BFA8-126B58A5EDE4}"/>
                  </a:ext>
                </a:extLst>
              </p:cNvPr>
              <p:cNvSpPr>
                <a:spLocks noChangeArrowheads="1"/>
              </p:cNvSpPr>
              <p:nvPr/>
            </p:nvSpPr>
            <p:spPr bwMode="auto">
              <a:xfrm>
                <a:off x="447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36" name="Oval 535">
                <a:extLst>
                  <a:ext uri="{FF2B5EF4-FFF2-40B4-BE49-F238E27FC236}">
                    <a16:creationId xmlns:a16="http://schemas.microsoft.com/office/drawing/2014/main" id="{7198B893-3ECF-4C52-82DE-C227E00BFCA5}"/>
                  </a:ext>
                </a:extLst>
              </p:cNvPr>
              <p:cNvSpPr>
                <a:spLocks noChangeArrowheads="1"/>
              </p:cNvSpPr>
              <p:nvPr/>
            </p:nvSpPr>
            <p:spPr bwMode="auto">
              <a:xfrm>
                <a:off x="399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37" name="Oval 536">
                <a:extLst>
                  <a:ext uri="{FF2B5EF4-FFF2-40B4-BE49-F238E27FC236}">
                    <a16:creationId xmlns:a16="http://schemas.microsoft.com/office/drawing/2014/main" id="{06AEA396-2B26-4C32-99C1-9DE63DF30AC2}"/>
                  </a:ext>
                </a:extLst>
              </p:cNvPr>
              <p:cNvSpPr>
                <a:spLocks noChangeArrowheads="1"/>
              </p:cNvSpPr>
              <p:nvPr/>
            </p:nvSpPr>
            <p:spPr bwMode="auto">
              <a:xfrm>
                <a:off x="456" y="11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38" name="Oval 537">
                <a:extLst>
                  <a:ext uri="{FF2B5EF4-FFF2-40B4-BE49-F238E27FC236}">
                    <a16:creationId xmlns:a16="http://schemas.microsoft.com/office/drawing/2014/main" id="{7DDB3D25-9D9A-4226-8A7E-4CC08CAA938B}"/>
                  </a:ext>
                </a:extLst>
              </p:cNvPr>
              <p:cNvSpPr>
                <a:spLocks noChangeArrowheads="1"/>
              </p:cNvSpPr>
              <p:nvPr/>
            </p:nvSpPr>
            <p:spPr bwMode="auto">
              <a:xfrm>
                <a:off x="143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39" name="Oval 538">
                <a:extLst>
                  <a:ext uri="{FF2B5EF4-FFF2-40B4-BE49-F238E27FC236}">
                    <a16:creationId xmlns:a16="http://schemas.microsoft.com/office/drawing/2014/main" id="{21CB1AEA-721A-4E85-8266-6A646A399344}"/>
                  </a:ext>
                </a:extLst>
              </p:cNvPr>
              <p:cNvSpPr>
                <a:spLocks noChangeArrowheads="1"/>
              </p:cNvSpPr>
              <p:nvPr/>
            </p:nvSpPr>
            <p:spPr bwMode="auto">
              <a:xfrm>
                <a:off x="2361" y="8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540" name="Oval 539">
                <a:extLst>
                  <a:ext uri="{FF2B5EF4-FFF2-40B4-BE49-F238E27FC236}">
                    <a16:creationId xmlns:a16="http://schemas.microsoft.com/office/drawing/2014/main" id="{B6735B4C-3963-4F73-9209-2D7227228EA0}"/>
                  </a:ext>
                </a:extLst>
              </p:cNvPr>
              <p:cNvSpPr>
                <a:spLocks noChangeArrowheads="1"/>
              </p:cNvSpPr>
              <p:nvPr/>
            </p:nvSpPr>
            <p:spPr bwMode="auto">
              <a:xfrm>
                <a:off x="3291" y="8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grpSp>
        <p:grpSp>
          <p:nvGrpSpPr>
            <p:cNvPr id="274" name="Group 273">
              <a:extLst>
                <a:ext uri="{FF2B5EF4-FFF2-40B4-BE49-F238E27FC236}">
                  <a16:creationId xmlns:a16="http://schemas.microsoft.com/office/drawing/2014/main" id="{5886BB2D-1245-432A-9860-4D8646E65BD5}"/>
                </a:ext>
              </a:extLst>
            </p:cNvPr>
            <p:cNvGrpSpPr>
              <a:grpSpLocks/>
            </p:cNvGrpSpPr>
            <p:nvPr/>
          </p:nvGrpSpPr>
          <p:grpSpPr bwMode="auto">
            <a:xfrm>
              <a:off x="152399" y="152400"/>
              <a:ext cx="12062691" cy="692727"/>
              <a:chOff x="261" y="65"/>
              <a:chExt cx="15450" cy="725"/>
            </a:xfrm>
          </p:grpSpPr>
          <p:sp>
            <p:nvSpPr>
              <p:cNvPr id="409" name="Oval 408">
                <a:extLst>
                  <a:ext uri="{FF2B5EF4-FFF2-40B4-BE49-F238E27FC236}">
                    <a16:creationId xmlns:a16="http://schemas.microsoft.com/office/drawing/2014/main" id="{812B3EF2-B022-430F-93B5-DAA07CD0A4B6}"/>
                  </a:ext>
                </a:extLst>
              </p:cNvPr>
              <p:cNvSpPr>
                <a:spLocks noChangeArrowheads="1"/>
              </p:cNvSpPr>
              <p:nvPr/>
            </p:nvSpPr>
            <p:spPr bwMode="auto">
              <a:xfrm>
                <a:off x="1359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10" name="Oval 409">
                <a:extLst>
                  <a:ext uri="{FF2B5EF4-FFF2-40B4-BE49-F238E27FC236}">
                    <a16:creationId xmlns:a16="http://schemas.microsoft.com/office/drawing/2014/main" id="{2FFE12D8-2FA0-4A0D-A513-461F8EFDA268}"/>
                  </a:ext>
                </a:extLst>
              </p:cNvPr>
              <p:cNvSpPr>
                <a:spLocks noChangeArrowheads="1"/>
              </p:cNvSpPr>
              <p:nvPr/>
            </p:nvSpPr>
            <p:spPr bwMode="auto">
              <a:xfrm>
                <a:off x="1406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11" name="Oval 410">
                <a:extLst>
                  <a:ext uri="{FF2B5EF4-FFF2-40B4-BE49-F238E27FC236}">
                    <a16:creationId xmlns:a16="http://schemas.microsoft.com/office/drawing/2014/main" id="{393E7F19-87A0-4879-9A7D-D6070DBD580B}"/>
                  </a:ext>
                </a:extLst>
              </p:cNvPr>
              <p:cNvSpPr>
                <a:spLocks noChangeArrowheads="1"/>
              </p:cNvSpPr>
              <p:nvPr/>
            </p:nvSpPr>
            <p:spPr bwMode="auto">
              <a:xfrm>
                <a:off x="1452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12" name="Oval 411">
                <a:extLst>
                  <a:ext uri="{FF2B5EF4-FFF2-40B4-BE49-F238E27FC236}">
                    <a16:creationId xmlns:a16="http://schemas.microsoft.com/office/drawing/2014/main" id="{C5AE921C-E4B6-4ECC-BE2D-7D19563C1BE2}"/>
                  </a:ext>
                </a:extLst>
              </p:cNvPr>
              <p:cNvSpPr>
                <a:spLocks noChangeArrowheads="1"/>
              </p:cNvSpPr>
              <p:nvPr/>
            </p:nvSpPr>
            <p:spPr bwMode="auto">
              <a:xfrm>
                <a:off x="1499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13" name="Oval 412">
                <a:extLst>
                  <a:ext uri="{FF2B5EF4-FFF2-40B4-BE49-F238E27FC236}">
                    <a16:creationId xmlns:a16="http://schemas.microsoft.com/office/drawing/2014/main" id="{79437D8B-A456-4502-BDE8-F339F69F5937}"/>
                  </a:ext>
                </a:extLst>
              </p:cNvPr>
              <p:cNvSpPr>
                <a:spLocks noChangeArrowheads="1"/>
              </p:cNvSpPr>
              <p:nvPr/>
            </p:nvSpPr>
            <p:spPr bwMode="auto">
              <a:xfrm>
                <a:off x="1172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14" name="Oval 413">
                <a:extLst>
                  <a:ext uri="{FF2B5EF4-FFF2-40B4-BE49-F238E27FC236}">
                    <a16:creationId xmlns:a16="http://schemas.microsoft.com/office/drawing/2014/main" id="{213B2AFD-407E-48A7-B086-8E0BC1CAE323}"/>
                  </a:ext>
                </a:extLst>
              </p:cNvPr>
              <p:cNvSpPr>
                <a:spLocks noChangeArrowheads="1"/>
              </p:cNvSpPr>
              <p:nvPr/>
            </p:nvSpPr>
            <p:spPr bwMode="auto">
              <a:xfrm>
                <a:off x="1218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15" name="Oval 414">
                <a:extLst>
                  <a:ext uri="{FF2B5EF4-FFF2-40B4-BE49-F238E27FC236}">
                    <a16:creationId xmlns:a16="http://schemas.microsoft.com/office/drawing/2014/main" id="{9E92E8F9-7480-458F-A0FA-22EECD40E62A}"/>
                  </a:ext>
                </a:extLst>
              </p:cNvPr>
              <p:cNvSpPr>
                <a:spLocks noChangeArrowheads="1"/>
              </p:cNvSpPr>
              <p:nvPr/>
            </p:nvSpPr>
            <p:spPr bwMode="auto">
              <a:xfrm>
                <a:off x="1265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16" name="Oval 415">
                <a:extLst>
                  <a:ext uri="{FF2B5EF4-FFF2-40B4-BE49-F238E27FC236}">
                    <a16:creationId xmlns:a16="http://schemas.microsoft.com/office/drawing/2014/main" id="{24C8FD2B-5C9B-44B4-89D7-EB607D7DE8FB}"/>
                  </a:ext>
                </a:extLst>
              </p:cNvPr>
              <p:cNvSpPr>
                <a:spLocks noChangeArrowheads="1"/>
              </p:cNvSpPr>
              <p:nvPr/>
            </p:nvSpPr>
            <p:spPr bwMode="auto">
              <a:xfrm>
                <a:off x="1311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17" name="Oval 416">
                <a:extLst>
                  <a:ext uri="{FF2B5EF4-FFF2-40B4-BE49-F238E27FC236}">
                    <a16:creationId xmlns:a16="http://schemas.microsoft.com/office/drawing/2014/main" id="{79BBFE63-794C-4E89-ABB0-CE8967DC20AD}"/>
                  </a:ext>
                </a:extLst>
              </p:cNvPr>
              <p:cNvSpPr>
                <a:spLocks noChangeArrowheads="1"/>
              </p:cNvSpPr>
              <p:nvPr/>
            </p:nvSpPr>
            <p:spPr bwMode="auto">
              <a:xfrm>
                <a:off x="984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18" name="Oval 417">
                <a:extLst>
                  <a:ext uri="{FF2B5EF4-FFF2-40B4-BE49-F238E27FC236}">
                    <a16:creationId xmlns:a16="http://schemas.microsoft.com/office/drawing/2014/main" id="{F74876DC-B430-45EB-9506-9889F2E17D6B}"/>
                  </a:ext>
                </a:extLst>
              </p:cNvPr>
              <p:cNvSpPr>
                <a:spLocks noChangeArrowheads="1"/>
              </p:cNvSpPr>
              <p:nvPr/>
            </p:nvSpPr>
            <p:spPr bwMode="auto">
              <a:xfrm>
                <a:off x="1031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19" name="Oval 418">
                <a:extLst>
                  <a:ext uri="{FF2B5EF4-FFF2-40B4-BE49-F238E27FC236}">
                    <a16:creationId xmlns:a16="http://schemas.microsoft.com/office/drawing/2014/main" id="{05A70BCA-3182-431C-A23B-1EE147477960}"/>
                  </a:ext>
                </a:extLst>
              </p:cNvPr>
              <p:cNvSpPr>
                <a:spLocks noChangeArrowheads="1"/>
              </p:cNvSpPr>
              <p:nvPr/>
            </p:nvSpPr>
            <p:spPr bwMode="auto">
              <a:xfrm>
                <a:off x="1077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20" name="Oval 419">
                <a:extLst>
                  <a:ext uri="{FF2B5EF4-FFF2-40B4-BE49-F238E27FC236}">
                    <a16:creationId xmlns:a16="http://schemas.microsoft.com/office/drawing/2014/main" id="{E16A23DC-8995-4577-9AB2-BA2447B81305}"/>
                  </a:ext>
                </a:extLst>
              </p:cNvPr>
              <p:cNvSpPr>
                <a:spLocks noChangeArrowheads="1"/>
              </p:cNvSpPr>
              <p:nvPr/>
            </p:nvSpPr>
            <p:spPr bwMode="auto">
              <a:xfrm>
                <a:off x="1124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21" name="Oval 420">
                <a:extLst>
                  <a:ext uri="{FF2B5EF4-FFF2-40B4-BE49-F238E27FC236}">
                    <a16:creationId xmlns:a16="http://schemas.microsoft.com/office/drawing/2014/main" id="{1952C790-9BA9-4F4C-81C6-9004035CC3BF}"/>
                  </a:ext>
                </a:extLst>
              </p:cNvPr>
              <p:cNvSpPr>
                <a:spLocks noChangeArrowheads="1"/>
              </p:cNvSpPr>
              <p:nvPr/>
            </p:nvSpPr>
            <p:spPr bwMode="auto">
              <a:xfrm>
                <a:off x="797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22" name="Oval 421">
                <a:extLst>
                  <a:ext uri="{FF2B5EF4-FFF2-40B4-BE49-F238E27FC236}">
                    <a16:creationId xmlns:a16="http://schemas.microsoft.com/office/drawing/2014/main" id="{04116CA0-6345-487A-870A-1ADBBFABC322}"/>
                  </a:ext>
                </a:extLst>
              </p:cNvPr>
              <p:cNvSpPr>
                <a:spLocks noChangeArrowheads="1"/>
              </p:cNvSpPr>
              <p:nvPr/>
            </p:nvSpPr>
            <p:spPr bwMode="auto">
              <a:xfrm>
                <a:off x="843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23" name="Oval 422">
                <a:extLst>
                  <a:ext uri="{FF2B5EF4-FFF2-40B4-BE49-F238E27FC236}">
                    <a16:creationId xmlns:a16="http://schemas.microsoft.com/office/drawing/2014/main" id="{FF7A49F2-A305-4A6E-962A-7210A76C7418}"/>
                  </a:ext>
                </a:extLst>
              </p:cNvPr>
              <p:cNvSpPr>
                <a:spLocks noChangeArrowheads="1"/>
              </p:cNvSpPr>
              <p:nvPr/>
            </p:nvSpPr>
            <p:spPr bwMode="auto">
              <a:xfrm>
                <a:off x="890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24" name="Oval 423">
                <a:extLst>
                  <a:ext uri="{FF2B5EF4-FFF2-40B4-BE49-F238E27FC236}">
                    <a16:creationId xmlns:a16="http://schemas.microsoft.com/office/drawing/2014/main" id="{D311BDDD-AEEA-48B0-A165-DD4E7F0B3759}"/>
                  </a:ext>
                </a:extLst>
              </p:cNvPr>
              <p:cNvSpPr>
                <a:spLocks noChangeArrowheads="1"/>
              </p:cNvSpPr>
              <p:nvPr/>
            </p:nvSpPr>
            <p:spPr bwMode="auto">
              <a:xfrm>
                <a:off x="936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25" name="Oval 424">
                <a:extLst>
                  <a:ext uri="{FF2B5EF4-FFF2-40B4-BE49-F238E27FC236}">
                    <a16:creationId xmlns:a16="http://schemas.microsoft.com/office/drawing/2014/main" id="{A4F701E8-EAD0-489D-85B3-5C1A921AADF7}"/>
                  </a:ext>
                </a:extLst>
              </p:cNvPr>
              <p:cNvSpPr>
                <a:spLocks noChangeArrowheads="1"/>
              </p:cNvSpPr>
              <p:nvPr/>
            </p:nvSpPr>
            <p:spPr bwMode="auto">
              <a:xfrm>
                <a:off x="611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26" name="Oval 425">
                <a:extLst>
                  <a:ext uri="{FF2B5EF4-FFF2-40B4-BE49-F238E27FC236}">
                    <a16:creationId xmlns:a16="http://schemas.microsoft.com/office/drawing/2014/main" id="{F32BEACA-7560-4A7F-B45E-248A65A0E77E}"/>
                  </a:ext>
                </a:extLst>
              </p:cNvPr>
              <p:cNvSpPr>
                <a:spLocks noChangeArrowheads="1"/>
              </p:cNvSpPr>
              <p:nvPr/>
            </p:nvSpPr>
            <p:spPr bwMode="auto">
              <a:xfrm>
                <a:off x="657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27" name="Oval 426">
                <a:extLst>
                  <a:ext uri="{FF2B5EF4-FFF2-40B4-BE49-F238E27FC236}">
                    <a16:creationId xmlns:a16="http://schemas.microsoft.com/office/drawing/2014/main" id="{73035759-2113-4530-8BD3-9AF4EA789221}"/>
                  </a:ext>
                </a:extLst>
              </p:cNvPr>
              <p:cNvSpPr>
                <a:spLocks noChangeArrowheads="1"/>
              </p:cNvSpPr>
              <p:nvPr/>
            </p:nvSpPr>
            <p:spPr bwMode="auto">
              <a:xfrm>
                <a:off x="704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28" name="Oval 427">
                <a:extLst>
                  <a:ext uri="{FF2B5EF4-FFF2-40B4-BE49-F238E27FC236}">
                    <a16:creationId xmlns:a16="http://schemas.microsoft.com/office/drawing/2014/main" id="{E93A3CC7-4EAC-4A9F-8D17-1D73769FA70F}"/>
                  </a:ext>
                </a:extLst>
              </p:cNvPr>
              <p:cNvSpPr>
                <a:spLocks noChangeArrowheads="1"/>
              </p:cNvSpPr>
              <p:nvPr/>
            </p:nvSpPr>
            <p:spPr bwMode="auto">
              <a:xfrm>
                <a:off x="750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29" name="Oval 428">
                <a:extLst>
                  <a:ext uri="{FF2B5EF4-FFF2-40B4-BE49-F238E27FC236}">
                    <a16:creationId xmlns:a16="http://schemas.microsoft.com/office/drawing/2014/main" id="{A7EBCF1E-672C-42FC-8BFB-098C15938AA0}"/>
                  </a:ext>
                </a:extLst>
              </p:cNvPr>
              <p:cNvSpPr>
                <a:spLocks noChangeArrowheads="1"/>
              </p:cNvSpPr>
              <p:nvPr/>
            </p:nvSpPr>
            <p:spPr bwMode="auto">
              <a:xfrm>
                <a:off x="423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30" name="Oval 429">
                <a:extLst>
                  <a:ext uri="{FF2B5EF4-FFF2-40B4-BE49-F238E27FC236}">
                    <a16:creationId xmlns:a16="http://schemas.microsoft.com/office/drawing/2014/main" id="{A2F0FA90-B510-4B1F-8F53-9158B58610B1}"/>
                  </a:ext>
                </a:extLst>
              </p:cNvPr>
              <p:cNvSpPr>
                <a:spLocks noChangeArrowheads="1"/>
              </p:cNvSpPr>
              <p:nvPr/>
            </p:nvSpPr>
            <p:spPr bwMode="auto">
              <a:xfrm>
                <a:off x="470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31" name="Oval 430">
                <a:extLst>
                  <a:ext uri="{FF2B5EF4-FFF2-40B4-BE49-F238E27FC236}">
                    <a16:creationId xmlns:a16="http://schemas.microsoft.com/office/drawing/2014/main" id="{367C9C78-25F5-4078-9F5C-F2FA049ADE35}"/>
                  </a:ext>
                </a:extLst>
              </p:cNvPr>
              <p:cNvSpPr>
                <a:spLocks noChangeArrowheads="1"/>
              </p:cNvSpPr>
              <p:nvPr/>
            </p:nvSpPr>
            <p:spPr bwMode="auto">
              <a:xfrm>
                <a:off x="516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32" name="Oval 431">
                <a:extLst>
                  <a:ext uri="{FF2B5EF4-FFF2-40B4-BE49-F238E27FC236}">
                    <a16:creationId xmlns:a16="http://schemas.microsoft.com/office/drawing/2014/main" id="{369EC68D-2A79-4C04-ADD4-FE505036048A}"/>
                  </a:ext>
                </a:extLst>
              </p:cNvPr>
              <p:cNvSpPr>
                <a:spLocks noChangeArrowheads="1"/>
              </p:cNvSpPr>
              <p:nvPr/>
            </p:nvSpPr>
            <p:spPr bwMode="auto">
              <a:xfrm>
                <a:off x="563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33" name="Oval 432">
                <a:extLst>
                  <a:ext uri="{FF2B5EF4-FFF2-40B4-BE49-F238E27FC236}">
                    <a16:creationId xmlns:a16="http://schemas.microsoft.com/office/drawing/2014/main" id="{141C532E-9D67-4836-A6BC-AF8C88999EE3}"/>
                  </a:ext>
                </a:extLst>
              </p:cNvPr>
              <p:cNvSpPr>
                <a:spLocks noChangeArrowheads="1"/>
              </p:cNvSpPr>
              <p:nvPr/>
            </p:nvSpPr>
            <p:spPr bwMode="auto">
              <a:xfrm>
                <a:off x="821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34" name="Oval 433">
                <a:extLst>
                  <a:ext uri="{FF2B5EF4-FFF2-40B4-BE49-F238E27FC236}">
                    <a16:creationId xmlns:a16="http://schemas.microsoft.com/office/drawing/2014/main" id="{EB215F3A-FF4E-4D80-ADAB-BA8B10881125}"/>
                  </a:ext>
                </a:extLst>
              </p:cNvPr>
              <p:cNvSpPr>
                <a:spLocks noChangeArrowheads="1"/>
              </p:cNvSpPr>
              <p:nvPr/>
            </p:nvSpPr>
            <p:spPr bwMode="auto">
              <a:xfrm>
                <a:off x="635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35" name="Oval 434">
                <a:extLst>
                  <a:ext uri="{FF2B5EF4-FFF2-40B4-BE49-F238E27FC236}">
                    <a16:creationId xmlns:a16="http://schemas.microsoft.com/office/drawing/2014/main" id="{E9143730-9264-4D28-ACB7-94E352B9DA18}"/>
                  </a:ext>
                </a:extLst>
              </p:cNvPr>
              <p:cNvSpPr>
                <a:spLocks noChangeArrowheads="1"/>
              </p:cNvSpPr>
              <p:nvPr/>
            </p:nvSpPr>
            <p:spPr bwMode="auto">
              <a:xfrm>
                <a:off x="681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36" name="Oval 435">
                <a:extLst>
                  <a:ext uri="{FF2B5EF4-FFF2-40B4-BE49-F238E27FC236}">
                    <a16:creationId xmlns:a16="http://schemas.microsoft.com/office/drawing/2014/main" id="{D6D2FEDD-9C7A-476A-B245-A491A3B19228}"/>
                  </a:ext>
                </a:extLst>
              </p:cNvPr>
              <p:cNvSpPr>
                <a:spLocks noChangeArrowheads="1"/>
              </p:cNvSpPr>
              <p:nvPr/>
            </p:nvSpPr>
            <p:spPr bwMode="auto">
              <a:xfrm>
                <a:off x="728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37" name="Oval 436">
                <a:extLst>
                  <a:ext uri="{FF2B5EF4-FFF2-40B4-BE49-F238E27FC236}">
                    <a16:creationId xmlns:a16="http://schemas.microsoft.com/office/drawing/2014/main" id="{22427DB8-FA7F-4B4D-BA5F-2B324ECF30B8}"/>
                  </a:ext>
                </a:extLst>
              </p:cNvPr>
              <p:cNvSpPr>
                <a:spLocks noChangeArrowheads="1"/>
              </p:cNvSpPr>
              <p:nvPr/>
            </p:nvSpPr>
            <p:spPr bwMode="auto">
              <a:xfrm>
                <a:off x="774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38" name="Oval 437">
                <a:extLst>
                  <a:ext uri="{FF2B5EF4-FFF2-40B4-BE49-F238E27FC236}">
                    <a16:creationId xmlns:a16="http://schemas.microsoft.com/office/drawing/2014/main" id="{D8493423-3C35-43FC-B2FE-76A3C035E1EB}"/>
                  </a:ext>
                </a:extLst>
              </p:cNvPr>
              <p:cNvSpPr>
                <a:spLocks noChangeArrowheads="1"/>
              </p:cNvSpPr>
              <p:nvPr/>
            </p:nvSpPr>
            <p:spPr bwMode="auto">
              <a:xfrm>
                <a:off x="447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39" name="Oval 438">
                <a:extLst>
                  <a:ext uri="{FF2B5EF4-FFF2-40B4-BE49-F238E27FC236}">
                    <a16:creationId xmlns:a16="http://schemas.microsoft.com/office/drawing/2014/main" id="{8CE06E6A-A367-4A2B-A0DE-705C1A88D8FB}"/>
                  </a:ext>
                </a:extLst>
              </p:cNvPr>
              <p:cNvSpPr>
                <a:spLocks noChangeArrowheads="1"/>
              </p:cNvSpPr>
              <p:nvPr/>
            </p:nvSpPr>
            <p:spPr bwMode="auto">
              <a:xfrm>
                <a:off x="494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40" name="Oval 439">
                <a:extLst>
                  <a:ext uri="{FF2B5EF4-FFF2-40B4-BE49-F238E27FC236}">
                    <a16:creationId xmlns:a16="http://schemas.microsoft.com/office/drawing/2014/main" id="{7897573D-6393-4D87-83B0-6D986E767DE9}"/>
                  </a:ext>
                </a:extLst>
              </p:cNvPr>
              <p:cNvSpPr>
                <a:spLocks noChangeArrowheads="1"/>
              </p:cNvSpPr>
              <p:nvPr/>
            </p:nvSpPr>
            <p:spPr bwMode="auto">
              <a:xfrm>
                <a:off x="540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41" name="Oval 440">
                <a:extLst>
                  <a:ext uri="{FF2B5EF4-FFF2-40B4-BE49-F238E27FC236}">
                    <a16:creationId xmlns:a16="http://schemas.microsoft.com/office/drawing/2014/main" id="{8ABF295D-3F69-4FBB-9183-FDD3A70CBAA8}"/>
                  </a:ext>
                </a:extLst>
              </p:cNvPr>
              <p:cNvSpPr>
                <a:spLocks noChangeArrowheads="1"/>
              </p:cNvSpPr>
              <p:nvPr/>
            </p:nvSpPr>
            <p:spPr bwMode="auto">
              <a:xfrm>
                <a:off x="587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42" name="Oval 441">
                <a:extLst>
                  <a:ext uri="{FF2B5EF4-FFF2-40B4-BE49-F238E27FC236}">
                    <a16:creationId xmlns:a16="http://schemas.microsoft.com/office/drawing/2014/main" id="{7226E521-9D89-4A2E-A2BB-5800FFB46290}"/>
                  </a:ext>
                </a:extLst>
              </p:cNvPr>
              <p:cNvSpPr>
                <a:spLocks noChangeArrowheads="1"/>
              </p:cNvSpPr>
              <p:nvPr/>
            </p:nvSpPr>
            <p:spPr bwMode="auto">
              <a:xfrm>
                <a:off x="1383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43" name="Oval 442">
                <a:extLst>
                  <a:ext uri="{FF2B5EF4-FFF2-40B4-BE49-F238E27FC236}">
                    <a16:creationId xmlns:a16="http://schemas.microsoft.com/office/drawing/2014/main" id="{9EC1F6D1-D345-4743-BE3E-743545A7955B}"/>
                  </a:ext>
                </a:extLst>
              </p:cNvPr>
              <p:cNvSpPr>
                <a:spLocks noChangeArrowheads="1"/>
              </p:cNvSpPr>
              <p:nvPr/>
            </p:nvSpPr>
            <p:spPr bwMode="auto">
              <a:xfrm>
                <a:off x="1430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44" name="Oval 443">
                <a:extLst>
                  <a:ext uri="{FF2B5EF4-FFF2-40B4-BE49-F238E27FC236}">
                    <a16:creationId xmlns:a16="http://schemas.microsoft.com/office/drawing/2014/main" id="{33239EF9-D51A-4748-B563-FC6176CD9048}"/>
                  </a:ext>
                </a:extLst>
              </p:cNvPr>
              <p:cNvSpPr>
                <a:spLocks noChangeArrowheads="1"/>
              </p:cNvSpPr>
              <p:nvPr/>
            </p:nvSpPr>
            <p:spPr bwMode="auto">
              <a:xfrm>
                <a:off x="1476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45" name="Oval 444">
                <a:extLst>
                  <a:ext uri="{FF2B5EF4-FFF2-40B4-BE49-F238E27FC236}">
                    <a16:creationId xmlns:a16="http://schemas.microsoft.com/office/drawing/2014/main" id="{066F8E0D-3D10-48E9-A659-6AE7FFC9BE76}"/>
                  </a:ext>
                </a:extLst>
              </p:cNvPr>
              <p:cNvSpPr>
                <a:spLocks noChangeArrowheads="1"/>
              </p:cNvSpPr>
              <p:nvPr/>
            </p:nvSpPr>
            <p:spPr bwMode="auto">
              <a:xfrm>
                <a:off x="1523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46" name="Oval 445">
                <a:extLst>
                  <a:ext uri="{FF2B5EF4-FFF2-40B4-BE49-F238E27FC236}">
                    <a16:creationId xmlns:a16="http://schemas.microsoft.com/office/drawing/2014/main" id="{0B40AC0B-9248-4236-88CC-CD3D5BE759AD}"/>
                  </a:ext>
                </a:extLst>
              </p:cNvPr>
              <p:cNvSpPr>
                <a:spLocks noChangeArrowheads="1"/>
              </p:cNvSpPr>
              <p:nvPr/>
            </p:nvSpPr>
            <p:spPr bwMode="auto">
              <a:xfrm>
                <a:off x="1196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47" name="Oval 446">
                <a:extLst>
                  <a:ext uri="{FF2B5EF4-FFF2-40B4-BE49-F238E27FC236}">
                    <a16:creationId xmlns:a16="http://schemas.microsoft.com/office/drawing/2014/main" id="{60101CF1-64CB-4387-948E-AB24EE6E877B}"/>
                  </a:ext>
                </a:extLst>
              </p:cNvPr>
              <p:cNvSpPr>
                <a:spLocks noChangeArrowheads="1"/>
              </p:cNvSpPr>
              <p:nvPr/>
            </p:nvSpPr>
            <p:spPr bwMode="auto">
              <a:xfrm>
                <a:off x="1242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48" name="Oval 447">
                <a:extLst>
                  <a:ext uri="{FF2B5EF4-FFF2-40B4-BE49-F238E27FC236}">
                    <a16:creationId xmlns:a16="http://schemas.microsoft.com/office/drawing/2014/main" id="{0445FDCF-486F-4284-A0AC-2087CE892815}"/>
                  </a:ext>
                </a:extLst>
              </p:cNvPr>
              <p:cNvSpPr>
                <a:spLocks noChangeArrowheads="1"/>
              </p:cNvSpPr>
              <p:nvPr/>
            </p:nvSpPr>
            <p:spPr bwMode="auto">
              <a:xfrm>
                <a:off x="1289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49" name="Oval 448">
                <a:extLst>
                  <a:ext uri="{FF2B5EF4-FFF2-40B4-BE49-F238E27FC236}">
                    <a16:creationId xmlns:a16="http://schemas.microsoft.com/office/drawing/2014/main" id="{F9E2A756-6406-4DE4-AEAB-11199083DB72}"/>
                  </a:ext>
                </a:extLst>
              </p:cNvPr>
              <p:cNvSpPr>
                <a:spLocks noChangeArrowheads="1"/>
              </p:cNvSpPr>
              <p:nvPr/>
            </p:nvSpPr>
            <p:spPr bwMode="auto">
              <a:xfrm>
                <a:off x="1335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50" name="Oval 449">
                <a:extLst>
                  <a:ext uri="{FF2B5EF4-FFF2-40B4-BE49-F238E27FC236}">
                    <a16:creationId xmlns:a16="http://schemas.microsoft.com/office/drawing/2014/main" id="{220044C2-65AC-42A6-8F3E-B6572E4F1AF9}"/>
                  </a:ext>
                </a:extLst>
              </p:cNvPr>
              <p:cNvSpPr>
                <a:spLocks noChangeArrowheads="1"/>
              </p:cNvSpPr>
              <p:nvPr/>
            </p:nvSpPr>
            <p:spPr bwMode="auto">
              <a:xfrm>
                <a:off x="1008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51" name="Oval 450">
                <a:extLst>
                  <a:ext uri="{FF2B5EF4-FFF2-40B4-BE49-F238E27FC236}">
                    <a16:creationId xmlns:a16="http://schemas.microsoft.com/office/drawing/2014/main" id="{EAC95B4B-F63A-4880-9B2F-D9555D5442E1}"/>
                  </a:ext>
                </a:extLst>
              </p:cNvPr>
              <p:cNvSpPr>
                <a:spLocks noChangeArrowheads="1"/>
              </p:cNvSpPr>
              <p:nvPr/>
            </p:nvSpPr>
            <p:spPr bwMode="auto">
              <a:xfrm>
                <a:off x="1055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52" name="Oval 451">
                <a:extLst>
                  <a:ext uri="{FF2B5EF4-FFF2-40B4-BE49-F238E27FC236}">
                    <a16:creationId xmlns:a16="http://schemas.microsoft.com/office/drawing/2014/main" id="{911C41E2-B53F-4C74-95FF-02BE22FAF84F}"/>
                  </a:ext>
                </a:extLst>
              </p:cNvPr>
              <p:cNvSpPr>
                <a:spLocks noChangeArrowheads="1"/>
              </p:cNvSpPr>
              <p:nvPr/>
            </p:nvSpPr>
            <p:spPr bwMode="auto">
              <a:xfrm>
                <a:off x="1101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53" name="Oval 452">
                <a:extLst>
                  <a:ext uri="{FF2B5EF4-FFF2-40B4-BE49-F238E27FC236}">
                    <a16:creationId xmlns:a16="http://schemas.microsoft.com/office/drawing/2014/main" id="{F6D04C2E-97DA-45B7-B4F4-2DF5DFCC8AAB}"/>
                  </a:ext>
                </a:extLst>
              </p:cNvPr>
              <p:cNvSpPr>
                <a:spLocks noChangeArrowheads="1"/>
              </p:cNvSpPr>
              <p:nvPr/>
            </p:nvSpPr>
            <p:spPr bwMode="auto">
              <a:xfrm>
                <a:off x="1148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54" name="Oval 453">
                <a:extLst>
                  <a:ext uri="{FF2B5EF4-FFF2-40B4-BE49-F238E27FC236}">
                    <a16:creationId xmlns:a16="http://schemas.microsoft.com/office/drawing/2014/main" id="{B170FE40-C2F2-46F0-AB68-8CF81B03B295}"/>
                  </a:ext>
                </a:extLst>
              </p:cNvPr>
              <p:cNvSpPr>
                <a:spLocks noChangeArrowheads="1"/>
              </p:cNvSpPr>
              <p:nvPr/>
            </p:nvSpPr>
            <p:spPr bwMode="auto">
              <a:xfrm>
                <a:off x="960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55" name="Oval 454">
                <a:extLst>
                  <a:ext uri="{FF2B5EF4-FFF2-40B4-BE49-F238E27FC236}">
                    <a16:creationId xmlns:a16="http://schemas.microsoft.com/office/drawing/2014/main" id="{A59A0B9E-ACEF-4E18-9CF5-538E484F2DE2}"/>
                  </a:ext>
                </a:extLst>
              </p:cNvPr>
              <p:cNvSpPr>
                <a:spLocks noChangeArrowheads="1"/>
              </p:cNvSpPr>
              <p:nvPr/>
            </p:nvSpPr>
            <p:spPr bwMode="auto">
              <a:xfrm>
                <a:off x="915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56" name="Oval 455">
                <a:extLst>
                  <a:ext uri="{FF2B5EF4-FFF2-40B4-BE49-F238E27FC236}">
                    <a16:creationId xmlns:a16="http://schemas.microsoft.com/office/drawing/2014/main" id="{D1618293-539A-41D6-9A70-B0C6D40BAA31}"/>
                  </a:ext>
                </a:extLst>
              </p:cNvPr>
              <p:cNvSpPr>
                <a:spLocks noChangeArrowheads="1"/>
              </p:cNvSpPr>
              <p:nvPr/>
            </p:nvSpPr>
            <p:spPr bwMode="auto">
              <a:xfrm>
                <a:off x="867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57" name="Oval 456">
                <a:extLst>
                  <a:ext uri="{FF2B5EF4-FFF2-40B4-BE49-F238E27FC236}">
                    <a16:creationId xmlns:a16="http://schemas.microsoft.com/office/drawing/2014/main" id="{0B295AF6-B3FE-48E8-A5DF-94FD0BE9E931}"/>
                  </a:ext>
                </a:extLst>
              </p:cNvPr>
              <p:cNvSpPr>
                <a:spLocks noChangeArrowheads="1"/>
              </p:cNvSpPr>
              <p:nvPr/>
            </p:nvSpPr>
            <p:spPr bwMode="auto">
              <a:xfrm>
                <a:off x="375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58" name="Oval 457">
                <a:extLst>
                  <a:ext uri="{FF2B5EF4-FFF2-40B4-BE49-F238E27FC236}">
                    <a16:creationId xmlns:a16="http://schemas.microsoft.com/office/drawing/2014/main" id="{9BAE0B53-F5B1-44A5-910B-593097E563A2}"/>
                  </a:ext>
                </a:extLst>
              </p:cNvPr>
              <p:cNvSpPr>
                <a:spLocks noChangeArrowheads="1"/>
              </p:cNvSpPr>
              <p:nvPr/>
            </p:nvSpPr>
            <p:spPr bwMode="auto">
              <a:xfrm>
                <a:off x="189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59" name="Oval 458">
                <a:extLst>
                  <a:ext uri="{FF2B5EF4-FFF2-40B4-BE49-F238E27FC236}">
                    <a16:creationId xmlns:a16="http://schemas.microsoft.com/office/drawing/2014/main" id="{C2C880F1-5101-4EC4-B9D0-F7CDBB5CC350}"/>
                  </a:ext>
                </a:extLst>
              </p:cNvPr>
              <p:cNvSpPr>
                <a:spLocks noChangeArrowheads="1"/>
              </p:cNvSpPr>
              <p:nvPr/>
            </p:nvSpPr>
            <p:spPr bwMode="auto">
              <a:xfrm>
                <a:off x="282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60" name="Oval 459">
                <a:extLst>
                  <a:ext uri="{FF2B5EF4-FFF2-40B4-BE49-F238E27FC236}">
                    <a16:creationId xmlns:a16="http://schemas.microsoft.com/office/drawing/2014/main" id="{2FB71E99-C4A7-43D2-AEB2-CB805647120A}"/>
                  </a:ext>
                </a:extLst>
              </p:cNvPr>
              <p:cNvSpPr>
                <a:spLocks noChangeArrowheads="1"/>
              </p:cNvSpPr>
              <p:nvPr/>
            </p:nvSpPr>
            <p:spPr bwMode="auto">
              <a:xfrm>
                <a:off x="95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61" name="Oval 460">
                <a:extLst>
                  <a:ext uri="{FF2B5EF4-FFF2-40B4-BE49-F238E27FC236}">
                    <a16:creationId xmlns:a16="http://schemas.microsoft.com/office/drawing/2014/main" id="{3E9FEED1-4537-41AA-820B-D86AD185A29F}"/>
                  </a:ext>
                </a:extLst>
              </p:cNvPr>
              <p:cNvSpPr>
                <a:spLocks noChangeArrowheads="1"/>
              </p:cNvSpPr>
              <p:nvPr/>
            </p:nvSpPr>
            <p:spPr bwMode="auto">
              <a:xfrm>
                <a:off x="353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62" name="Oval 461">
                <a:extLst>
                  <a:ext uri="{FF2B5EF4-FFF2-40B4-BE49-F238E27FC236}">
                    <a16:creationId xmlns:a16="http://schemas.microsoft.com/office/drawing/2014/main" id="{97D5F8C1-2C0F-4674-8B73-866A34558ED6}"/>
                  </a:ext>
                </a:extLst>
              </p:cNvPr>
              <p:cNvSpPr>
                <a:spLocks noChangeArrowheads="1"/>
              </p:cNvSpPr>
              <p:nvPr/>
            </p:nvSpPr>
            <p:spPr bwMode="auto">
              <a:xfrm>
                <a:off x="167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63" name="Oval 462">
                <a:extLst>
                  <a:ext uri="{FF2B5EF4-FFF2-40B4-BE49-F238E27FC236}">
                    <a16:creationId xmlns:a16="http://schemas.microsoft.com/office/drawing/2014/main" id="{A7B3018F-923E-4A05-ABAF-C7FD1DB694F2}"/>
                  </a:ext>
                </a:extLst>
              </p:cNvPr>
              <p:cNvSpPr>
                <a:spLocks noChangeArrowheads="1"/>
              </p:cNvSpPr>
              <p:nvPr/>
            </p:nvSpPr>
            <p:spPr bwMode="auto">
              <a:xfrm>
                <a:off x="213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64" name="Oval 463">
                <a:extLst>
                  <a:ext uri="{FF2B5EF4-FFF2-40B4-BE49-F238E27FC236}">
                    <a16:creationId xmlns:a16="http://schemas.microsoft.com/office/drawing/2014/main" id="{83C91517-3AEF-4041-9594-CF43DEDA9B2B}"/>
                  </a:ext>
                </a:extLst>
              </p:cNvPr>
              <p:cNvSpPr>
                <a:spLocks noChangeArrowheads="1"/>
              </p:cNvSpPr>
              <p:nvPr/>
            </p:nvSpPr>
            <p:spPr bwMode="auto">
              <a:xfrm>
                <a:off x="260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65" name="Oval 464">
                <a:extLst>
                  <a:ext uri="{FF2B5EF4-FFF2-40B4-BE49-F238E27FC236}">
                    <a16:creationId xmlns:a16="http://schemas.microsoft.com/office/drawing/2014/main" id="{E920723F-3E81-440E-BB74-6AC7E40BC755}"/>
                  </a:ext>
                </a:extLst>
              </p:cNvPr>
              <p:cNvSpPr>
                <a:spLocks noChangeArrowheads="1"/>
              </p:cNvSpPr>
              <p:nvPr/>
            </p:nvSpPr>
            <p:spPr bwMode="auto">
              <a:xfrm>
                <a:off x="306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66" name="Oval 465">
                <a:extLst>
                  <a:ext uri="{FF2B5EF4-FFF2-40B4-BE49-F238E27FC236}">
                    <a16:creationId xmlns:a16="http://schemas.microsoft.com/office/drawing/2014/main" id="{39ECC996-FC4A-4DF4-A762-AEFEEBB83F90}"/>
                  </a:ext>
                </a:extLst>
              </p:cNvPr>
              <p:cNvSpPr>
                <a:spLocks noChangeArrowheads="1"/>
              </p:cNvSpPr>
              <p:nvPr/>
            </p:nvSpPr>
            <p:spPr bwMode="auto">
              <a:xfrm>
                <a:off x="26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67" name="Oval 466">
                <a:extLst>
                  <a:ext uri="{FF2B5EF4-FFF2-40B4-BE49-F238E27FC236}">
                    <a16:creationId xmlns:a16="http://schemas.microsoft.com/office/drawing/2014/main" id="{CA3BA239-649E-464E-91BB-8E4639D91163}"/>
                  </a:ext>
                </a:extLst>
              </p:cNvPr>
              <p:cNvSpPr>
                <a:spLocks noChangeArrowheads="1"/>
              </p:cNvSpPr>
              <p:nvPr/>
            </p:nvSpPr>
            <p:spPr bwMode="auto">
              <a:xfrm>
                <a:off x="72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68" name="Oval 467">
                <a:extLst>
                  <a:ext uri="{FF2B5EF4-FFF2-40B4-BE49-F238E27FC236}">
                    <a16:creationId xmlns:a16="http://schemas.microsoft.com/office/drawing/2014/main" id="{4C285DA8-96B6-491E-B420-55FFBA6488DD}"/>
                  </a:ext>
                </a:extLst>
              </p:cNvPr>
              <p:cNvSpPr>
                <a:spLocks noChangeArrowheads="1"/>
              </p:cNvSpPr>
              <p:nvPr/>
            </p:nvSpPr>
            <p:spPr bwMode="auto">
              <a:xfrm>
                <a:off x="119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69" name="Oval 468">
                <a:extLst>
                  <a:ext uri="{FF2B5EF4-FFF2-40B4-BE49-F238E27FC236}">
                    <a16:creationId xmlns:a16="http://schemas.microsoft.com/office/drawing/2014/main" id="{956382E9-B601-48E8-9474-7559D9177CA3}"/>
                  </a:ext>
                </a:extLst>
              </p:cNvPr>
              <p:cNvSpPr>
                <a:spLocks noChangeArrowheads="1"/>
              </p:cNvSpPr>
              <p:nvPr/>
            </p:nvSpPr>
            <p:spPr bwMode="auto">
              <a:xfrm>
                <a:off x="447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70" name="Oval 469">
                <a:extLst>
                  <a:ext uri="{FF2B5EF4-FFF2-40B4-BE49-F238E27FC236}">
                    <a16:creationId xmlns:a16="http://schemas.microsoft.com/office/drawing/2014/main" id="{EDC69B70-A806-48C0-84C5-E1DA3BC0512A}"/>
                  </a:ext>
                </a:extLst>
              </p:cNvPr>
              <p:cNvSpPr>
                <a:spLocks noChangeArrowheads="1"/>
              </p:cNvSpPr>
              <p:nvPr/>
            </p:nvSpPr>
            <p:spPr bwMode="auto">
              <a:xfrm>
                <a:off x="399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71" name="Oval 470">
                <a:extLst>
                  <a:ext uri="{FF2B5EF4-FFF2-40B4-BE49-F238E27FC236}">
                    <a16:creationId xmlns:a16="http://schemas.microsoft.com/office/drawing/2014/main" id="{298141EA-B4FF-4242-81C1-E41E1B41E34E}"/>
                  </a:ext>
                </a:extLst>
              </p:cNvPr>
              <p:cNvSpPr>
                <a:spLocks noChangeArrowheads="1"/>
              </p:cNvSpPr>
              <p:nvPr/>
            </p:nvSpPr>
            <p:spPr bwMode="auto">
              <a:xfrm>
                <a:off x="456" y="11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72" name="Oval 471">
                <a:extLst>
                  <a:ext uri="{FF2B5EF4-FFF2-40B4-BE49-F238E27FC236}">
                    <a16:creationId xmlns:a16="http://schemas.microsoft.com/office/drawing/2014/main" id="{508E05E2-3882-464F-AD81-D00784B7DC05}"/>
                  </a:ext>
                </a:extLst>
              </p:cNvPr>
              <p:cNvSpPr>
                <a:spLocks noChangeArrowheads="1"/>
              </p:cNvSpPr>
              <p:nvPr/>
            </p:nvSpPr>
            <p:spPr bwMode="auto">
              <a:xfrm>
                <a:off x="143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73" name="Oval 472">
                <a:extLst>
                  <a:ext uri="{FF2B5EF4-FFF2-40B4-BE49-F238E27FC236}">
                    <a16:creationId xmlns:a16="http://schemas.microsoft.com/office/drawing/2014/main" id="{A408395F-DA03-43FD-A98F-26F5B11A5CA4}"/>
                  </a:ext>
                </a:extLst>
              </p:cNvPr>
              <p:cNvSpPr>
                <a:spLocks noChangeArrowheads="1"/>
              </p:cNvSpPr>
              <p:nvPr/>
            </p:nvSpPr>
            <p:spPr bwMode="auto">
              <a:xfrm>
                <a:off x="2361" y="8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74" name="Oval 473">
                <a:extLst>
                  <a:ext uri="{FF2B5EF4-FFF2-40B4-BE49-F238E27FC236}">
                    <a16:creationId xmlns:a16="http://schemas.microsoft.com/office/drawing/2014/main" id="{70CEFE60-DA74-421B-B803-5BA6763D99BB}"/>
                  </a:ext>
                </a:extLst>
              </p:cNvPr>
              <p:cNvSpPr>
                <a:spLocks noChangeArrowheads="1"/>
              </p:cNvSpPr>
              <p:nvPr/>
            </p:nvSpPr>
            <p:spPr bwMode="auto">
              <a:xfrm>
                <a:off x="3291" y="8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grpSp>
        <p:grpSp>
          <p:nvGrpSpPr>
            <p:cNvPr id="275" name="Group 274">
              <a:extLst>
                <a:ext uri="{FF2B5EF4-FFF2-40B4-BE49-F238E27FC236}">
                  <a16:creationId xmlns:a16="http://schemas.microsoft.com/office/drawing/2014/main" id="{C66EF0F2-D886-4B32-A7B5-72F3D5A7632D}"/>
                </a:ext>
              </a:extLst>
            </p:cNvPr>
            <p:cNvGrpSpPr>
              <a:grpSpLocks/>
            </p:cNvGrpSpPr>
            <p:nvPr/>
          </p:nvGrpSpPr>
          <p:grpSpPr bwMode="auto">
            <a:xfrm>
              <a:off x="75252" y="1517472"/>
              <a:ext cx="12062691" cy="692727"/>
              <a:chOff x="261" y="65"/>
              <a:chExt cx="15450" cy="725"/>
            </a:xfrm>
          </p:grpSpPr>
          <p:sp>
            <p:nvSpPr>
              <p:cNvPr id="343" name="Oval 342">
                <a:extLst>
                  <a:ext uri="{FF2B5EF4-FFF2-40B4-BE49-F238E27FC236}">
                    <a16:creationId xmlns:a16="http://schemas.microsoft.com/office/drawing/2014/main" id="{50E8CE73-6332-4208-9551-805961A96489}"/>
                  </a:ext>
                </a:extLst>
              </p:cNvPr>
              <p:cNvSpPr>
                <a:spLocks noChangeArrowheads="1"/>
              </p:cNvSpPr>
              <p:nvPr/>
            </p:nvSpPr>
            <p:spPr bwMode="auto">
              <a:xfrm>
                <a:off x="1359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44" name="Oval 343">
                <a:extLst>
                  <a:ext uri="{FF2B5EF4-FFF2-40B4-BE49-F238E27FC236}">
                    <a16:creationId xmlns:a16="http://schemas.microsoft.com/office/drawing/2014/main" id="{FA4CAD4A-A701-47EF-A523-646FCD522866}"/>
                  </a:ext>
                </a:extLst>
              </p:cNvPr>
              <p:cNvSpPr>
                <a:spLocks noChangeArrowheads="1"/>
              </p:cNvSpPr>
              <p:nvPr/>
            </p:nvSpPr>
            <p:spPr bwMode="auto">
              <a:xfrm>
                <a:off x="1406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45" name="Oval 344">
                <a:extLst>
                  <a:ext uri="{FF2B5EF4-FFF2-40B4-BE49-F238E27FC236}">
                    <a16:creationId xmlns:a16="http://schemas.microsoft.com/office/drawing/2014/main" id="{E8B1EE4C-6F7F-44C5-91BA-E62B4378F026}"/>
                  </a:ext>
                </a:extLst>
              </p:cNvPr>
              <p:cNvSpPr>
                <a:spLocks noChangeArrowheads="1"/>
              </p:cNvSpPr>
              <p:nvPr/>
            </p:nvSpPr>
            <p:spPr bwMode="auto">
              <a:xfrm>
                <a:off x="1452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46" name="Oval 345">
                <a:extLst>
                  <a:ext uri="{FF2B5EF4-FFF2-40B4-BE49-F238E27FC236}">
                    <a16:creationId xmlns:a16="http://schemas.microsoft.com/office/drawing/2014/main" id="{AD9DF457-9D53-4829-A658-39B980A246F9}"/>
                  </a:ext>
                </a:extLst>
              </p:cNvPr>
              <p:cNvSpPr>
                <a:spLocks noChangeArrowheads="1"/>
              </p:cNvSpPr>
              <p:nvPr/>
            </p:nvSpPr>
            <p:spPr bwMode="auto">
              <a:xfrm>
                <a:off x="1499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47" name="Oval 346">
                <a:extLst>
                  <a:ext uri="{FF2B5EF4-FFF2-40B4-BE49-F238E27FC236}">
                    <a16:creationId xmlns:a16="http://schemas.microsoft.com/office/drawing/2014/main" id="{9C4D3116-09A3-42FD-8B5C-EBC7DA0725B6}"/>
                  </a:ext>
                </a:extLst>
              </p:cNvPr>
              <p:cNvSpPr>
                <a:spLocks noChangeArrowheads="1"/>
              </p:cNvSpPr>
              <p:nvPr/>
            </p:nvSpPr>
            <p:spPr bwMode="auto">
              <a:xfrm>
                <a:off x="1172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48" name="Oval 347">
                <a:extLst>
                  <a:ext uri="{FF2B5EF4-FFF2-40B4-BE49-F238E27FC236}">
                    <a16:creationId xmlns:a16="http://schemas.microsoft.com/office/drawing/2014/main" id="{94DDB33E-983F-4ACF-A6CD-ED3D895588C2}"/>
                  </a:ext>
                </a:extLst>
              </p:cNvPr>
              <p:cNvSpPr>
                <a:spLocks noChangeArrowheads="1"/>
              </p:cNvSpPr>
              <p:nvPr/>
            </p:nvSpPr>
            <p:spPr bwMode="auto">
              <a:xfrm>
                <a:off x="1218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49" name="Oval 348">
                <a:extLst>
                  <a:ext uri="{FF2B5EF4-FFF2-40B4-BE49-F238E27FC236}">
                    <a16:creationId xmlns:a16="http://schemas.microsoft.com/office/drawing/2014/main" id="{EA8427B2-7548-4BD7-AC68-DADD744DBFB8}"/>
                  </a:ext>
                </a:extLst>
              </p:cNvPr>
              <p:cNvSpPr>
                <a:spLocks noChangeArrowheads="1"/>
              </p:cNvSpPr>
              <p:nvPr/>
            </p:nvSpPr>
            <p:spPr bwMode="auto">
              <a:xfrm>
                <a:off x="1265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50" name="Oval 349">
                <a:extLst>
                  <a:ext uri="{FF2B5EF4-FFF2-40B4-BE49-F238E27FC236}">
                    <a16:creationId xmlns:a16="http://schemas.microsoft.com/office/drawing/2014/main" id="{2221C423-732F-416C-AFD1-ACBDAFF0300E}"/>
                  </a:ext>
                </a:extLst>
              </p:cNvPr>
              <p:cNvSpPr>
                <a:spLocks noChangeArrowheads="1"/>
              </p:cNvSpPr>
              <p:nvPr/>
            </p:nvSpPr>
            <p:spPr bwMode="auto">
              <a:xfrm>
                <a:off x="1311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51" name="Oval 350">
                <a:extLst>
                  <a:ext uri="{FF2B5EF4-FFF2-40B4-BE49-F238E27FC236}">
                    <a16:creationId xmlns:a16="http://schemas.microsoft.com/office/drawing/2014/main" id="{7243A597-1C49-4DED-B620-638C10F32173}"/>
                  </a:ext>
                </a:extLst>
              </p:cNvPr>
              <p:cNvSpPr>
                <a:spLocks noChangeArrowheads="1"/>
              </p:cNvSpPr>
              <p:nvPr/>
            </p:nvSpPr>
            <p:spPr bwMode="auto">
              <a:xfrm>
                <a:off x="984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52" name="Oval 351">
                <a:extLst>
                  <a:ext uri="{FF2B5EF4-FFF2-40B4-BE49-F238E27FC236}">
                    <a16:creationId xmlns:a16="http://schemas.microsoft.com/office/drawing/2014/main" id="{DA86A2B4-C710-4B45-BD38-26C1E9525FD8}"/>
                  </a:ext>
                </a:extLst>
              </p:cNvPr>
              <p:cNvSpPr>
                <a:spLocks noChangeArrowheads="1"/>
              </p:cNvSpPr>
              <p:nvPr/>
            </p:nvSpPr>
            <p:spPr bwMode="auto">
              <a:xfrm>
                <a:off x="1031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53" name="Oval 352">
                <a:extLst>
                  <a:ext uri="{FF2B5EF4-FFF2-40B4-BE49-F238E27FC236}">
                    <a16:creationId xmlns:a16="http://schemas.microsoft.com/office/drawing/2014/main" id="{A994FC70-1ACD-489A-9046-C21240108321}"/>
                  </a:ext>
                </a:extLst>
              </p:cNvPr>
              <p:cNvSpPr>
                <a:spLocks noChangeArrowheads="1"/>
              </p:cNvSpPr>
              <p:nvPr/>
            </p:nvSpPr>
            <p:spPr bwMode="auto">
              <a:xfrm>
                <a:off x="1077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54" name="Oval 353">
                <a:extLst>
                  <a:ext uri="{FF2B5EF4-FFF2-40B4-BE49-F238E27FC236}">
                    <a16:creationId xmlns:a16="http://schemas.microsoft.com/office/drawing/2014/main" id="{02095909-CA37-414B-8582-FF9C6FAC9973}"/>
                  </a:ext>
                </a:extLst>
              </p:cNvPr>
              <p:cNvSpPr>
                <a:spLocks noChangeArrowheads="1"/>
              </p:cNvSpPr>
              <p:nvPr/>
            </p:nvSpPr>
            <p:spPr bwMode="auto">
              <a:xfrm>
                <a:off x="1124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55" name="Oval 354">
                <a:extLst>
                  <a:ext uri="{FF2B5EF4-FFF2-40B4-BE49-F238E27FC236}">
                    <a16:creationId xmlns:a16="http://schemas.microsoft.com/office/drawing/2014/main" id="{C4CDB6FF-9106-47BF-B70A-038B734E94B8}"/>
                  </a:ext>
                </a:extLst>
              </p:cNvPr>
              <p:cNvSpPr>
                <a:spLocks noChangeArrowheads="1"/>
              </p:cNvSpPr>
              <p:nvPr/>
            </p:nvSpPr>
            <p:spPr bwMode="auto">
              <a:xfrm>
                <a:off x="797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56" name="Oval 355">
                <a:extLst>
                  <a:ext uri="{FF2B5EF4-FFF2-40B4-BE49-F238E27FC236}">
                    <a16:creationId xmlns:a16="http://schemas.microsoft.com/office/drawing/2014/main" id="{338D15E7-10EE-4832-86A7-4D11A408EAD4}"/>
                  </a:ext>
                </a:extLst>
              </p:cNvPr>
              <p:cNvSpPr>
                <a:spLocks noChangeArrowheads="1"/>
              </p:cNvSpPr>
              <p:nvPr/>
            </p:nvSpPr>
            <p:spPr bwMode="auto">
              <a:xfrm>
                <a:off x="843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57" name="Oval 356">
                <a:extLst>
                  <a:ext uri="{FF2B5EF4-FFF2-40B4-BE49-F238E27FC236}">
                    <a16:creationId xmlns:a16="http://schemas.microsoft.com/office/drawing/2014/main" id="{81DD2240-D0EC-486B-96D8-C8B9C9CDEFB0}"/>
                  </a:ext>
                </a:extLst>
              </p:cNvPr>
              <p:cNvSpPr>
                <a:spLocks noChangeArrowheads="1"/>
              </p:cNvSpPr>
              <p:nvPr/>
            </p:nvSpPr>
            <p:spPr bwMode="auto">
              <a:xfrm>
                <a:off x="890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58" name="Oval 357">
                <a:extLst>
                  <a:ext uri="{FF2B5EF4-FFF2-40B4-BE49-F238E27FC236}">
                    <a16:creationId xmlns:a16="http://schemas.microsoft.com/office/drawing/2014/main" id="{FB58779A-B5D2-4794-A19A-EAC6C81464E3}"/>
                  </a:ext>
                </a:extLst>
              </p:cNvPr>
              <p:cNvSpPr>
                <a:spLocks noChangeArrowheads="1"/>
              </p:cNvSpPr>
              <p:nvPr/>
            </p:nvSpPr>
            <p:spPr bwMode="auto">
              <a:xfrm>
                <a:off x="936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59" name="Oval 358">
                <a:extLst>
                  <a:ext uri="{FF2B5EF4-FFF2-40B4-BE49-F238E27FC236}">
                    <a16:creationId xmlns:a16="http://schemas.microsoft.com/office/drawing/2014/main" id="{47A00D10-DAF6-4682-A533-74E8958212C9}"/>
                  </a:ext>
                </a:extLst>
              </p:cNvPr>
              <p:cNvSpPr>
                <a:spLocks noChangeArrowheads="1"/>
              </p:cNvSpPr>
              <p:nvPr/>
            </p:nvSpPr>
            <p:spPr bwMode="auto">
              <a:xfrm>
                <a:off x="611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60" name="Oval 359">
                <a:extLst>
                  <a:ext uri="{FF2B5EF4-FFF2-40B4-BE49-F238E27FC236}">
                    <a16:creationId xmlns:a16="http://schemas.microsoft.com/office/drawing/2014/main" id="{65E3B8DB-6C02-4FC9-99D3-92AE1E3AED3F}"/>
                  </a:ext>
                </a:extLst>
              </p:cNvPr>
              <p:cNvSpPr>
                <a:spLocks noChangeArrowheads="1"/>
              </p:cNvSpPr>
              <p:nvPr/>
            </p:nvSpPr>
            <p:spPr bwMode="auto">
              <a:xfrm>
                <a:off x="657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61" name="Oval 360">
                <a:extLst>
                  <a:ext uri="{FF2B5EF4-FFF2-40B4-BE49-F238E27FC236}">
                    <a16:creationId xmlns:a16="http://schemas.microsoft.com/office/drawing/2014/main" id="{66496C99-28B0-4877-B5B2-30FC7A72542B}"/>
                  </a:ext>
                </a:extLst>
              </p:cNvPr>
              <p:cNvSpPr>
                <a:spLocks noChangeArrowheads="1"/>
              </p:cNvSpPr>
              <p:nvPr/>
            </p:nvSpPr>
            <p:spPr bwMode="auto">
              <a:xfrm>
                <a:off x="704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62" name="Oval 361">
                <a:extLst>
                  <a:ext uri="{FF2B5EF4-FFF2-40B4-BE49-F238E27FC236}">
                    <a16:creationId xmlns:a16="http://schemas.microsoft.com/office/drawing/2014/main" id="{D26B73DD-1F08-489C-8205-7CEDB4DA3DE1}"/>
                  </a:ext>
                </a:extLst>
              </p:cNvPr>
              <p:cNvSpPr>
                <a:spLocks noChangeArrowheads="1"/>
              </p:cNvSpPr>
              <p:nvPr/>
            </p:nvSpPr>
            <p:spPr bwMode="auto">
              <a:xfrm>
                <a:off x="750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63" name="Oval 362">
                <a:extLst>
                  <a:ext uri="{FF2B5EF4-FFF2-40B4-BE49-F238E27FC236}">
                    <a16:creationId xmlns:a16="http://schemas.microsoft.com/office/drawing/2014/main" id="{3C25B0A7-1E86-4DFA-AAA5-24B74CFE54B1}"/>
                  </a:ext>
                </a:extLst>
              </p:cNvPr>
              <p:cNvSpPr>
                <a:spLocks noChangeArrowheads="1"/>
              </p:cNvSpPr>
              <p:nvPr/>
            </p:nvSpPr>
            <p:spPr bwMode="auto">
              <a:xfrm>
                <a:off x="423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64" name="Oval 363">
                <a:extLst>
                  <a:ext uri="{FF2B5EF4-FFF2-40B4-BE49-F238E27FC236}">
                    <a16:creationId xmlns:a16="http://schemas.microsoft.com/office/drawing/2014/main" id="{6FA5F1E1-BC5B-47FC-9191-B3D887C50E30}"/>
                  </a:ext>
                </a:extLst>
              </p:cNvPr>
              <p:cNvSpPr>
                <a:spLocks noChangeArrowheads="1"/>
              </p:cNvSpPr>
              <p:nvPr/>
            </p:nvSpPr>
            <p:spPr bwMode="auto">
              <a:xfrm>
                <a:off x="470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65" name="Oval 364">
                <a:extLst>
                  <a:ext uri="{FF2B5EF4-FFF2-40B4-BE49-F238E27FC236}">
                    <a16:creationId xmlns:a16="http://schemas.microsoft.com/office/drawing/2014/main" id="{CAB0EBF4-DA77-437D-80D9-404C7D680CB8}"/>
                  </a:ext>
                </a:extLst>
              </p:cNvPr>
              <p:cNvSpPr>
                <a:spLocks noChangeArrowheads="1"/>
              </p:cNvSpPr>
              <p:nvPr/>
            </p:nvSpPr>
            <p:spPr bwMode="auto">
              <a:xfrm>
                <a:off x="516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66" name="Oval 365">
                <a:extLst>
                  <a:ext uri="{FF2B5EF4-FFF2-40B4-BE49-F238E27FC236}">
                    <a16:creationId xmlns:a16="http://schemas.microsoft.com/office/drawing/2014/main" id="{441BCC99-9AB1-4D76-BE75-77F20BFFECEB}"/>
                  </a:ext>
                </a:extLst>
              </p:cNvPr>
              <p:cNvSpPr>
                <a:spLocks noChangeArrowheads="1"/>
              </p:cNvSpPr>
              <p:nvPr/>
            </p:nvSpPr>
            <p:spPr bwMode="auto">
              <a:xfrm>
                <a:off x="563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67" name="Oval 366">
                <a:extLst>
                  <a:ext uri="{FF2B5EF4-FFF2-40B4-BE49-F238E27FC236}">
                    <a16:creationId xmlns:a16="http://schemas.microsoft.com/office/drawing/2014/main" id="{0A7A4828-8A11-4517-B8F2-EE54686855FC}"/>
                  </a:ext>
                </a:extLst>
              </p:cNvPr>
              <p:cNvSpPr>
                <a:spLocks noChangeArrowheads="1"/>
              </p:cNvSpPr>
              <p:nvPr/>
            </p:nvSpPr>
            <p:spPr bwMode="auto">
              <a:xfrm>
                <a:off x="821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68" name="Oval 367">
                <a:extLst>
                  <a:ext uri="{FF2B5EF4-FFF2-40B4-BE49-F238E27FC236}">
                    <a16:creationId xmlns:a16="http://schemas.microsoft.com/office/drawing/2014/main" id="{A5313B0B-B24D-4DCB-8C97-7811C340A77F}"/>
                  </a:ext>
                </a:extLst>
              </p:cNvPr>
              <p:cNvSpPr>
                <a:spLocks noChangeArrowheads="1"/>
              </p:cNvSpPr>
              <p:nvPr/>
            </p:nvSpPr>
            <p:spPr bwMode="auto">
              <a:xfrm>
                <a:off x="635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69" name="Oval 368">
                <a:extLst>
                  <a:ext uri="{FF2B5EF4-FFF2-40B4-BE49-F238E27FC236}">
                    <a16:creationId xmlns:a16="http://schemas.microsoft.com/office/drawing/2014/main" id="{7EB3211D-D754-4A0F-ABF2-14CEB9F566A5}"/>
                  </a:ext>
                </a:extLst>
              </p:cNvPr>
              <p:cNvSpPr>
                <a:spLocks noChangeArrowheads="1"/>
              </p:cNvSpPr>
              <p:nvPr/>
            </p:nvSpPr>
            <p:spPr bwMode="auto">
              <a:xfrm>
                <a:off x="681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70" name="Oval 369">
                <a:extLst>
                  <a:ext uri="{FF2B5EF4-FFF2-40B4-BE49-F238E27FC236}">
                    <a16:creationId xmlns:a16="http://schemas.microsoft.com/office/drawing/2014/main" id="{60F9FF8E-CA6F-4405-978F-F06B8FC53EFE}"/>
                  </a:ext>
                </a:extLst>
              </p:cNvPr>
              <p:cNvSpPr>
                <a:spLocks noChangeArrowheads="1"/>
              </p:cNvSpPr>
              <p:nvPr/>
            </p:nvSpPr>
            <p:spPr bwMode="auto">
              <a:xfrm>
                <a:off x="728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71" name="Oval 370">
                <a:extLst>
                  <a:ext uri="{FF2B5EF4-FFF2-40B4-BE49-F238E27FC236}">
                    <a16:creationId xmlns:a16="http://schemas.microsoft.com/office/drawing/2014/main" id="{3418A5B9-8926-41D2-A306-945644B8D9E8}"/>
                  </a:ext>
                </a:extLst>
              </p:cNvPr>
              <p:cNvSpPr>
                <a:spLocks noChangeArrowheads="1"/>
              </p:cNvSpPr>
              <p:nvPr/>
            </p:nvSpPr>
            <p:spPr bwMode="auto">
              <a:xfrm>
                <a:off x="774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72" name="Oval 371">
                <a:extLst>
                  <a:ext uri="{FF2B5EF4-FFF2-40B4-BE49-F238E27FC236}">
                    <a16:creationId xmlns:a16="http://schemas.microsoft.com/office/drawing/2014/main" id="{38FE062C-90C0-4646-992D-164BAE87A46B}"/>
                  </a:ext>
                </a:extLst>
              </p:cNvPr>
              <p:cNvSpPr>
                <a:spLocks noChangeArrowheads="1"/>
              </p:cNvSpPr>
              <p:nvPr/>
            </p:nvSpPr>
            <p:spPr bwMode="auto">
              <a:xfrm>
                <a:off x="447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73" name="Oval 372">
                <a:extLst>
                  <a:ext uri="{FF2B5EF4-FFF2-40B4-BE49-F238E27FC236}">
                    <a16:creationId xmlns:a16="http://schemas.microsoft.com/office/drawing/2014/main" id="{4230B5B0-D2A2-4119-BA03-E2C19BB52401}"/>
                  </a:ext>
                </a:extLst>
              </p:cNvPr>
              <p:cNvSpPr>
                <a:spLocks noChangeArrowheads="1"/>
              </p:cNvSpPr>
              <p:nvPr/>
            </p:nvSpPr>
            <p:spPr bwMode="auto">
              <a:xfrm>
                <a:off x="494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74" name="Oval 373">
                <a:extLst>
                  <a:ext uri="{FF2B5EF4-FFF2-40B4-BE49-F238E27FC236}">
                    <a16:creationId xmlns:a16="http://schemas.microsoft.com/office/drawing/2014/main" id="{F3B9B7F2-A2B5-4B04-814F-09E8AC7B61C1}"/>
                  </a:ext>
                </a:extLst>
              </p:cNvPr>
              <p:cNvSpPr>
                <a:spLocks noChangeArrowheads="1"/>
              </p:cNvSpPr>
              <p:nvPr/>
            </p:nvSpPr>
            <p:spPr bwMode="auto">
              <a:xfrm>
                <a:off x="540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75" name="Oval 374">
                <a:extLst>
                  <a:ext uri="{FF2B5EF4-FFF2-40B4-BE49-F238E27FC236}">
                    <a16:creationId xmlns:a16="http://schemas.microsoft.com/office/drawing/2014/main" id="{8F2942EF-3127-4283-A6F4-56EEA84EFF79}"/>
                  </a:ext>
                </a:extLst>
              </p:cNvPr>
              <p:cNvSpPr>
                <a:spLocks noChangeArrowheads="1"/>
              </p:cNvSpPr>
              <p:nvPr/>
            </p:nvSpPr>
            <p:spPr bwMode="auto">
              <a:xfrm>
                <a:off x="587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76" name="Oval 375">
                <a:extLst>
                  <a:ext uri="{FF2B5EF4-FFF2-40B4-BE49-F238E27FC236}">
                    <a16:creationId xmlns:a16="http://schemas.microsoft.com/office/drawing/2014/main" id="{63017437-8723-4ED6-9E0B-FAA4BA633C01}"/>
                  </a:ext>
                </a:extLst>
              </p:cNvPr>
              <p:cNvSpPr>
                <a:spLocks noChangeArrowheads="1"/>
              </p:cNvSpPr>
              <p:nvPr/>
            </p:nvSpPr>
            <p:spPr bwMode="auto">
              <a:xfrm>
                <a:off x="1383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77" name="Oval 376">
                <a:extLst>
                  <a:ext uri="{FF2B5EF4-FFF2-40B4-BE49-F238E27FC236}">
                    <a16:creationId xmlns:a16="http://schemas.microsoft.com/office/drawing/2014/main" id="{EFA19C72-291A-4458-A594-55F6C955407C}"/>
                  </a:ext>
                </a:extLst>
              </p:cNvPr>
              <p:cNvSpPr>
                <a:spLocks noChangeArrowheads="1"/>
              </p:cNvSpPr>
              <p:nvPr/>
            </p:nvSpPr>
            <p:spPr bwMode="auto">
              <a:xfrm>
                <a:off x="1430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78" name="Oval 377">
                <a:extLst>
                  <a:ext uri="{FF2B5EF4-FFF2-40B4-BE49-F238E27FC236}">
                    <a16:creationId xmlns:a16="http://schemas.microsoft.com/office/drawing/2014/main" id="{E097422D-B1F4-47FE-8A1D-9EF159CFFBA1}"/>
                  </a:ext>
                </a:extLst>
              </p:cNvPr>
              <p:cNvSpPr>
                <a:spLocks noChangeArrowheads="1"/>
              </p:cNvSpPr>
              <p:nvPr/>
            </p:nvSpPr>
            <p:spPr bwMode="auto">
              <a:xfrm>
                <a:off x="1476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79" name="Oval 378">
                <a:extLst>
                  <a:ext uri="{FF2B5EF4-FFF2-40B4-BE49-F238E27FC236}">
                    <a16:creationId xmlns:a16="http://schemas.microsoft.com/office/drawing/2014/main" id="{2C182297-E72F-4799-AF50-CCE198CA2D15}"/>
                  </a:ext>
                </a:extLst>
              </p:cNvPr>
              <p:cNvSpPr>
                <a:spLocks noChangeArrowheads="1"/>
              </p:cNvSpPr>
              <p:nvPr/>
            </p:nvSpPr>
            <p:spPr bwMode="auto">
              <a:xfrm>
                <a:off x="1523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80" name="Oval 379">
                <a:extLst>
                  <a:ext uri="{FF2B5EF4-FFF2-40B4-BE49-F238E27FC236}">
                    <a16:creationId xmlns:a16="http://schemas.microsoft.com/office/drawing/2014/main" id="{301A08B2-5B91-49AB-A48B-92C9815DA8B1}"/>
                  </a:ext>
                </a:extLst>
              </p:cNvPr>
              <p:cNvSpPr>
                <a:spLocks noChangeArrowheads="1"/>
              </p:cNvSpPr>
              <p:nvPr/>
            </p:nvSpPr>
            <p:spPr bwMode="auto">
              <a:xfrm>
                <a:off x="1196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81" name="Oval 380">
                <a:extLst>
                  <a:ext uri="{FF2B5EF4-FFF2-40B4-BE49-F238E27FC236}">
                    <a16:creationId xmlns:a16="http://schemas.microsoft.com/office/drawing/2014/main" id="{0FE8417F-5C3C-4065-AC21-65DE7091AA85}"/>
                  </a:ext>
                </a:extLst>
              </p:cNvPr>
              <p:cNvSpPr>
                <a:spLocks noChangeArrowheads="1"/>
              </p:cNvSpPr>
              <p:nvPr/>
            </p:nvSpPr>
            <p:spPr bwMode="auto">
              <a:xfrm>
                <a:off x="1242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82" name="Oval 381">
                <a:extLst>
                  <a:ext uri="{FF2B5EF4-FFF2-40B4-BE49-F238E27FC236}">
                    <a16:creationId xmlns:a16="http://schemas.microsoft.com/office/drawing/2014/main" id="{0CEED812-E1BC-447E-8DDD-3A536C164414}"/>
                  </a:ext>
                </a:extLst>
              </p:cNvPr>
              <p:cNvSpPr>
                <a:spLocks noChangeArrowheads="1"/>
              </p:cNvSpPr>
              <p:nvPr/>
            </p:nvSpPr>
            <p:spPr bwMode="auto">
              <a:xfrm>
                <a:off x="1289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83" name="Oval 382">
                <a:extLst>
                  <a:ext uri="{FF2B5EF4-FFF2-40B4-BE49-F238E27FC236}">
                    <a16:creationId xmlns:a16="http://schemas.microsoft.com/office/drawing/2014/main" id="{8F775ACE-B297-47DE-B296-DCC9551A2E9B}"/>
                  </a:ext>
                </a:extLst>
              </p:cNvPr>
              <p:cNvSpPr>
                <a:spLocks noChangeArrowheads="1"/>
              </p:cNvSpPr>
              <p:nvPr/>
            </p:nvSpPr>
            <p:spPr bwMode="auto">
              <a:xfrm>
                <a:off x="1335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84" name="Oval 383">
                <a:extLst>
                  <a:ext uri="{FF2B5EF4-FFF2-40B4-BE49-F238E27FC236}">
                    <a16:creationId xmlns:a16="http://schemas.microsoft.com/office/drawing/2014/main" id="{2BEAA1B5-FFF4-49A5-8496-49CBC8B06DEC}"/>
                  </a:ext>
                </a:extLst>
              </p:cNvPr>
              <p:cNvSpPr>
                <a:spLocks noChangeArrowheads="1"/>
              </p:cNvSpPr>
              <p:nvPr/>
            </p:nvSpPr>
            <p:spPr bwMode="auto">
              <a:xfrm>
                <a:off x="1008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85" name="Oval 384">
                <a:extLst>
                  <a:ext uri="{FF2B5EF4-FFF2-40B4-BE49-F238E27FC236}">
                    <a16:creationId xmlns:a16="http://schemas.microsoft.com/office/drawing/2014/main" id="{2026D415-2CC8-4D2B-AA99-8AB86F26F3B6}"/>
                  </a:ext>
                </a:extLst>
              </p:cNvPr>
              <p:cNvSpPr>
                <a:spLocks noChangeArrowheads="1"/>
              </p:cNvSpPr>
              <p:nvPr/>
            </p:nvSpPr>
            <p:spPr bwMode="auto">
              <a:xfrm>
                <a:off x="1055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86" name="Oval 385">
                <a:extLst>
                  <a:ext uri="{FF2B5EF4-FFF2-40B4-BE49-F238E27FC236}">
                    <a16:creationId xmlns:a16="http://schemas.microsoft.com/office/drawing/2014/main" id="{ECDD6C1C-40A1-46B2-A759-E6BB2168289E}"/>
                  </a:ext>
                </a:extLst>
              </p:cNvPr>
              <p:cNvSpPr>
                <a:spLocks noChangeArrowheads="1"/>
              </p:cNvSpPr>
              <p:nvPr/>
            </p:nvSpPr>
            <p:spPr bwMode="auto">
              <a:xfrm>
                <a:off x="1101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87" name="Oval 386">
                <a:extLst>
                  <a:ext uri="{FF2B5EF4-FFF2-40B4-BE49-F238E27FC236}">
                    <a16:creationId xmlns:a16="http://schemas.microsoft.com/office/drawing/2014/main" id="{D216EFBC-16F4-495F-90FD-A3754D7A373F}"/>
                  </a:ext>
                </a:extLst>
              </p:cNvPr>
              <p:cNvSpPr>
                <a:spLocks noChangeArrowheads="1"/>
              </p:cNvSpPr>
              <p:nvPr/>
            </p:nvSpPr>
            <p:spPr bwMode="auto">
              <a:xfrm>
                <a:off x="1148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88" name="Oval 387">
                <a:extLst>
                  <a:ext uri="{FF2B5EF4-FFF2-40B4-BE49-F238E27FC236}">
                    <a16:creationId xmlns:a16="http://schemas.microsoft.com/office/drawing/2014/main" id="{C21F5993-CE16-4E3D-935D-FF156F2657C0}"/>
                  </a:ext>
                </a:extLst>
              </p:cNvPr>
              <p:cNvSpPr>
                <a:spLocks noChangeArrowheads="1"/>
              </p:cNvSpPr>
              <p:nvPr/>
            </p:nvSpPr>
            <p:spPr bwMode="auto">
              <a:xfrm>
                <a:off x="960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89" name="Oval 388">
                <a:extLst>
                  <a:ext uri="{FF2B5EF4-FFF2-40B4-BE49-F238E27FC236}">
                    <a16:creationId xmlns:a16="http://schemas.microsoft.com/office/drawing/2014/main" id="{2E92D196-D6A0-4E32-89FB-6668EA6E943D}"/>
                  </a:ext>
                </a:extLst>
              </p:cNvPr>
              <p:cNvSpPr>
                <a:spLocks noChangeArrowheads="1"/>
              </p:cNvSpPr>
              <p:nvPr/>
            </p:nvSpPr>
            <p:spPr bwMode="auto">
              <a:xfrm>
                <a:off x="915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90" name="Oval 389">
                <a:extLst>
                  <a:ext uri="{FF2B5EF4-FFF2-40B4-BE49-F238E27FC236}">
                    <a16:creationId xmlns:a16="http://schemas.microsoft.com/office/drawing/2014/main" id="{8797F7E2-F799-4899-B54E-BF7AFAA53549}"/>
                  </a:ext>
                </a:extLst>
              </p:cNvPr>
              <p:cNvSpPr>
                <a:spLocks noChangeArrowheads="1"/>
              </p:cNvSpPr>
              <p:nvPr/>
            </p:nvSpPr>
            <p:spPr bwMode="auto">
              <a:xfrm>
                <a:off x="867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91" name="Oval 390">
                <a:extLst>
                  <a:ext uri="{FF2B5EF4-FFF2-40B4-BE49-F238E27FC236}">
                    <a16:creationId xmlns:a16="http://schemas.microsoft.com/office/drawing/2014/main" id="{E9B418D9-E788-4F9B-B59C-AFACBE938D7F}"/>
                  </a:ext>
                </a:extLst>
              </p:cNvPr>
              <p:cNvSpPr>
                <a:spLocks noChangeArrowheads="1"/>
              </p:cNvSpPr>
              <p:nvPr/>
            </p:nvSpPr>
            <p:spPr bwMode="auto">
              <a:xfrm>
                <a:off x="375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92" name="Oval 391">
                <a:extLst>
                  <a:ext uri="{FF2B5EF4-FFF2-40B4-BE49-F238E27FC236}">
                    <a16:creationId xmlns:a16="http://schemas.microsoft.com/office/drawing/2014/main" id="{CE935CB8-0D64-4789-A11F-9AAFFC88FF5E}"/>
                  </a:ext>
                </a:extLst>
              </p:cNvPr>
              <p:cNvSpPr>
                <a:spLocks noChangeArrowheads="1"/>
              </p:cNvSpPr>
              <p:nvPr/>
            </p:nvSpPr>
            <p:spPr bwMode="auto">
              <a:xfrm>
                <a:off x="189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93" name="Oval 392">
                <a:extLst>
                  <a:ext uri="{FF2B5EF4-FFF2-40B4-BE49-F238E27FC236}">
                    <a16:creationId xmlns:a16="http://schemas.microsoft.com/office/drawing/2014/main" id="{C449A133-C89F-4696-B4AD-78BA2A0E538A}"/>
                  </a:ext>
                </a:extLst>
              </p:cNvPr>
              <p:cNvSpPr>
                <a:spLocks noChangeArrowheads="1"/>
              </p:cNvSpPr>
              <p:nvPr/>
            </p:nvSpPr>
            <p:spPr bwMode="auto">
              <a:xfrm>
                <a:off x="282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94" name="Oval 393">
                <a:extLst>
                  <a:ext uri="{FF2B5EF4-FFF2-40B4-BE49-F238E27FC236}">
                    <a16:creationId xmlns:a16="http://schemas.microsoft.com/office/drawing/2014/main" id="{1784860A-76FA-4743-A833-6087A573F401}"/>
                  </a:ext>
                </a:extLst>
              </p:cNvPr>
              <p:cNvSpPr>
                <a:spLocks noChangeArrowheads="1"/>
              </p:cNvSpPr>
              <p:nvPr/>
            </p:nvSpPr>
            <p:spPr bwMode="auto">
              <a:xfrm>
                <a:off x="95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95" name="Oval 394">
                <a:extLst>
                  <a:ext uri="{FF2B5EF4-FFF2-40B4-BE49-F238E27FC236}">
                    <a16:creationId xmlns:a16="http://schemas.microsoft.com/office/drawing/2014/main" id="{B476DF1F-4EA5-46E5-B4DA-044EEA3A74A1}"/>
                  </a:ext>
                </a:extLst>
              </p:cNvPr>
              <p:cNvSpPr>
                <a:spLocks noChangeArrowheads="1"/>
              </p:cNvSpPr>
              <p:nvPr/>
            </p:nvSpPr>
            <p:spPr bwMode="auto">
              <a:xfrm>
                <a:off x="353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96" name="Oval 395">
                <a:extLst>
                  <a:ext uri="{FF2B5EF4-FFF2-40B4-BE49-F238E27FC236}">
                    <a16:creationId xmlns:a16="http://schemas.microsoft.com/office/drawing/2014/main" id="{4BB10707-AC6A-455F-BD1B-53D44F623480}"/>
                  </a:ext>
                </a:extLst>
              </p:cNvPr>
              <p:cNvSpPr>
                <a:spLocks noChangeArrowheads="1"/>
              </p:cNvSpPr>
              <p:nvPr/>
            </p:nvSpPr>
            <p:spPr bwMode="auto">
              <a:xfrm>
                <a:off x="167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97" name="Oval 396">
                <a:extLst>
                  <a:ext uri="{FF2B5EF4-FFF2-40B4-BE49-F238E27FC236}">
                    <a16:creationId xmlns:a16="http://schemas.microsoft.com/office/drawing/2014/main" id="{987BB553-53CB-4F8B-9CAB-74A1BF1486F5}"/>
                  </a:ext>
                </a:extLst>
              </p:cNvPr>
              <p:cNvSpPr>
                <a:spLocks noChangeArrowheads="1"/>
              </p:cNvSpPr>
              <p:nvPr/>
            </p:nvSpPr>
            <p:spPr bwMode="auto">
              <a:xfrm>
                <a:off x="213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98" name="Oval 397">
                <a:extLst>
                  <a:ext uri="{FF2B5EF4-FFF2-40B4-BE49-F238E27FC236}">
                    <a16:creationId xmlns:a16="http://schemas.microsoft.com/office/drawing/2014/main" id="{DDD0DBCE-3252-4EF8-803D-0BF74D31E0D0}"/>
                  </a:ext>
                </a:extLst>
              </p:cNvPr>
              <p:cNvSpPr>
                <a:spLocks noChangeArrowheads="1"/>
              </p:cNvSpPr>
              <p:nvPr/>
            </p:nvSpPr>
            <p:spPr bwMode="auto">
              <a:xfrm>
                <a:off x="260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99" name="Oval 398">
                <a:extLst>
                  <a:ext uri="{FF2B5EF4-FFF2-40B4-BE49-F238E27FC236}">
                    <a16:creationId xmlns:a16="http://schemas.microsoft.com/office/drawing/2014/main" id="{319AF9E1-6808-407D-A48A-B2D7C0F5E62A}"/>
                  </a:ext>
                </a:extLst>
              </p:cNvPr>
              <p:cNvSpPr>
                <a:spLocks noChangeArrowheads="1"/>
              </p:cNvSpPr>
              <p:nvPr/>
            </p:nvSpPr>
            <p:spPr bwMode="auto">
              <a:xfrm>
                <a:off x="306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00" name="Oval 399">
                <a:extLst>
                  <a:ext uri="{FF2B5EF4-FFF2-40B4-BE49-F238E27FC236}">
                    <a16:creationId xmlns:a16="http://schemas.microsoft.com/office/drawing/2014/main" id="{5422BD85-8829-4DB5-BC53-40DE6E9CA420}"/>
                  </a:ext>
                </a:extLst>
              </p:cNvPr>
              <p:cNvSpPr>
                <a:spLocks noChangeArrowheads="1"/>
              </p:cNvSpPr>
              <p:nvPr/>
            </p:nvSpPr>
            <p:spPr bwMode="auto">
              <a:xfrm>
                <a:off x="26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01" name="Oval 400">
                <a:extLst>
                  <a:ext uri="{FF2B5EF4-FFF2-40B4-BE49-F238E27FC236}">
                    <a16:creationId xmlns:a16="http://schemas.microsoft.com/office/drawing/2014/main" id="{0A08BD97-4DC0-4850-9EDE-F9C729C6C5FC}"/>
                  </a:ext>
                </a:extLst>
              </p:cNvPr>
              <p:cNvSpPr>
                <a:spLocks noChangeArrowheads="1"/>
              </p:cNvSpPr>
              <p:nvPr/>
            </p:nvSpPr>
            <p:spPr bwMode="auto">
              <a:xfrm>
                <a:off x="72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02" name="Oval 401">
                <a:extLst>
                  <a:ext uri="{FF2B5EF4-FFF2-40B4-BE49-F238E27FC236}">
                    <a16:creationId xmlns:a16="http://schemas.microsoft.com/office/drawing/2014/main" id="{B77826FF-08F3-42ED-8A1B-8083EF147BF1}"/>
                  </a:ext>
                </a:extLst>
              </p:cNvPr>
              <p:cNvSpPr>
                <a:spLocks noChangeArrowheads="1"/>
              </p:cNvSpPr>
              <p:nvPr/>
            </p:nvSpPr>
            <p:spPr bwMode="auto">
              <a:xfrm>
                <a:off x="119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03" name="Oval 402">
                <a:extLst>
                  <a:ext uri="{FF2B5EF4-FFF2-40B4-BE49-F238E27FC236}">
                    <a16:creationId xmlns:a16="http://schemas.microsoft.com/office/drawing/2014/main" id="{18C66AC3-B863-43F6-A0AB-712839F23C57}"/>
                  </a:ext>
                </a:extLst>
              </p:cNvPr>
              <p:cNvSpPr>
                <a:spLocks noChangeArrowheads="1"/>
              </p:cNvSpPr>
              <p:nvPr/>
            </p:nvSpPr>
            <p:spPr bwMode="auto">
              <a:xfrm>
                <a:off x="447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04" name="Oval 403">
                <a:extLst>
                  <a:ext uri="{FF2B5EF4-FFF2-40B4-BE49-F238E27FC236}">
                    <a16:creationId xmlns:a16="http://schemas.microsoft.com/office/drawing/2014/main" id="{FA930C03-8C4C-4342-8D4E-E69F2E627276}"/>
                  </a:ext>
                </a:extLst>
              </p:cNvPr>
              <p:cNvSpPr>
                <a:spLocks noChangeArrowheads="1"/>
              </p:cNvSpPr>
              <p:nvPr/>
            </p:nvSpPr>
            <p:spPr bwMode="auto">
              <a:xfrm>
                <a:off x="399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05" name="Oval 404">
                <a:extLst>
                  <a:ext uri="{FF2B5EF4-FFF2-40B4-BE49-F238E27FC236}">
                    <a16:creationId xmlns:a16="http://schemas.microsoft.com/office/drawing/2014/main" id="{668C6FCC-E4A3-4CBB-AB47-8EA33D63F0CA}"/>
                  </a:ext>
                </a:extLst>
              </p:cNvPr>
              <p:cNvSpPr>
                <a:spLocks noChangeArrowheads="1"/>
              </p:cNvSpPr>
              <p:nvPr/>
            </p:nvSpPr>
            <p:spPr bwMode="auto">
              <a:xfrm>
                <a:off x="456" y="11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06" name="Oval 405">
                <a:extLst>
                  <a:ext uri="{FF2B5EF4-FFF2-40B4-BE49-F238E27FC236}">
                    <a16:creationId xmlns:a16="http://schemas.microsoft.com/office/drawing/2014/main" id="{0664C106-B2CD-4DD8-A931-3C8E1491B0A4}"/>
                  </a:ext>
                </a:extLst>
              </p:cNvPr>
              <p:cNvSpPr>
                <a:spLocks noChangeArrowheads="1"/>
              </p:cNvSpPr>
              <p:nvPr/>
            </p:nvSpPr>
            <p:spPr bwMode="auto">
              <a:xfrm>
                <a:off x="143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07" name="Oval 406">
                <a:extLst>
                  <a:ext uri="{FF2B5EF4-FFF2-40B4-BE49-F238E27FC236}">
                    <a16:creationId xmlns:a16="http://schemas.microsoft.com/office/drawing/2014/main" id="{93E4F08D-059D-44BD-B4A3-E736530091E3}"/>
                  </a:ext>
                </a:extLst>
              </p:cNvPr>
              <p:cNvSpPr>
                <a:spLocks noChangeArrowheads="1"/>
              </p:cNvSpPr>
              <p:nvPr/>
            </p:nvSpPr>
            <p:spPr bwMode="auto">
              <a:xfrm>
                <a:off x="2361" y="8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408" name="Oval 407">
                <a:extLst>
                  <a:ext uri="{FF2B5EF4-FFF2-40B4-BE49-F238E27FC236}">
                    <a16:creationId xmlns:a16="http://schemas.microsoft.com/office/drawing/2014/main" id="{3B563404-3543-4416-9966-E1ECC977E10F}"/>
                  </a:ext>
                </a:extLst>
              </p:cNvPr>
              <p:cNvSpPr>
                <a:spLocks noChangeArrowheads="1"/>
              </p:cNvSpPr>
              <p:nvPr/>
            </p:nvSpPr>
            <p:spPr bwMode="auto">
              <a:xfrm>
                <a:off x="3291" y="8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grpSp>
        <p:grpSp>
          <p:nvGrpSpPr>
            <p:cNvPr id="276" name="Group 275">
              <a:extLst>
                <a:ext uri="{FF2B5EF4-FFF2-40B4-BE49-F238E27FC236}">
                  <a16:creationId xmlns:a16="http://schemas.microsoft.com/office/drawing/2014/main" id="{F4E70172-5A30-45EE-B8CA-618882AF4AE1}"/>
                </a:ext>
              </a:extLst>
            </p:cNvPr>
            <p:cNvGrpSpPr>
              <a:grpSpLocks/>
            </p:cNvGrpSpPr>
            <p:nvPr/>
          </p:nvGrpSpPr>
          <p:grpSpPr bwMode="auto">
            <a:xfrm>
              <a:off x="17914" y="2194594"/>
              <a:ext cx="12062691" cy="692727"/>
              <a:chOff x="261" y="65"/>
              <a:chExt cx="15450" cy="725"/>
            </a:xfrm>
          </p:grpSpPr>
          <p:sp>
            <p:nvSpPr>
              <p:cNvPr id="277" name="Oval 276">
                <a:extLst>
                  <a:ext uri="{FF2B5EF4-FFF2-40B4-BE49-F238E27FC236}">
                    <a16:creationId xmlns:a16="http://schemas.microsoft.com/office/drawing/2014/main" id="{430B22A6-59F3-4C3B-8601-C8CD06043428}"/>
                  </a:ext>
                </a:extLst>
              </p:cNvPr>
              <p:cNvSpPr>
                <a:spLocks noChangeArrowheads="1"/>
              </p:cNvSpPr>
              <p:nvPr/>
            </p:nvSpPr>
            <p:spPr bwMode="auto">
              <a:xfrm>
                <a:off x="1359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78" name="Oval 277">
                <a:extLst>
                  <a:ext uri="{FF2B5EF4-FFF2-40B4-BE49-F238E27FC236}">
                    <a16:creationId xmlns:a16="http://schemas.microsoft.com/office/drawing/2014/main" id="{8A539679-FFE8-480D-91B2-8F056DB3D64B}"/>
                  </a:ext>
                </a:extLst>
              </p:cNvPr>
              <p:cNvSpPr>
                <a:spLocks noChangeArrowheads="1"/>
              </p:cNvSpPr>
              <p:nvPr/>
            </p:nvSpPr>
            <p:spPr bwMode="auto">
              <a:xfrm>
                <a:off x="1406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79" name="Oval 278">
                <a:extLst>
                  <a:ext uri="{FF2B5EF4-FFF2-40B4-BE49-F238E27FC236}">
                    <a16:creationId xmlns:a16="http://schemas.microsoft.com/office/drawing/2014/main" id="{831D01C6-07E5-4458-A959-B0E371C021E9}"/>
                  </a:ext>
                </a:extLst>
              </p:cNvPr>
              <p:cNvSpPr>
                <a:spLocks noChangeArrowheads="1"/>
              </p:cNvSpPr>
              <p:nvPr/>
            </p:nvSpPr>
            <p:spPr bwMode="auto">
              <a:xfrm>
                <a:off x="1452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80" name="Oval 279">
                <a:extLst>
                  <a:ext uri="{FF2B5EF4-FFF2-40B4-BE49-F238E27FC236}">
                    <a16:creationId xmlns:a16="http://schemas.microsoft.com/office/drawing/2014/main" id="{2524E3A3-A752-4502-A315-E14C8BB5F734}"/>
                  </a:ext>
                </a:extLst>
              </p:cNvPr>
              <p:cNvSpPr>
                <a:spLocks noChangeArrowheads="1"/>
              </p:cNvSpPr>
              <p:nvPr/>
            </p:nvSpPr>
            <p:spPr bwMode="auto">
              <a:xfrm>
                <a:off x="1499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81" name="Oval 280">
                <a:extLst>
                  <a:ext uri="{FF2B5EF4-FFF2-40B4-BE49-F238E27FC236}">
                    <a16:creationId xmlns:a16="http://schemas.microsoft.com/office/drawing/2014/main" id="{FB54A20A-E20A-47B9-A340-F0129A68C5E7}"/>
                  </a:ext>
                </a:extLst>
              </p:cNvPr>
              <p:cNvSpPr>
                <a:spLocks noChangeArrowheads="1"/>
              </p:cNvSpPr>
              <p:nvPr/>
            </p:nvSpPr>
            <p:spPr bwMode="auto">
              <a:xfrm>
                <a:off x="1172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82" name="Oval 281">
                <a:extLst>
                  <a:ext uri="{FF2B5EF4-FFF2-40B4-BE49-F238E27FC236}">
                    <a16:creationId xmlns:a16="http://schemas.microsoft.com/office/drawing/2014/main" id="{EAC6749B-D43F-4004-873C-33CB79FFFC5A}"/>
                  </a:ext>
                </a:extLst>
              </p:cNvPr>
              <p:cNvSpPr>
                <a:spLocks noChangeArrowheads="1"/>
              </p:cNvSpPr>
              <p:nvPr/>
            </p:nvSpPr>
            <p:spPr bwMode="auto">
              <a:xfrm>
                <a:off x="1218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83" name="Oval 282">
                <a:extLst>
                  <a:ext uri="{FF2B5EF4-FFF2-40B4-BE49-F238E27FC236}">
                    <a16:creationId xmlns:a16="http://schemas.microsoft.com/office/drawing/2014/main" id="{D1C2215F-64DE-4524-9D0E-C87701BF3F7C}"/>
                  </a:ext>
                </a:extLst>
              </p:cNvPr>
              <p:cNvSpPr>
                <a:spLocks noChangeArrowheads="1"/>
              </p:cNvSpPr>
              <p:nvPr/>
            </p:nvSpPr>
            <p:spPr bwMode="auto">
              <a:xfrm>
                <a:off x="1265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84" name="Oval 283">
                <a:extLst>
                  <a:ext uri="{FF2B5EF4-FFF2-40B4-BE49-F238E27FC236}">
                    <a16:creationId xmlns:a16="http://schemas.microsoft.com/office/drawing/2014/main" id="{C7DAF5BB-4FAE-40E7-AB5C-EEB12FCEB946}"/>
                  </a:ext>
                </a:extLst>
              </p:cNvPr>
              <p:cNvSpPr>
                <a:spLocks noChangeArrowheads="1"/>
              </p:cNvSpPr>
              <p:nvPr/>
            </p:nvSpPr>
            <p:spPr bwMode="auto">
              <a:xfrm>
                <a:off x="1311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85" name="Oval 284">
                <a:extLst>
                  <a:ext uri="{FF2B5EF4-FFF2-40B4-BE49-F238E27FC236}">
                    <a16:creationId xmlns:a16="http://schemas.microsoft.com/office/drawing/2014/main" id="{8733E394-10AB-4B75-B2B5-2E7EFA645B23}"/>
                  </a:ext>
                </a:extLst>
              </p:cNvPr>
              <p:cNvSpPr>
                <a:spLocks noChangeArrowheads="1"/>
              </p:cNvSpPr>
              <p:nvPr/>
            </p:nvSpPr>
            <p:spPr bwMode="auto">
              <a:xfrm>
                <a:off x="984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86" name="Oval 285">
                <a:extLst>
                  <a:ext uri="{FF2B5EF4-FFF2-40B4-BE49-F238E27FC236}">
                    <a16:creationId xmlns:a16="http://schemas.microsoft.com/office/drawing/2014/main" id="{9F30299B-829C-47A0-B3CC-F2F3F5301BA8}"/>
                  </a:ext>
                </a:extLst>
              </p:cNvPr>
              <p:cNvSpPr>
                <a:spLocks noChangeArrowheads="1"/>
              </p:cNvSpPr>
              <p:nvPr/>
            </p:nvSpPr>
            <p:spPr bwMode="auto">
              <a:xfrm>
                <a:off x="1031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87" name="Oval 286">
                <a:extLst>
                  <a:ext uri="{FF2B5EF4-FFF2-40B4-BE49-F238E27FC236}">
                    <a16:creationId xmlns:a16="http://schemas.microsoft.com/office/drawing/2014/main" id="{A37F33AB-BAF9-4FFB-912B-6ACE105B5C7F}"/>
                  </a:ext>
                </a:extLst>
              </p:cNvPr>
              <p:cNvSpPr>
                <a:spLocks noChangeArrowheads="1"/>
              </p:cNvSpPr>
              <p:nvPr/>
            </p:nvSpPr>
            <p:spPr bwMode="auto">
              <a:xfrm>
                <a:off x="1077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88" name="Oval 287">
                <a:extLst>
                  <a:ext uri="{FF2B5EF4-FFF2-40B4-BE49-F238E27FC236}">
                    <a16:creationId xmlns:a16="http://schemas.microsoft.com/office/drawing/2014/main" id="{E9194448-1EF1-4AF6-B08D-0CC7D6043F5C}"/>
                  </a:ext>
                </a:extLst>
              </p:cNvPr>
              <p:cNvSpPr>
                <a:spLocks noChangeArrowheads="1"/>
              </p:cNvSpPr>
              <p:nvPr/>
            </p:nvSpPr>
            <p:spPr bwMode="auto">
              <a:xfrm>
                <a:off x="1124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89" name="Oval 288">
                <a:extLst>
                  <a:ext uri="{FF2B5EF4-FFF2-40B4-BE49-F238E27FC236}">
                    <a16:creationId xmlns:a16="http://schemas.microsoft.com/office/drawing/2014/main" id="{F1211F10-3988-47E6-9E87-B6EF0BAF0E58}"/>
                  </a:ext>
                </a:extLst>
              </p:cNvPr>
              <p:cNvSpPr>
                <a:spLocks noChangeArrowheads="1"/>
              </p:cNvSpPr>
              <p:nvPr/>
            </p:nvSpPr>
            <p:spPr bwMode="auto">
              <a:xfrm>
                <a:off x="797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90" name="Oval 289">
                <a:extLst>
                  <a:ext uri="{FF2B5EF4-FFF2-40B4-BE49-F238E27FC236}">
                    <a16:creationId xmlns:a16="http://schemas.microsoft.com/office/drawing/2014/main" id="{772B452B-21A4-4093-BE94-B78193367498}"/>
                  </a:ext>
                </a:extLst>
              </p:cNvPr>
              <p:cNvSpPr>
                <a:spLocks noChangeArrowheads="1"/>
              </p:cNvSpPr>
              <p:nvPr/>
            </p:nvSpPr>
            <p:spPr bwMode="auto">
              <a:xfrm>
                <a:off x="843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91" name="Oval 290">
                <a:extLst>
                  <a:ext uri="{FF2B5EF4-FFF2-40B4-BE49-F238E27FC236}">
                    <a16:creationId xmlns:a16="http://schemas.microsoft.com/office/drawing/2014/main" id="{36D24889-479A-4A8A-8B4F-DCE14EA6F2E6}"/>
                  </a:ext>
                </a:extLst>
              </p:cNvPr>
              <p:cNvSpPr>
                <a:spLocks noChangeArrowheads="1"/>
              </p:cNvSpPr>
              <p:nvPr/>
            </p:nvSpPr>
            <p:spPr bwMode="auto">
              <a:xfrm>
                <a:off x="890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92" name="Oval 291">
                <a:extLst>
                  <a:ext uri="{FF2B5EF4-FFF2-40B4-BE49-F238E27FC236}">
                    <a16:creationId xmlns:a16="http://schemas.microsoft.com/office/drawing/2014/main" id="{C60C8A31-4544-41AD-9BE8-734260475009}"/>
                  </a:ext>
                </a:extLst>
              </p:cNvPr>
              <p:cNvSpPr>
                <a:spLocks noChangeArrowheads="1"/>
              </p:cNvSpPr>
              <p:nvPr/>
            </p:nvSpPr>
            <p:spPr bwMode="auto">
              <a:xfrm>
                <a:off x="936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93" name="Oval 292">
                <a:extLst>
                  <a:ext uri="{FF2B5EF4-FFF2-40B4-BE49-F238E27FC236}">
                    <a16:creationId xmlns:a16="http://schemas.microsoft.com/office/drawing/2014/main" id="{5F4D9F0E-1F5B-4EEC-87D4-05FDB8AEF79B}"/>
                  </a:ext>
                </a:extLst>
              </p:cNvPr>
              <p:cNvSpPr>
                <a:spLocks noChangeArrowheads="1"/>
              </p:cNvSpPr>
              <p:nvPr/>
            </p:nvSpPr>
            <p:spPr bwMode="auto">
              <a:xfrm>
                <a:off x="611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94" name="Oval 293">
                <a:extLst>
                  <a:ext uri="{FF2B5EF4-FFF2-40B4-BE49-F238E27FC236}">
                    <a16:creationId xmlns:a16="http://schemas.microsoft.com/office/drawing/2014/main" id="{012EE2ED-C4E7-4B89-A58E-638D11E9190E}"/>
                  </a:ext>
                </a:extLst>
              </p:cNvPr>
              <p:cNvSpPr>
                <a:spLocks noChangeArrowheads="1"/>
              </p:cNvSpPr>
              <p:nvPr/>
            </p:nvSpPr>
            <p:spPr bwMode="auto">
              <a:xfrm>
                <a:off x="657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95" name="Oval 294">
                <a:extLst>
                  <a:ext uri="{FF2B5EF4-FFF2-40B4-BE49-F238E27FC236}">
                    <a16:creationId xmlns:a16="http://schemas.microsoft.com/office/drawing/2014/main" id="{604C0DFA-DCA3-4A9E-B601-496DBDCD7766}"/>
                  </a:ext>
                </a:extLst>
              </p:cNvPr>
              <p:cNvSpPr>
                <a:spLocks noChangeArrowheads="1"/>
              </p:cNvSpPr>
              <p:nvPr/>
            </p:nvSpPr>
            <p:spPr bwMode="auto">
              <a:xfrm>
                <a:off x="7041"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96" name="Oval 295">
                <a:extLst>
                  <a:ext uri="{FF2B5EF4-FFF2-40B4-BE49-F238E27FC236}">
                    <a16:creationId xmlns:a16="http://schemas.microsoft.com/office/drawing/2014/main" id="{CE6E5DF0-A0C8-41FA-B981-B7D3BEB768CE}"/>
                  </a:ext>
                </a:extLst>
              </p:cNvPr>
              <p:cNvSpPr>
                <a:spLocks noChangeArrowheads="1"/>
              </p:cNvSpPr>
              <p:nvPr/>
            </p:nvSpPr>
            <p:spPr bwMode="auto">
              <a:xfrm>
                <a:off x="750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97" name="Oval 296">
                <a:extLst>
                  <a:ext uri="{FF2B5EF4-FFF2-40B4-BE49-F238E27FC236}">
                    <a16:creationId xmlns:a16="http://schemas.microsoft.com/office/drawing/2014/main" id="{1990B9CF-BC56-459B-B6F3-82DDAF751C55}"/>
                  </a:ext>
                </a:extLst>
              </p:cNvPr>
              <p:cNvSpPr>
                <a:spLocks noChangeArrowheads="1"/>
              </p:cNvSpPr>
              <p:nvPr/>
            </p:nvSpPr>
            <p:spPr bwMode="auto">
              <a:xfrm>
                <a:off x="423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98" name="Oval 297">
                <a:extLst>
                  <a:ext uri="{FF2B5EF4-FFF2-40B4-BE49-F238E27FC236}">
                    <a16:creationId xmlns:a16="http://schemas.microsoft.com/office/drawing/2014/main" id="{6451C787-9A56-4AD9-8689-DD3F8E76D063}"/>
                  </a:ext>
                </a:extLst>
              </p:cNvPr>
              <p:cNvSpPr>
                <a:spLocks noChangeArrowheads="1"/>
              </p:cNvSpPr>
              <p:nvPr/>
            </p:nvSpPr>
            <p:spPr bwMode="auto">
              <a:xfrm>
                <a:off x="470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299" name="Oval 298">
                <a:extLst>
                  <a:ext uri="{FF2B5EF4-FFF2-40B4-BE49-F238E27FC236}">
                    <a16:creationId xmlns:a16="http://schemas.microsoft.com/office/drawing/2014/main" id="{7CDC7048-191D-473B-BAB4-A0124EE32EB9}"/>
                  </a:ext>
                </a:extLst>
              </p:cNvPr>
              <p:cNvSpPr>
                <a:spLocks noChangeArrowheads="1"/>
              </p:cNvSpPr>
              <p:nvPr/>
            </p:nvSpPr>
            <p:spPr bwMode="auto">
              <a:xfrm>
                <a:off x="5166" y="6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00" name="Oval 299">
                <a:extLst>
                  <a:ext uri="{FF2B5EF4-FFF2-40B4-BE49-F238E27FC236}">
                    <a16:creationId xmlns:a16="http://schemas.microsoft.com/office/drawing/2014/main" id="{4234AD82-54E6-45E4-B837-4A2E0FBA01E1}"/>
                  </a:ext>
                </a:extLst>
              </p:cNvPr>
              <p:cNvSpPr>
                <a:spLocks noChangeArrowheads="1"/>
              </p:cNvSpPr>
              <p:nvPr/>
            </p:nvSpPr>
            <p:spPr bwMode="auto">
              <a:xfrm>
                <a:off x="563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01" name="Oval 300">
                <a:extLst>
                  <a:ext uri="{FF2B5EF4-FFF2-40B4-BE49-F238E27FC236}">
                    <a16:creationId xmlns:a16="http://schemas.microsoft.com/office/drawing/2014/main" id="{21CD3DF4-B081-41D7-A347-59231C79538E}"/>
                  </a:ext>
                </a:extLst>
              </p:cNvPr>
              <p:cNvSpPr>
                <a:spLocks noChangeArrowheads="1"/>
              </p:cNvSpPr>
              <p:nvPr/>
            </p:nvSpPr>
            <p:spPr bwMode="auto">
              <a:xfrm>
                <a:off x="821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02" name="Oval 301">
                <a:extLst>
                  <a:ext uri="{FF2B5EF4-FFF2-40B4-BE49-F238E27FC236}">
                    <a16:creationId xmlns:a16="http://schemas.microsoft.com/office/drawing/2014/main" id="{673336EC-CC29-49B5-AEA3-EAFC80030D5F}"/>
                  </a:ext>
                </a:extLst>
              </p:cNvPr>
              <p:cNvSpPr>
                <a:spLocks noChangeArrowheads="1"/>
              </p:cNvSpPr>
              <p:nvPr/>
            </p:nvSpPr>
            <p:spPr bwMode="auto">
              <a:xfrm>
                <a:off x="635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03" name="Oval 302">
                <a:extLst>
                  <a:ext uri="{FF2B5EF4-FFF2-40B4-BE49-F238E27FC236}">
                    <a16:creationId xmlns:a16="http://schemas.microsoft.com/office/drawing/2014/main" id="{17CA0B29-FBC8-4582-AE45-3FE9439C4645}"/>
                  </a:ext>
                </a:extLst>
              </p:cNvPr>
              <p:cNvSpPr>
                <a:spLocks noChangeArrowheads="1"/>
              </p:cNvSpPr>
              <p:nvPr/>
            </p:nvSpPr>
            <p:spPr bwMode="auto">
              <a:xfrm>
                <a:off x="681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04" name="Oval 303">
                <a:extLst>
                  <a:ext uri="{FF2B5EF4-FFF2-40B4-BE49-F238E27FC236}">
                    <a16:creationId xmlns:a16="http://schemas.microsoft.com/office/drawing/2014/main" id="{E8B626FC-28CE-424F-A0F6-05B72ADD0E0C}"/>
                  </a:ext>
                </a:extLst>
              </p:cNvPr>
              <p:cNvSpPr>
                <a:spLocks noChangeArrowheads="1"/>
              </p:cNvSpPr>
              <p:nvPr/>
            </p:nvSpPr>
            <p:spPr bwMode="auto">
              <a:xfrm>
                <a:off x="728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05" name="Oval 304">
                <a:extLst>
                  <a:ext uri="{FF2B5EF4-FFF2-40B4-BE49-F238E27FC236}">
                    <a16:creationId xmlns:a16="http://schemas.microsoft.com/office/drawing/2014/main" id="{FBCFF35B-FCE3-41C9-9437-C3FDE42B8656}"/>
                  </a:ext>
                </a:extLst>
              </p:cNvPr>
              <p:cNvSpPr>
                <a:spLocks noChangeArrowheads="1"/>
              </p:cNvSpPr>
              <p:nvPr/>
            </p:nvSpPr>
            <p:spPr bwMode="auto">
              <a:xfrm>
                <a:off x="774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06" name="Oval 305">
                <a:extLst>
                  <a:ext uri="{FF2B5EF4-FFF2-40B4-BE49-F238E27FC236}">
                    <a16:creationId xmlns:a16="http://schemas.microsoft.com/office/drawing/2014/main" id="{72BC205A-2645-49A7-94B8-CBE834EB6FD6}"/>
                  </a:ext>
                </a:extLst>
              </p:cNvPr>
              <p:cNvSpPr>
                <a:spLocks noChangeArrowheads="1"/>
              </p:cNvSpPr>
              <p:nvPr/>
            </p:nvSpPr>
            <p:spPr bwMode="auto">
              <a:xfrm>
                <a:off x="447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07" name="Oval 306">
                <a:extLst>
                  <a:ext uri="{FF2B5EF4-FFF2-40B4-BE49-F238E27FC236}">
                    <a16:creationId xmlns:a16="http://schemas.microsoft.com/office/drawing/2014/main" id="{2543D539-2ACA-4CB2-8188-B70787E72965}"/>
                  </a:ext>
                </a:extLst>
              </p:cNvPr>
              <p:cNvSpPr>
                <a:spLocks noChangeArrowheads="1"/>
              </p:cNvSpPr>
              <p:nvPr/>
            </p:nvSpPr>
            <p:spPr bwMode="auto">
              <a:xfrm>
                <a:off x="494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08" name="Oval 307">
                <a:extLst>
                  <a:ext uri="{FF2B5EF4-FFF2-40B4-BE49-F238E27FC236}">
                    <a16:creationId xmlns:a16="http://schemas.microsoft.com/office/drawing/2014/main" id="{C6015CC0-4834-42EB-AC58-39D679831A9E}"/>
                  </a:ext>
                </a:extLst>
              </p:cNvPr>
              <p:cNvSpPr>
                <a:spLocks noChangeArrowheads="1"/>
              </p:cNvSpPr>
              <p:nvPr/>
            </p:nvSpPr>
            <p:spPr bwMode="auto">
              <a:xfrm>
                <a:off x="540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09" name="Oval 308">
                <a:extLst>
                  <a:ext uri="{FF2B5EF4-FFF2-40B4-BE49-F238E27FC236}">
                    <a16:creationId xmlns:a16="http://schemas.microsoft.com/office/drawing/2014/main" id="{935D325A-0651-40C1-9EC8-1C9297A91229}"/>
                  </a:ext>
                </a:extLst>
              </p:cNvPr>
              <p:cNvSpPr>
                <a:spLocks noChangeArrowheads="1"/>
              </p:cNvSpPr>
              <p:nvPr/>
            </p:nvSpPr>
            <p:spPr bwMode="auto">
              <a:xfrm>
                <a:off x="587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10" name="Oval 309">
                <a:extLst>
                  <a:ext uri="{FF2B5EF4-FFF2-40B4-BE49-F238E27FC236}">
                    <a16:creationId xmlns:a16="http://schemas.microsoft.com/office/drawing/2014/main" id="{82D81811-14FB-436F-92B0-D7BB984EEF96}"/>
                  </a:ext>
                </a:extLst>
              </p:cNvPr>
              <p:cNvSpPr>
                <a:spLocks noChangeArrowheads="1"/>
              </p:cNvSpPr>
              <p:nvPr/>
            </p:nvSpPr>
            <p:spPr bwMode="auto">
              <a:xfrm>
                <a:off x="1383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11" name="Oval 310">
                <a:extLst>
                  <a:ext uri="{FF2B5EF4-FFF2-40B4-BE49-F238E27FC236}">
                    <a16:creationId xmlns:a16="http://schemas.microsoft.com/office/drawing/2014/main" id="{F55197A8-50FD-4387-8E03-4E8CF0F49328}"/>
                  </a:ext>
                </a:extLst>
              </p:cNvPr>
              <p:cNvSpPr>
                <a:spLocks noChangeArrowheads="1"/>
              </p:cNvSpPr>
              <p:nvPr/>
            </p:nvSpPr>
            <p:spPr bwMode="auto">
              <a:xfrm>
                <a:off x="1430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12" name="Oval 311">
                <a:extLst>
                  <a:ext uri="{FF2B5EF4-FFF2-40B4-BE49-F238E27FC236}">
                    <a16:creationId xmlns:a16="http://schemas.microsoft.com/office/drawing/2014/main" id="{CBF0DD6F-E4BF-4D44-AC93-F984F9775921}"/>
                  </a:ext>
                </a:extLst>
              </p:cNvPr>
              <p:cNvSpPr>
                <a:spLocks noChangeArrowheads="1"/>
              </p:cNvSpPr>
              <p:nvPr/>
            </p:nvSpPr>
            <p:spPr bwMode="auto">
              <a:xfrm>
                <a:off x="1476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13" name="Oval 312">
                <a:extLst>
                  <a:ext uri="{FF2B5EF4-FFF2-40B4-BE49-F238E27FC236}">
                    <a16:creationId xmlns:a16="http://schemas.microsoft.com/office/drawing/2014/main" id="{CC4B8001-E52F-4DE6-9DE8-CEE8FB8A4BFB}"/>
                  </a:ext>
                </a:extLst>
              </p:cNvPr>
              <p:cNvSpPr>
                <a:spLocks noChangeArrowheads="1"/>
              </p:cNvSpPr>
              <p:nvPr/>
            </p:nvSpPr>
            <p:spPr bwMode="auto">
              <a:xfrm>
                <a:off x="1523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14" name="Oval 313">
                <a:extLst>
                  <a:ext uri="{FF2B5EF4-FFF2-40B4-BE49-F238E27FC236}">
                    <a16:creationId xmlns:a16="http://schemas.microsoft.com/office/drawing/2014/main" id="{122E3286-AAF8-471E-A983-BF28F047DAB0}"/>
                  </a:ext>
                </a:extLst>
              </p:cNvPr>
              <p:cNvSpPr>
                <a:spLocks noChangeArrowheads="1"/>
              </p:cNvSpPr>
              <p:nvPr/>
            </p:nvSpPr>
            <p:spPr bwMode="auto">
              <a:xfrm>
                <a:off x="1196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15" name="Oval 314">
                <a:extLst>
                  <a:ext uri="{FF2B5EF4-FFF2-40B4-BE49-F238E27FC236}">
                    <a16:creationId xmlns:a16="http://schemas.microsoft.com/office/drawing/2014/main" id="{A69D10E1-B91D-4FF4-B139-7439A5D82FF0}"/>
                  </a:ext>
                </a:extLst>
              </p:cNvPr>
              <p:cNvSpPr>
                <a:spLocks noChangeArrowheads="1"/>
              </p:cNvSpPr>
              <p:nvPr/>
            </p:nvSpPr>
            <p:spPr bwMode="auto">
              <a:xfrm>
                <a:off x="1242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16" name="Oval 315">
                <a:extLst>
                  <a:ext uri="{FF2B5EF4-FFF2-40B4-BE49-F238E27FC236}">
                    <a16:creationId xmlns:a16="http://schemas.microsoft.com/office/drawing/2014/main" id="{C7C6F436-2853-48FD-A82B-A204364564C3}"/>
                  </a:ext>
                </a:extLst>
              </p:cNvPr>
              <p:cNvSpPr>
                <a:spLocks noChangeArrowheads="1"/>
              </p:cNvSpPr>
              <p:nvPr/>
            </p:nvSpPr>
            <p:spPr bwMode="auto">
              <a:xfrm>
                <a:off x="1289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17" name="Oval 316">
                <a:extLst>
                  <a:ext uri="{FF2B5EF4-FFF2-40B4-BE49-F238E27FC236}">
                    <a16:creationId xmlns:a16="http://schemas.microsoft.com/office/drawing/2014/main" id="{EDA2980B-00F4-477C-983B-A61CEB0303A4}"/>
                  </a:ext>
                </a:extLst>
              </p:cNvPr>
              <p:cNvSpPr>
                <a:spLocks noChangeArrowheads="1"/>
              </p:cNvSpPr>
              <p:nvPr/>
            </p:nvSpPr>
            <p:spPr bwMode="auto">
              <a:xfrm>
                <a:off x="1335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18" name="Oval 317">
                <a:extLst>
                  <a:ext uri="{FF2B5EF4-FFF2-40B4-BE49-F238E27FC236}">
                    <a16:creationId xmlns:a16="http://schemas.microsoft.com/office/drawing/2014/main" id="{C7B72423-E0C1-4410-A0B0-6B30BD24C96D}"/>
                  </a:ext>
                </a:extLst>
              </p:cNvPr>
              <p:cNvSpPr>
                <a:spLocks noChangeArrowheads="1"/>
              </p:cNvSpPr>
              <p:nvPr/>
            </p:nvSpPr>
            <p:spPr bwMode="auto">
              <a:xfrm>
                <a:off x="1008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19" name="Oval 318">
                <a:extLst>
                  <a:ext uri="{FF2B5EF4-FFF2-40B4-BE49-F238E27FC236}">
                    <a16:creationId xmlns:a16="http://schemas.microsoft.com/office/drawing/2014/main" id="{B3993C13-DFDD-407B-BC9F-FB210FF8B56C}"/>
                  </a:ext>
                </a:extLst>
              </p:cNvPr>
              <p:cNvSpPr>
                <a:spLocks noChangeArrowheads="1"/>
              </p:cNvSpPr>
              <p:nvPr/>
            </p:nvSpPr>
            <p:spPr bwMode="auto">
              <a:xfrm>
                <a:off x="1055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20" name="Oval 319">
                <a:extLst>
                  <a:ext uri="{FF2B5EF4-FFF2-40B4-BE49-F238E27FC236}">
                    <a16:creationId xmlns:a16="http://schemas.microsoft.com/office/drawing/2014/main" id="{1A81F074-738A-44EB-A56A-AA2AE5D12A3C}"/>
                  </a:ext>
                </a:extLst>
              </p:cNvPr>
              <p:cNvSpPr>
                <a:spLocks noChangeArrowheads="1"/>
              </p:cNvSpPr>
              <p:nvPr/>
            </p:nvSpPr>
            <p:spPr bwMode="auto">
              <a:xfrm>
                <a:off x="1101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21" name="Oval 320">
                <a:extLst>
                  <a:ext uri="{FF2B5EF4-FFF2-40B4-BE49-F238E27FC236}">
                    <a16:creationId xmlns:a16="http://schemas.microsoft.com/office/drawing/2014/main" id="{2806250E-48FE-4D4F-AB8A-0C2753B54E13}"/>
                  </a:ext>
                </a:extLst>
              </p:cNvPr>
              <p:cNvSpPr>
                <a:spLocks noChangeArrowheads="1"/>
              </p:cNvSpPr>
              <p:nvPr/>
            </p:nvSpPr>
            <p:spPr bwMode="auto">
              <a:xfrm>
                <a:off x="1148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22" name="Oval 321">
                <a:extLst>
                  <a:ext uri="{FF2B5EF4-FFF2-40B4-BE49-F238E27FC236}">
                    <a16:creationId xmlns:a16="http://schemas.microsoft.com/office/drawing/2014/main" id="{3A3D84E6-5437-453F-91F1-A24AAB5F9D96}"/>
                  </a:ext>
                </a:extLst>
              </p:cNvPr>
              <p:cNvSpPr>
                <a:spLocks noChangeArrowheads="1"/>
              </p:cNvSpPr>
              <p:nvPr/>
            </p:nvSpPr>
            <p:spPr bwMode="auto">
              <a:xfrm>
                <a:off x="960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23" name="Oval 322">
                <a:extLst>
                  <a:ext uri="{FF2B5EF4-FFF2-40B4-BE49-F238E27FC236}">
                    <a16:creationId xmlns:a16="http://schemas.microsoft.com/office/drawing/2014/main" id="{9AD4AC31-4067-4C9F-A682-FAC1241900E1}"/>
                  </a:ext>
                </a:extLst>
              </p:cNvPr>
              <p:cNvSpPr>
                <a:spLocks noChangeArrowheads="1"/>
              </p:cNvSpPr>
              <p:nvPr/>
            </p:nvSpPr>
            <p:spPr bwMode="auto">
              <a:xfrm>
                <a:off x="915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24" name="Oval 323">
                <a:extLst>
                  <a:ext uri="{FF2B5EF4-FFF2-40B4-BE49-F238E27FC236}">
                    <a16:creationId xmlns:a16="http://schemas.microsoft.com/office/drawing/2014/main" id="{9DEFED32-7CEB-474E-B122-5823D93A85AB}"/>
                  </a:ext>
                </a:extLst>
              </p:cNvPr>
              <p:cNvSpPr>
                <a:spLocks noChangeArrowheads="1"/>
              </p:cNvSpPr>
              <p:nvPr/>
            </p:nvSpPr>
            <p:spPr bwMode="auto">
              <a:xfrm>
                <a:off x="867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25" name="Oval 324">
                <a:extLst>
                  <a:ext uri="{FF2B5EF4-FFF2-40B4-BE49-F238E27FC236}">
                    <a16:creationId xmlns:a16="http://schemas.microsoft.com/office/drawing/2014/main" id="{C96DACAE-D42D-4CD6-AF1C-513B50A7149E}"/>
                  </a:ext>
                </a:extLst>
              </p:cNvPr>
              <p:cNvSpPr>
                <a:spLocks noChangeArrowheads="1"/>
              </p:cNvSpPr>
              <p:nvPr/>
            </p:nvSpPr>
            <p:spPr bwMode="auto">
              <a:xfrm>
                <a:off x="375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26" name="Oval 325">
                <a:extLst>
                  <a:ext uri="{FF2B5EF4-FFF2-40B4-BE49-F238E27FC236}">
                    <a16:creationId xmlns:a16="http://schemas.microsoft.com/office/drawing/2014/main" id="{DE99900A-66FF-41FB-9BA0-052EA30CB6F0}"/>
                  </a:ext>
                </a:extLst>
              </p:cNvPr>
              <p:cNvSpPr>
                <a:spLocks noChangeArrowheads="1"/>
              </p:cNvSpPr>
              <p:nvPr/>
            </p:nvSpPr>
            <p:spPr bwMode="auto">
              <a:xfrm>
                <a:off x="189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27" name="Oval 326">
                <a:extLst>
                  <a:ext uri="{FF2B5EF4-FFF2-40B4-BE49-F238E27FC236}">
                    <a16:creationId xmlns:a16="http://schemas.microsoft.com/office/drawing/2014/main" id="{F2B3E9C2-FEC4-4358-B371-0530B9800C70}"/>
                  </a:ext>
                </a:extLst>
              </p:cNvPr>
              <p:cNvSpPr>
                <a:spLocks noChangeArrowheads="1"/>
              </p:cNvSpPr>
              <p:nvPr/>
            </p:nvSpPr>
            <p:spPr bwMode="auto">
              <a:xfrm>
                <a:off x="2826"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28" name="Oval 327">
                <a:extLst>
                  <a:ext uri="{FF2B5EF4-FFF2-40B4-BE49-F238E27FC236}">
                    <a16:creationId xmlns:a16="http://schemas.microsoft.com/office/drawing/2014/main" id="{79DA9808-CF4B-4DE7-8C78-858F795560F7}"/>
                  </a:ext>
                </a:extLst>
              </p:cNvPr>
              <p:cNvSpPr>
                <a:spLocks noChangeArrowheads="1"/>
              </p:cNvSpPr>
              <p:nvPr/>
            </p:nvSpPr>
            <p:spPr bwMode="auto">
              <a:xfrm>
                <a:off x="95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29" name="Oval 328">
                <a:extLst>
                  <a:ext uri="{FF2B5EF4-FFF2-40B4-BE49-F238E27FC236}">
                    <a16:creationId xmlns:a16="http://schemas.microsoft.com/office/drawing/2014/main" id="{0F16C0F8-8821-457E-AE23-0452F32F9091}"/>
                  </a:ext>
                </a:extLst>
              </p:cNvPr>
              <p:cNvSpPr>
                <a:spLocks noChangeArrowheads="1"/>
              </p:cNvSpPr>
              <p:nvPr/>
            </p:nvSpPr>
            <p:spPr bwMode="auto">
              <a:xfrm>
                <a:off x="353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30" name="Oval 329">
                <a:extLst>
                  <a:ext uri="{FF2B5EF4-FFF2-40B4-BE49-F238E27FC236}">
                    <a16:creationId xmlns:a16="http://schemas.microsoft.com/office/drawing/2014/main" id="{C33EB2E3-36D0-49E4-9A9F-FD006FE93402}"/>
                  </a:ext>
                </a:extLst>
              </p:cNvPr>
              <p:cNvSpPr>
                <a:spLocks noChangeArrowheads="1"/>
              </p:cNvSpPr>
              <p:nvPr/>
            </p:nvSpPr>
            <p:spPr bwMode="auto">
              <a:xfrm>
                <a:off x="167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31" name="Oval 330">
                <a:extLst>
                  <a:ext uri="{FF2B5EF4-FFF2-40B4-BE49-F238E27FC236}">
                    <a16:creationId xmlns:a16="http://schemas.microsoft.com/office/drawing/2014/main" id="{9041D130-55D5-4BB4-9320-458AA3168E38}"/>
                  </a:ext>
                </a:extLst>
              </p:cNvPr>
              <p:cNvSpPr>
                <a:spLocks noChangeArrowheads="1"/>
              </p:cNvSpPr>
              <p:nvPr/>
            </p:nvSpPr>
            <p:spPr bwMode="auto">
              <a:xfrm>
                <a:off x="213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32" name="Oval 331">
                <a:extLst>
                  <a:ext uri="{FF2B5EF4-FFF2-40B4-BE49-F238E27FC236}">
                    <a16:creationId xmlns:a16="http://schemas.microsoft.com/office/drawing/2014/main" id="{88B2AA56-87AE-449B-9C37-827A17D72713}"/>
                  </a:ext>
                </a:extLst>
              </p:cNvPr>
              <p:cNvSpPr>
                <a:spLocks noChangeArrowheads="1"/>
              </p:cNvSpPr>
              <p:nvPr/>
            </p:nvSpPr>
            <p:spPr bwMode="auto">
              <a:xfrm>
                <a:off x="260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33" name="Oval 332">
                <a:extLst>
                  <a:ext uri="{FF2B5EF4-FFF2-40B4-BE49-F238E27FC236}">
                    <a16:creationId xmlns:a16="http://schemas.microsoft.com/office/drawing/2014/main" id="{9EE87292-143F-4237-B53B-E2FA37819178}"/>
                  </a:ext>
                </a:extLst>
              </p:cNvPr>
              <p:cNvSpPr>
                <a:spLocks noChangeArrowheads="1"/>
              </p:cNvSpPr>
              <p:nvPr/>
            </p:nvSpPr>
            <p:spPr bwMode="auto">
              <a:xfrm>
                <a:off x="3066"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34" name="Oval 333">
                <a:extLst>
                  <a:ext uri="{FF2B5EF4-FFF2-40B4-BE49-F238E27FC236}">
                    <a16:creationId xmlns:a16="http://schemas.microsoft.com/office/drawing/2014/main" id="{8D5D2776-A19D-42C4-A65F-4A43A99B71EE}"/>
                  </a:ext>
                </a:extLst>
              </p:cNvPr>
              <p:cNvSpPr>
                <a:spLocks noChangeArrowheads="1"/>
              </p:cNvSpPr>
              <p:nvPr/>
            </p:nvSpPr>
            <p:spPr bwMode="auto">
              <a:xfrm>
                <a:off x="26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35" name="Oval 334">
                <a:extLst>
                  <a:ext uri="{FF2B5EF4-FFF2-40B4-BE49-F238E27FC236}">
                    <a16:creationId xmlns:a16="http://schemas.microsoft.com/office/drawing/2014/main" id="{94C1A4D2-9AD3-49BD-A7A3-75FBDF6E43FC}"/>
                  </a:ext>
                </a:extLst>
              </p:cNvPr>
              <p:cNvSpPr>
                <a:spLocks noChangeArrowheads="1"/>
              </p:cNvSpPr>
              <p:nvPr/>
            </p:nvSpPr>
            <p:spPr bwMode="auto">
              <a:xfrm>
                <a:off x="726"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36" name="Oval 335">
                <a:extLst>
                  <a:ext uri="{FF2B5EF4-FFF2-40B4-BE49-F238E27FC236}">
                    <a16:creationId xmlns:a16="http://schemas.microsoft.com/office/drawing/2014/main" id="{E8C8D530-8913-4140-A3F8-6BE13CE6CC06}"/>
                  </a:ext>
                </a:extLst>
              </p:cNvPr>
              <p:cNvSpPr>
                <a:spLocks noChangeArrowheads="1"/>
              </p:cNvSpPr>
              <p:nvPr/>
            </p:nvSpPr>
            <p:spPr bwMode="auto">
              <a:xfrm>
                <a:off x="119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37" name="Oval 336">
                <a:extLst>
                  <a:ext uri="{FF2B5EF4-FFF2-40B4-BE49-F238E27FC236}">
                    <a16:creationId xmlns:a16="http://schemas.microsoft.com/office/drawing/2014/main" id="{C4503EDC-2E7A-49BC-9A2A-396B8FD11FD0}"/>
                  </a:ext>
                </a:extLst>
              </p:cNvPr>
              <p:cNvSpPr>
                <a:spLocks noChangeArrowheads="1"/>
              </p:cNvSpPr>
              <p:nvPr/>
            </p:nvSpPr>
            <p:spPr bwMode="auto">
              <a:xfrm>
                <a:off x="4471" y="30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38" name="Oval 337">
                <a:extLst>
                  <a:ext uri="{FF2B5EF4-FFF2-40B4-BE49-F238E27FC236}">
                    <a16:creationId xmlns:a16="http://schemas.microsoft.com/office/drawing/2014/main" id="{C505526A-129E-4D6F-80F1-A49164B21100}"/>
                  </a:ext>
                </a:extLst>
              </p:cNvPr>
              <p:cNvSpPr>
                <a:spLocks noChangeArrowheads="1"/>
              </p:cNvSpPr>
              <p:nvPr/>
            </p:nvSpPr>
            <p:spPr bwMode="auto">
              <a:xfrm>
                <a:off x="3991" y="31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39" name="Oval 338">
                <a:extLst>
                  <a:ext uri="{FF2B5EF4-FFF2-40B4-BE49-F238E27FC236}">
                    <a16:creationId xmlns:a16="http://schemas.microsoft.com/office/drawing/2014/main" id="{18701481-7770-47D2-9BD4-50E24DB064BE}"/>
                  </a:ext>
                </a:extLst>
              </p:cNvPr>
              <p:cNvSpPr>
                <a:spLocks noChangeArrowheads="1"/>
              </p:cNvSpPr>
              <p:nvPr/>
            </p:nvSpPr>
            <p:spPr bwMode="auto">
              <a:xfrm>
                <a:off x="456" y="11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40" name="Oval 339">
                <a:extLst>
                  <a:ext uri="{FF2B5EF4-FFF2-40B4-BE49-F238E27FC236}">
                    <a16:creationId xmlns:a16="http://schemas.microsoft.com/office/drawing/2014/main" id="{18C1DF8C-BD4B-4F70-AB79-5657D0BF4A24}"/>
                  </a:ext>
                </a:extLst>
              </p:cNvPr>
              <p:cNvSpPr>
                <a:spLocks noChangeArrowheads="1"/>
              </p:cNvSpPr>
              <p:nvPr/>
            </p:nvSpPr>
            <p:spPr bwMode="auto">
              <a:xfrm>
                <a:off x="1431" y="70"/>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41" name="Oval 340">
                <a:extLst>
                  <a:ext uri="{FF2B5EF4-FFF2-40B4-BE49-F238E27FC236}">
                    <a16:creationId xmlns:a16="http://schemas.microsoft.com/office/drawing/2014/main" id="{555AB133-9AB6-4FDE-A784-BA47ABE478AA}"/>
                  </a:ext>
                </a:extLst>
              </p:cNvPr>
              <p:cNvSpPr>
                <a:spLocks noChangeArrowheads="1"/>
              </p:cNvSpPr>
              <p:nvPr/>
            </p:nvSpPr>
            <p:spPr bwMode="auto">
              <a:xfrm>
                <a:off x="2361" y="8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342" name="Oval 341">
                <a:extLst>
                  <a:ext uri="{FF2B5EF4-FFF2-40B4-BE49-F238E27FC236}">
                    <a16:creationId xmlns:a16="http://schemas.microsoft.com/office/drawing/2014/main" id="{DF74E765-0079-4089-84F9-7AE16C3538C7}"/>
                  </a:ext>
                </a:extLst>
              </p:cNvPr>
              <p:cNvSpPr>
                <a:spLocks noChangeArrowheads="1"/>
              </p:cNvSpPr>
              <p:nvPr/>
            </p:nvSpPr>
            <p:spPr bwMode="auto">
              <a:xfrm>
                <a:off x="3291" y="85"/>
                <a:ext cx="480" cy="480"/>
              </a:xfrm>
              <a:prstGeom prst="ellipse">
                <a:avLst/>
              </a:prstGeom>
              <a:noFill/>
              <a:ln w="15875" algn="ctr">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grpSp>
      </p:grpSp>
      <p:sp>
        <p:nvSpPr>
          <p:cNvPr id="673" name="Rectangle 672">
            <a:extLst>
              <a:ext uri="{FF2B5EF4-FFF2-40B4-BE49-F238E27FC236}">
                <a16:creationId xmlns:a16="http://schemas.microsoft.com/office/drawing/2014/main" id="{CA7DFDD5-F0BC-4BE7-85B1-6FC7D9FB3D6D}"/>
              </a:ext>
            </a:extLst>
          </p:cNvPr>
          <p:cNvSpPr/>
          <p:nvPr/>
        </p:nvSpPr>
        <p:spPr>
          <a:xfrm>
            <a:off x="220616" y="190649"/>
            <a:ext cx="4419800" cy="923330"/>
          </a:xfrm>
          <a:prstGeom prst="rect">
            <a:avLst/>
          </a:prstGeom>
          <a:solidFill>
            <a:schemeClr val="bg1"/>
          </a:solidFill>
        </p:spPr>
        <p:txBody>
          <a:bodyPr wrap="none" lIns="91440" tIns="45720" rIns="91440" bIns="45720">
            <a:spAutoFit/>
          </a:bodyPr>
          <a:lstStyle/>
          <a:p>
            <a:pPr algn="ctr"/>
            <a:r>
              <a:rPr lang="en-US" sz="5400" b="1" cap="none" spc="0">
                <a:ln w="13462">
                  <a:solidFill>
                    <a:schemeClr val="bg1"/>
                  </a:solidFill>
                  <a:prstDash val="solid"/>
                </a:ln>
                <a:solidFill>
                  <a:srgbClr val="92D050"/>
                </a:solidFill>
                <a:effectLst>
                  <a:outerShdw dist="38100" dir="2700000" algn="bl" rotWithShape="0">
                    <a:schemeClr val="accent5"/>
                  </a:outerShdw>
                </a:effectLst>
                <a:latin typeface="Lucida Calligraphy" panose="03010101010101010101" pitchFamily="66" charset="0"/>
              </a:rPr>
              <a:t>Ms. Barlow</a:t>
            </a:r>
          </a:p>
        </p:txBody>
      </p:sp>
      <p:pic>
        <p:nvPicPr>
          <p:cNvPr id="689" name="Picture 688" descr="A picture containing drawing&#10;&#10;Description automatically generated">
            <a:extLst>
              <a:ext uri="{FF2B5EF4-FFF2-40B4-BE49-F238E27FC236}">
                <a16:creationId xmlns:a16="http://schemas.microsoft.com/office/drawing/2014/main" id="{85510378-BC8D-4ED7-B1C4-F371524CBA2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745130" y="4047574"/>
            <a:ext cx="2965205" cy="2723032"/>
          </a:xfrm>
          <a:prstGeom prst="rect">
            <a:avLst/>
          </a:prstGeom>
        </p:spPr>
      </p:pic>
      <p:pic>
        <p:nvPicPr>
          <p:cNvPr id="692" name="Picture 691" descr="A close up of a butterfly&#10;&#10;Description automatically generated">
            <a:extLst>
              <a:ext uri="{FF2B5EF4-FFF2-40B4-BE49-F238E27FC236}">
                <a16:creationId xmlns:a16="http://schemas.microsoft.com/office/drawing/2014/main" id="{27E96EE0-8E52-421B-BA2B-FB58CE95293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774110" y="1996384"/>
            <a:ext cx="2955549" cy="2608028"/>
          </a:xfrm>
          <a:prstGeom prst="rect">
            <a:avLst/>
          </a:prstGeom>
        </p:spPr>
      </p:pic>
      <p:pic>
        <p:nvPicPr>
          <p:cNvPr id="695" name="Picture 694" descr="A picture containing food, dark&#10;&#10;Description automatically generated">
            <a:extLst>
              <a:ext uri="{FF2B5EF4-FFF2-40B4-BE49-F238E27FC236}">
                <a16:creationId xmlns:a16="http://schemas.microsoft.com/office/drawing/2014/main" id="{3DE38495-0EF3-4252-B458-2FDFAF56087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818619" y="-414511"/>
            <a:ext cx="3601272" cy="3438438"/>
          </a:xfrm>
          <a:prstGeom prst="rect">
            <a:avLst/>
          </a:prstGeom>
        </p:spPr>
      </p:pic>
      <p:pic>
        <p:nvPicPr>
          <p:cNvPr id="2" name="Picture 1">
            <a:extLst>
              <a:ext uri="{FF2B5EF4-FFF2-40B4-BE49-F238E27FC236}">
                <a16:creationId xmlns:a16="http://schemas.microsoft.com/office/drawing/2014/main" id="{AC4FAC2A-E3DD-4566-A704-BC1F0D15A232}"/>
              </a:ext>
            </a:extLst>
          </p:cNvPr>
          <p:cNvPicPr/>
          <p:nvPr/>
        </p:nvPicPr>
        <p:blipFill rotWithShape="1">
          <a:blip r:embed="rId10">
            <a:extLst>
              <a:ext uri="{28A0092B-C50C-407E-A947-70E740481C1C}">
                <a14:useLocalDpi xmlns:a14="http://schemas.microsoft.com/office/drawing/2010/main" val="0"/>
              </a:ext>
            </a:extLst>
          </a:blip>
          <a:srcRect r="37263"/>
          <a:stretch/>
        </p:blipFill>
        <p:spPr bwMode="auto">
          <a:xfrm>
            <a:off x="1395890" y="1326375"/>
            <a:ext cx="2484649" cy="5376595"/>
          </a:xfrm>
          <a:prstGeom prst="rect">
            <a:avLst/>
          </a:prstGeom>
          <a:ln>
            <a:noFill/>
          </a:ln>
          <a:extLst>
            <a:ext uri="{53640926-AAD7-44D8-BBD7-CCE9431645EC}">
              <a14:shadowObscured xmlns:a14="http://schemas.microsoft.com/office/drawing/2010/main"/>
            </a:ext>
          </a:extLst>
        </p:spPr>
      </p:pic>
      <p:sp>
        <p:nvSpPr>
          <p:cNvPr id="682" name="TextBox 681">
            <a:extLst>
              <a:ext uri="{FF2B5EF4-FFF2-40B4-BE49-F238E27FC236}">
                <a16:creationId xmlns:a16="http://schemas.microsoft.com/office/drawing/2014/main" id="{E6570990-140B-43DF-9103-D76E8266A1E6}"/>
              </a:ext>
            </a:extLst>
          </p:cNvPr>
          <p:cNvSpPr txBox="1"/>
          <p:nvPr/>
        </p:nvSpPr>
        <p:spPr>
          <a:xfrm>
            <a:off x="2951252" y="3128750"/>
            <a:ext cx="6313468"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sp>
        <p:nvSpPr>
          <p:cNvPr id="684" name="TextBox 683">
            <a:extLst>
              <a:ext uri="{FF2B5EF4-FFF2-40B4-BE49-F238E27FC236}">
                <a16:creationId xmlns:a16="http://schemas.microsoft.com/office/drawing/2014/main" id="{53FEF31C-9C9A-44E5-B392-F469CEFEF647}"/>
              </a:ext>
            </a:extLst>
          </p:cNvPr>
          <p:cNvSpPr txBox="1"/>
          <p:nvPr/>
        </p:nvSpPr>
        <p:spPr>
          <a:xfrm>
            <a:off x="2951252" y="3128750"/>
            <a:ext cx="6313468"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sp>
        <p:nvSpPr>
          <p:cNvPr id="686" name="TextBox 685">
            <a:extLst>
              <a:ext uri="{FF2B5EF4-FFF2-40B4-BE49-F238E27FC236}">
                <a16:creationId xmlns:a16="http://schemas.microsoft.com/office/drawing/2014/main" id="{EB784CFF-4A72-4F81-B316-4316D721842B}"/>
              </a:ext>
            </a:extLst>
          </p:cNvPr>
          <p:cNvSpPr txBox="1"/>
          <p:nvPr/>
        </p:nvSpPr>
        <p:spPr>
          <a:xfrm>
            <a:off x="3005191" y="3046556"/>
            <a:ext cx="6277510"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pic>
        <p:nvPicPr>
          <p:cNvPr id="687" name="Barlow's Welcome Back">
            <a:hlinkClick r:id="" action="ppaction://media"/>
            <a:extLst>
              <a:ext uri="{FF2B5EF4-FFF2-40B4-BE49-F238E27FC236}">
                <a16:creationId xmlns:a16="http://schemas.microsoft.com/office/drawing/2014/main" id="{BCFA145C-F6A8-4D48-87A2-92818879784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272402" y="4293772"/>
            <a:ext cx="487363" cy="487363"/>
          </a:xfrm>
          <a:prstGeom prst="rect">
            <a:avLst/>
          </a:prstGeom>
        </p:spPr>
      </p:pic>
      <p:sp>
        <p:nvSpPr>
          <p:cNvPr id="683" name="TextBox 682">
            <a:extLst>
              <a:ext uri="{FF2B5EF4-FFF2-40B4-BE49-F238E27FC236}">
                <a16:creationId xmlns:a16="http://schemas.microsoft.com/office/drawing/2014/main" id="{E6B4D894-E460-4904-97CF-6B229B0ECF79}"/>
              </a:ext>
            </a:extLst>
          </p:cNvPr>
          <p:cNvSpPr txBox="1"/>
          <p:nvPr/>
        </p:nvSpPr>
        <p:spPr>
          <a:xfrm>
            <a:off x="4804255" y="845127"/>
            <a:ext cx="3445996" cy="5693866"/>
          </a:xfrm>
          <a:prstGeom prst="rect">
            <a:avLst/>
          </a:prstGeom>
          <a:solidFill>
            <a:schemeClr val="bg1"/>
          </a:solidFill>
        </p:spPr>
        <p:txBody>
          <a:bodyPr wrap="square" rtlCol="0">
            <a:spAutoFit/>
          </a:bodyPr>
          <a:lstStyle/>
          <a:p>
            <a:pPr algn="ctr"/>
            <a:r>
              <a:rPr lang="en-US" sz="2000" b="1" u="sng" dirty="0"/>
              <a:t>Supplies Needed</a:t>
            </a:r>
          </a:p>
          <a:p>
            <a:pPr algn="ctr"/>
            <a:r>
              <a:rPr lang="en-US" sz="1600" dirty="0">
                <a:highlight>
                  <a:srgbClr val="FFFF00"/>
                </a:highlight>
              </a:rPr>
              <a:t>*Please label student’s supplies* </a:t>
            </a:r>
            <a:endParaRPr lang="en-US" sz="1600" u="sng" dirty="0"/>
          </a:p>
          <a:p>
            <a:pPr marL="285750" indent="-285750" algn="ctr">
              <a:buFont typeface="Arial" panose="020B0604020202020204" pitchFamily="34" charset="0"/>
              <a:buChar char="•"/>
            </a:pPr>
            <a:r>
              <a:rPr lang="en-US" sz="1600" dirty="0"/>
              <a:t>Bookbag</a:t>
            </a:r>
          </a:p>
          <a:p>
            <a:pPr marL="285750" indent="-285750" algn="ctr">
              <a:buFont typeface="Arial" panose="020B0604020202020204" pitchFamily="34" charset="0"/>
              <a:buChar char="•"/>
            </a:pPr>
            <a:r>
              <a:rPr lang="en-US" sz="1600" dirty="0"/>
              <a:t>School Issued device </a:t>
            </a:r>
            <a:r>
              <a:rPr lang="en-US" sz="1050" dirty="0"/>
              <a:t>(label with tape) </a:t>
            </a:r>
          </a:p>
          <a:p>
            <a:pPr marL="285750" indent="-285750" algn="ctr">
              <a:buFont typeface="Arial" panose="020B0604020202020204" pitchFamily="34" charset="0"/>
              <a:buChar char="•"/>
            </a:pPr>
            <a:r>
              <a:rPr lang="en-US" sz="1600" dirty="0"/>
              <a:t>Earbuds/headphones</a:t>
            </a:r>
          </a:p>
          <a:p>
            <a:pPr marL="285750" indent="-285750" algn="ctr">
              <a:buFont typeface="Arial" panose="020B0604020202020204" pitchFamily="34" charset="0"/>
              <a:buChar char="•"/>
            </a:pPr>
            <a:r>
              <a:rPr lang="en-US" sz="1600" dirty="0"/>
              <a:t>3 composition notebooks </a:t>
            </a:r>
          </a:p>
          <a:p>
            <a:pPr marL="285750" indent="-285750" algn="ctr">
              <a:buFont typeface="Arial" panose="020B0604020202020204" pitchFamily="34" charset="0"/>
              <a:buChar char="•"/>
            </a:pPr>
            <a:r>
              <a:rPr lang="en-US" sz="1600" dirty="0"/>
              <a:t>4 folders with pockets </a:t>
            </a:r>
            <a:r>
              <a:rPr lang="en-US" sz="900" dirty="0"/>
              <a:t>(one for each subject) </a:t>
            </a:r>
          </a:p>
          <a:p>
            <a:pPr marL="285750" indent="-285750" algn="ctr">
              <a:buFont typeface="Arial" panose="020B0604020202020204" pitchFamily="34" charset="0"/>
              <a:buChar char="•"/>
            </a:pPr>
            <a:r>
              <a:rPr lang="en-US" sz="1600" dirty="0"/>
              <a:t>Pencils and erasers</a:t>
            </a:r>
          </a:p>
          <a:p>
            <a:pPr marL="285750" indent="-285750" algn="ctr">
              <a:buFont typeface="Arial" panose="020B0604020202020204" pitchFamily="34" charset="0"/>
              <a:buChar char="•"/>
            </a:pPr>
            <a:r>
              <a:rPr lang="en-US" sz="1600" dirty="0"/>
              <a:t>Notebook paper</a:t>
            </a:r>
          </a:p>
          <a:p>
            <a:pPr marL="285750" indent="-285750" algn="ctr">
              <a:buFont typeface="Arial" panose="020B0604020202020204" pitchFamily="34" charset="0"/>
              <a:buChar char="•"/>
            </a:pPr>
            <a:r>
              <a:rPr lang="en-US" sz="1600" dirty="0"/>
              <a:t>Highlighters </a:t>
            </a:r>
          </a:p>
          <a:p>
            <a:pPr marL="285750" indent="-285750" algn="ctr">
              <a:buFont typeface="Arial" panose="020B0604020202020204" pitchFamily="34" charset="0"/>
              <a:buChar char="•"/>
            </a:pPr>
            <a:r>
              <a:rPr lang="en-US" sz="1600" dirty="0"/>
              <a:t>Crayons or Color pencils </a:t>
            </a:r>
          </a:p>
          <a:p>
            <a:pPr marL="285750" indent="-285750" algn="ctr">
              <a:buFont typeface="Arial" panose="020B0604020202020204" pitchFamily="34" charset="0"/>
              <a:buChar char="•"/>
            </a:pPr>
            <a:r>
              <a:rPr lang="en-US" sz="1600" dirty="0"/>
              <a:t>Markers</a:t>
            </a:r>
          </a:p>
          <a:p>
            <a:pPr marL="285750" indent="-285750" algn="ctr">
              <a:buFont typeface="Arial" panose="020B0604020202020204" pitchFamily="34" charset="0"/>
              <a:buChar char="•"/>
            </a:pPr>
            <a:r>
              <a:rPr lang="en-US" sz="1600" dirty="0"/>
              <a:t>Supply pouch</a:t>
            </a:r>
          </a:p>
          <a:p>
            <a:pPr marL="285750" indent="-285750" algn="ctr">
              <a:buFont typeface="Arial" panose="020B0604020202020204" pitchFamily="34" charset="0"/>
              <a:buChar char="•"/>
            </a:pPr>
            <a:r>
              <a:rPr lang="en-US" sz="1600" dirty="0"/>
              <a:t>Hand sanitizer </a:t>
            </a:r>
          </a:p>
          <a:p>
            <a:pPr marL="285750" indent="-285750" algn="ctr">
              <a:buFont typeface="Arial" panose="020B0604020202020204" pitchFamily="34" charset="0"/>
              <a:buChar char="•"/>
            </a:pPr>
            <a:r>
              <a:rPr lang="en-US" sz="1600" dirty="0"/>
              <a:t>Refillable water bottle</a:t>
            </a:r>
          </a:p>
          <a:p>
            <a:pPr algn="ctr"/>
            <a:endParaRPr lang="en-US" sz="2000" dirty="0"/>
          </a:p>
          <a:p>
            <a:pPr algn="ctr"/>
            <a:r>
              <a:rPr lang="en-US" sz="2000" b="1" u="sng" dirty="0"/>
              <a:t>Wish List Items</a:t>
            </a:r>
          </a:p>
          <a:p>
            <a:pPr marL="285750" indent="-285750" algn="ctr">
              <a:buFont typeface="Arial" panose="020B0604020202020204" pitchFamily="34" charset="0"/>
              <a:buChar char="•"/>
            </a:pPr>
            <a:r>
              <a:rPr lang="en-US" sz="1600" dirty="0"/>
              <a:t>Lysol Spray</a:t>
            </a:r>
          </a:p>
          <a:p>
            <a:pPr marL="285750" indent="-285750" algn="ctr">
              <a:buFont typeface="Arial" panose="020B0604020202020204" pitchFamily="34" charset="0"/>
              <a:buChar char="•"/>
            </a:pPr>
            <a:r>
              <a:rPr lang="en-US" sz="1600" dirty="0"/>
              <a:t>Clorox wipes</a:t>
            </a:r>
          </a:p>
          <a:p>
            <a:pPr marL="285750" indent="-285750" algn="ctr">
              <a:buFont typeface="Arial" panose="020B0604020202020204" pitchFamily="34" charset="0"/>
              <a:buChar char="•"/>
            </a:pPr>
            <a:r>
              <a:rPr lang="en-US" sz="1600" dirty="0"/>
              <a:t>Class snack donations ( 30 students) *Must be prepackaged. NO peanuts, gum or sunflower seeds* </a:t>
            </a:r>
            <a:endParaRPr lang="en-US" sz="2000" dirty="0"/>
          </a:p>
        </p:txBody>
      </p:sp>
    </p:spTree>
    <p:extLst>
      <p:ext uri="{BB962C8B-B14F-4D97-AF65-F5344CB8AC3E}">
        <p14:creationId xmlns:p14="http://schemas.microsoft.com/office/powerpoint/2010/main" val="213548474"/>
      </p:ext>
    </p:extLst>
  </p:cSld>
  <p:clrMapOvr>
    <a:masterClrMapping/>
  </p:clrMapOvr>
  <mc:AlternateContent xmlns:mc="http://schemas.openxmlformats.org/markup-compatibility/2006" xmlns:p14="http://schemas.microsoft.com/office/powerpoint/2010/main">
    <mc:Choice Requires="p14">
      <p:transition spd="slow" p14:dur="2000" advTm="12989">
        <p14:ferris dir="l"/>
      </p:transition>
    </mc:Choice>
    <mc:Fallback xmlns="">
      <p:transition spd="slow" advTm="129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10" fill="hold"/>
                                        <p:tgtEl>
                                          <p:spTgt spid="68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8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2109D93C-E9CE-42A4-BF28-B93FF5F769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414" y="52048"/>
            <a:ext cx="12113172" cy="6753903"/>
          </a:xfr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1ABB321D-429F-4296-AF37-7C1AB2527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229" y="1716398"/>
            <a:ext cx="4915064" cy="4738686"/>
          </a:xfrm>
          <a:prstGeom prst="rect">
            <a:avLst/>
          </a:prstGeom>
          <a:blipFill>
            <a:blip r:embed="rId4"/>
            <a:stretch>
              <a:fillRect/>
            </a:stretch>
          </a:blipFill>
        </p:spPr>
      </p:pic>
      <p:sp>
        <p:nvSpPr>
          <p:cNvPr id="8" name="Rectangle 7">
            <a:extLst>
              <a:ext uri="{FF2B5EF4-FFF2-40B4-BE49-F238E27FC236}">
                <a16:creationId xmlns:a16="http://schemas.microsoft.com/office/drawing/2014/main" id="{94501D3F-47B8-497F-B0B0-5A7EED59B341}"/>
              </a:ext>
            </a:extLst>
          </p:cNvPr>
          <p:cNvSpPr/>
          <p:nvPr/>
        </p:nvSpPr>
        <p:spPr>
          <a:xfrm>
            <a:off x="571418" y="1466970"/>
            <a:ext cx="5603412" cy="923330"/>
          </a:xfrm>
          <a:prstGeom prst="rect">
            <a:avLst/>
          </a:prstGeom>
          <a:ln>
            <a:noFill/>
          </a:ln>
        </p:spPr>
        <p:txBody>
          <a:bodyPr wrap="square" lIns="91440" tIns="45720" rIns="91440" bIns="45720" anchor="t">
            <a:spAutoFit/>
          </a:bodyPr>
          <a:lstStyle/>
          <a:p>
            <a:r>
              <a:rPr lang="en-US" sz="5400">
                <a:effectLst>
                  <a:outerShdw blurRad="38100" dist="38100" dir="2700000" algn="tl">
                    <a:srgbClr val="000000">
                      <a:alpha val="43137"/>
                    </a:srgbClr>
                  </a:outerShdw>
                </a:effectLst>
                <a:latin typeface="Lucida Calligraphy"/>
              </a:rPr>
              <a:t>Mr. Howard</a:t>
            </a:r>
          </a:p>
        </p:txBody>
      </p:sp>
      <p:sp>
        <p:nvSpPr>
          <p:cNvPr id="9" name="Text Placeholder 8">
            <a:extLst>
              <a:ext uri="{FF2B5EF4-FFF2-40B4-BE49-F238E27FC236}">
                <a16:creationId xmlns:a16="http://schemas.microsoft.com/office/drawing/2014/main" id="{D4A790D1-A2A6-4070-9BBE-C1856D752BEB}"/>
              </a:ext>
            </a:extLst>
          </p:cNvPr>
          <p:cNvSpPr>
            <a:spLocks noGrp="1"/>
          </p:cNvSpPr>
          <p:nvPr>
            <p:ph type="body" sz="half" idx="2"/>
          </p:nvPr>
        </p:nvSpPr>
        <p:spPr>
          <a:xfrm>
            <a:off x="4071011" y="2371952"/>
            <a:ext cx="4100431" cy="3915116"/>
          </a:xfrm>
          <a:solidFill>
            <a:schemeClr val="tx1"/>
          </a:solidFill>
        </p:spPr>
        <p:txBody>
          <a:bodyPr>
            <a:noAutofit/>
          </a:bodyPr>
          <a:lstStyle/>
          <a:p>
            <a:r>
              <a:rPr lang="en-US" sz="2000" b="0" i="0" dirty="0">
                <a:solidFill>
                  <a:schemeClr val="bg1"/>
                </a:solidFill>
                <a:effectLst/>
                <a:latin typeface="Calibri" panose="020F0502020204030204" pitchFamily="34" charset="0"/>
              </a:rPr>
              <a:t>Mr. Howard is entering his 17</a:t>
            </a:r>
            <a:r>
              <a:rPr lang="en-US" sz="2000" b="0" i="0" baseline="30000" dirty="0">
                <a:solidFill>
                  <a:schemeClr val="bg1"/>
                </a:solidFill>
                <a:effectLst/>
                <a:latin typeface="Calibri" panose="020F0502020204030204" pitchFamily="34" charset="0"/>
              </a:rPr>
              <a:t>th</a:t>
            </a:r>
            <a:r>
              <a:rPr lang="en-US" sz="2000" b="0" i="0" dirty="0">
                <a:solidFill>
                  <a:schemeClr val="bg1"/>
                </a:solidFill>
                <a:effectLst/>
                <a:latin typeface="Calibri" panose="020F0502020204030204" pitchFamily="34" charset="0"/>
              </a:rPr>
              <a:t> year in education and is a graduate from Nova Southeastern University. He is a father of 3 children and has a passion to teach and inspire students. He loves to read and write, is an avid movie watcher, and loves to sing. He is an independent gospel recording artist and has traveled the country singing at various churches. He is excited about this school year, and he looks forward to see the students grow as writers.</a:t>
            </a:r>
            <a:endParaRPr lang="en-US" sz="2000" dirty="0">
              <a:solidFill>
                <a:schemeClr val="bg1"/>
              </a:solidFill>
            </a:endParaRPr>
          </a:p>
        </p:txBody>
      </p:sp>
      <p:sp>
        <p:nvSpPr>
          <p:cNvPr id="15" name="TextBox 14">
            <a:extLst>
              <a:ext uri="{FF2B5EF4-FFF2-40B4-BE49-F238E27FC236}">
                <a16:creationId xmlns:a16="http://schemas.microsoft.com/office/drawing/2014/main" id="{41EB928E-C379-400A-BAE2-E5105C3A44ED}"/>
              </a:ext>
            </a:extLst>
          </p:cNvPr>
          <p:cNvSpPr txBox="1"/>
          <p:nvPr/>
        </p:nvSpPr>
        <p:spPr>
          <a:xfrm>
            <a:off x="8448775" y="514996"/>
            <a:ext cx="3445996" cy="5693866"/>
          </a:xfrm>
          <a:prstGeom prst="rect">
            <a:avLst/>
          </a:prstGeom>
          <a:solidFill>
            <a:schemeClr val="bg1"/>
          </a:solidFill>
        </p:spPr>
        <p:txBody>
          <a:bodyPr wrap="square" rtlCol="0">
            <a:spAutoFit/>
          </a:bodyPr>
          <a:lstStyle/>
          <a:p>
            <a:pPr algn="ctr"/>
            <a:r>
              <a:rPr lang="en-US" sz="2000" b="1" u="sng" dirty="0"/>
              <a:t>Supplies Needed</a:t>
            </a:r>
          </a:p>
          <a:p>
            <a:pPr algn="ctr"/>
            <a:r>
              <a:rPr lang="en-US" sz="1600" dirty="0">
                <a:highlight>
                  <a:srgbClr val="FFFF00"/>
                </a:highlight>
              </a:rPr>
              <a:t>*Please label student’s supplies* </a:t>
            </a:r>
            <a:endParaRPr lang="en-US" sz="1600" u="sng" dirty="0"/>
          </a:p>
          <a:p>
            <a:pPr marL="285750" indent="-285750" algn="ctr">
              <a:buFont typeface="Arial" panose="020B0604020202020204" pitchFamily="34" charset="0"/>
              <a:buChar char="•"/>
            </a:pPr>
            <a:r>
              <a:rPr lang="en-US" sz="1600" dirty="0"/>
              <a:t>Bookbag</a:t>
            </a:r>
          </a:p>
          <a:p>
            <a:pPr marL="285750" indent="-285750" algn="ctr">
              <a:buFont typeface="Arial" panose="020B0604020202020204" pitchFamily="34" charset="0"/>
              <a:buChar char="•"/>
            </a:pPr>
            <a:r>
              <a:rPr lang="en-US" sz="1600" dirty="0"/>
              <a:t>School Issued device </a:t>
            </a:r>
            <a:r>
              <a:rPr lang="en-US" sz="1050" dirty="0"/>
              <a:t>(label with tape) </a:t>
            </a:r>
          </a:p>
          <a:p>
            <a:pPr marL="285750" indent="-285750" algn="ctr">
              <a:buFont typeface="Arial" panose="020B0604020202020204" pitchFamily="34" charset="0"/>
              <a:buChar char="•"/>
            </a:pPr>
            <a:r>
              <a:rPr lang="en-US" sz="1600" dirty="0"/>
              <a:t>Earbuds/headphones</a:t>
            </a:r>
          </a:p>
          <a:p>
            <a:pPr marL="285750" indent="-285750" algn="ctr">
              <a:buFont typeface="Arial" panose="020B0604020202020204" pitchFamily="34" charset="0"/>
              <a:buChar char="•"/>
            </a:pPr>
            <a:r>
              <a:rPr lang="en-US" sz="1600" dirty="0"/>
              <a:t>3 composition notebooks </a:t>
            </a:r>
          </a:p>
          <a:p>
            <a:pPr marL="285750" indent="-285750" algn="ctr">
              <a:buFont typeface="Arial" panose="020B0604020202020204" pitchFamily="34" charset="0"/>
              <a:buChar char="•"/>
            </a:pPr>
            <a:r>
              <a:rPr lang="en-US" sz="1600" dirty="0"/>
              <a:t>4 folders with pockets </a:t>
            </a:r>
            <a:r>
              <a:rPr lang="en-US" sz="900" dirty="0"/>
              <a:t>(one for each subject) </a:t>
            </a:r>
          </a:p>
          <a:p>
            <a:pPr marL="285750" indent="-285750" algn="ctr">
              <a:buFont typeface="Arial" panose="020B0604020202020204" pitchFamily="34" charset="0"/>
              <a:buChar char="•"/>
            </a:pPr>
            <a:r>
              <a:rPr lang="en-US" sz="1600" dirty="0"/>
              <a:t>Pencils and erasers</a:t>
            </a:r>
          </a:p>
          <a:p>
            <a:pPr marL="285750" indent="-285750" algn="ctr">
              <a:buFont typeface="Arial" panose="020B0604020202020204" pitchFamily="34" charset="0"/>
              <a:buChar char="•"/>
            </a:pPr>
            <a:r>
              <a:rPr lang="en-US" sz="1600" dirty="0"/>
              <a:t>Notebook paper</a:t>
            </a:r>
          </a:p>
          <a:p>
            <a:pPr marL="285750" indent="-285750" algn="ctr">
              <a:buFont typeface="Arial" panose="020B0604020202020204" pitchFamily="34" charset="0"/>
              <a:buChar char="•"/>
            </a:pPr>
            <a:r>
              <a:rPr lang="en-US" sz="1600" dirty="0"/>
              <a:t>Highlighters </a:t>
            </a:r>
          </a:p>
          <a:p>
            <a:pPr marL="285750" indent="-285750" algn="ctr">
              <a:buFont typeface="Arial" panose="020B0604020202020204" pitchFamily="34" charset="0"/>
              <a:buChar char="•"/>
            </a:pPr>
            <a:r>
              <a:rPr lang="en-US" sz="1600" dirty="0"/>
              <a:t>Crayons or Color pencils </a:t>
            </a:r>
          </a:p>
          <a:p>
            <a:pPr marL="285750" indent="-285750" algn="ctr">
              <a:buFont typeface="Arial" panose="020B0604020202020204" pitchFamily="34" charset="0"/>
              <a:buChar char="•"/>
            </a:pPr>
            <a:r>
              <a:rPr lang="en-US" sz="1600" dirty="0"/>
              <a:t>Markers</a:t>
            </a:r>
          </a:p>
          <a:p>
            <a:pPr marL="285750" indent="-285750" algn="ctr">
              <a:buFont typeface="Arial" panose="020B0604020202020204" pitchFamily="34" charset="0"/>
              <a:buChar char="•"/>
            </a:pPr>
            <a:r>
              <a:rPr lang="en-US" sz="1600" dirty="0"/>
              <a:t>Supply pouch</a:t>
            </a:r>
          </a:p>
          <a:p>
            <a:pPr marL="285750" indent="-285750" algn="ctr">
              <a:buFont typeface="Arial" panose="020B0604020202020204" pitchFamily="34" charset="0"/>
              <a:buChar char="•"/>
            </a:pPr>
            <a:r>
              <a:rPr lang="en-US" sz="1600" dirty="0"/>
              <a:t>Hand sanitizer </a:t>
            </a:r>
          </a:p>
          <a:p>
            <a:pPr marL="285750" indent="-285750" algn="ctr">
              <a:buFont typeface="Arial" panose="020B0604020202020204" pitchFamily="34" charset="0"/>
              <a:buChar char="•"/>
            </a:pPr>
            <a:r>
              <a:rPr lang="en-US" sz="1600" dirty="0"/>
              <a:t>Refillable water bottle</a:t>
            </a:r>
          </a:p>
          <a:p>
            <a:pPr algn="ctr"/>
            <a:endParaRPr lang="en-US" sz="2000" dirty="0"/>
          </a:p>
          <a:p>
            <a:pPr algn="ctr"/>
            <a:r>
              <a:rPr lang="en-US" sz="2000" b="1" u="sng" dirty="0"/>
              <a:t>Wish List Items</a:t>
            </a:r>
          </a:p>
          <a:p>
            <a:pPr marL="285750" indent="-285750" algn="ctr">
              <a:buFont typeface="Arial" panose="020B0604020202020204" pitchFamily="34" charset="0"/>
              <a:buChar char="•"/>
            </a:pPr>
            <a:r>
              <a:rPr lang="en-US" sz="1600" dirty="0"/>
              <a:t>Lysol Spray</a:t>
            </a:r>
          </a:p>
          <a:p>
            <a:pPr marL="285750" indent="-285750" algn="ctr">
              <a:buFont typeface="Arial" panose="020B0604020202020204" pitchFamily="34" charset="0"/>
              <a:buChar char="•"/>
            </a:pPr>
            <a:r>
              <a:rPr lang="en-US" sz="1600" dirty="0"/>
              <a:t>Clorox wipes</a:t>
            </a:r>
          </a:p>
          <a:p>
            <a:pPr marL="285750" indent="-285750" algn="ctr">
              <a:buFont typeface="Arial" panose="020B0604020202020204" pitchFamily="34" charset="0"/>
              <a:buChar char="•"/>
            </a:pPr>
            <a:r>
              <a:rPr lang="en-US" sz="1600" dirty="0"/>
              <a:t>Class snack donations ( 30 students) *Must be prepackaged. NO peanuts, gum or sunflower seeds* </a:t>
            </a:r>
            <a:endParaRPr lang="en-US" sz="2000" dirty="0"/>
          </a:p>
        </p:txBody>
      </p:sp>
    </p:spTree>
    <p:extLst>
      <p:ext uri="{BB962C8B-B14F-4D97-AF65-F5344CB8AC3E}">
        <p14:creationId xmlns:p14="http://schemas.microsoft.com/office/powerpoint/2010/main" val="4195573597"/>
      </p:ext>
    </p:extLst>
  </p:cSld>
  <p:clrMapOvr>
    <a:masterClrMapping/>
  </p:clrMapOvr>
  <mc:AlternateContent xmlns:mc="http://schemas.openxmlformats.org/markup-compatibility/2006">
    <mc:Choice xmlns:p14="http://schemas.microsoft.com/office/powerpoint/2010/main" Requires="p14">
      <p:transition spd="slow" p14:dur="2000" advTm="22393">
        <p14:glitter pattern="hexagon"/>
      </p:transition>
    </mc:Choice>
    <mc:Fallback>
      <p:transition spd="slow" advTm="22393">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1000" b="-31000"/>
          </a:stretch>
        </a:blip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BF307A00-4EE7-45CE-BB2C-E5D0ACE8DB9F}"/>
              </a:ext>
            </a:extLst>
          </p:cNvPr>
          <p:cNvSpPr txBox="1"/>
          <p:nvPr/>
        </p:nvSpPr>
        <p:spPr>
          <a:xfrm>
            <a:off x="158680" y="306378"/>
            <a:ext cx="4793463" cy="1446550"/>
          </a:xfrm>
          <a:prstGeom prst="rect">
            <a:avLst/>
          </a:prstGeom>
          <a:solidFill>
            <a:schemeClr val="tx1"/>
          </a:solidFill>
        </p:spPr>
        <p:txBody>
          <a:bodyPr wrap="square" rtlCol="0">
            <a:spAutoFit/>
          </a:bodyPr>
          <a:lstStyle/>
          <a:p>
            <a:pPr algn="ctr"/>
            <a:r>
              <a:rPr lang="en-US" sz="8800" dirty="0">
                <a:solidFill>
                  <a:schemeClr val="bg1"/>
                </a:solidFill>
                <a:latin typeface="Edwardian Script ITC" panose="030303020407070D0804" pitchFamily="66" charset="0"/>
              </a:rPr>
              <a:t>Ms. Jones</a:t>
            </a:r>
          </a:p>
        </p:txBody>
      </p:sp>
      <p:pic>
        <p:nvPicPr>
          <p:cNvPr id="2" name="IMG_9367">
            <a:hlinkClick r:id="" action="ppaction://media"/>
            <a:extLst>
              <a:ext uri="{FF2B5EF4-FFF2-40B4-BE49-F238E27FC236}">
                <a16:creationId xmlns:a16="http://schemas.microsoft.com/office/drawing/2014/main" id="{923A818D-170D-47A6-A4AE-8755BA7CE0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9242" y="1624017"/>
            <a:ext cx="2944115" cy="5233983"/>
          </a:xfrm>
          <a:prstGeom prst="rect">
            <a:avLst/>
          </a:prstGeom>
        </p:spPr>
      </p:pic>
      <p:pic>
        <p:nvPicPr>
          <p:cNvPr id="20" name="Picture 19">
            <a:extLst>
              <a:ext uri="{FF2B5EF4-FFF2-40B4-BE49-F238E27FC236}">
                <a16:creationId xmlns:a16="http://schemas.microsoft.com/office/drawing/2014/main" id="{D904F209-8AB8-4F35-A083-6AE9CDBF6C21}"/>
              </a:ext>
            </a:extLst>
          </p:cNvPr>
          <p:cNvPicPr>
            <a:picLocks noChangeAspect="1"/>
          </p:cNvPicPr>
          <p:nvPr/>
        </p:nvPicPr>
        <p:blipFill>
          <a:blip r:embed="rId6"/>
          <a:stretch>
            <a:fillRect/>
          </a:stretch>
        </p:blipFill>
        <p:spPr>
          <a:xfrm>
            <a:off x="6472375" y="181215"/>
            <a:ext cx="5503350" cy="6495569"/>
          </a:xfrm>
          <a:prstGeom prst="rect">
            <a:avLst/>
          </a:prstGeom>
        </p:spPr>
      </p:pic>
    </p:spTree>
    <p:extLst>
      <p:ext uri="{BB962C8B-B14F-4D97-AF65-F5344CB8AC3E}">
        <p14:creationId xmlns:p14="http://schemas.microsoft.com/office/powerpoint/2010/main" val="34413591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1460">
        <p15:prstTrans prst="curtains"/>
      </p:transition>
    </mc:Choice>
    <mc:Fallback>
      <p:transition spd="slow" advClick="0" advTm="214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E00D99-0CBA-4BCB-B249-4CBC17A4BC23}"/>
              </a:ext>
            </a:extLst>
          </p:cNvPr>
          <p:cNvSpPr/>
          <p:nvPr/>
        </p:nvSpPr>
        <p:spPr>
          <a:xfrm>
            <a:off x="5530223" y="153692"/>
            <a:ext cx="5536162" cy="923330"/>
          </a:xfrm>
          <a:prstGeom prst="rect">
            <a:avLst/>
          </a:prstGeom>
        </p:spPr>
        <p:txBody>
          <a:bodyPr wrap="square">
            <a:spAutoFit/>
          </a:bodyPr>
          <a:lstStyle/>
          <a:p>
            <a:pPr algn="ct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Lucida Calligraphy" panose="03010101010101010101" pitchFamily="66" charset="0"/>
              </a:rPr>
              <a:t>Mrs. Seegars</a:t>
            </a:r>
          </a:p>
        </p:txBody>
      </p:sp>
      <p:pic>
        <p:nvPicPr>
          <p:cNvPr id="3" name="IMG_3392">
            <a:hlinkClick r:id="" action="ppaction://media"/>
            <a:extLst>
              <a:ext uri="{FF2B5EF4-FFF2-40B4-BE49-F238E27FC236}">
                <a16:creationId xmlns:a16="http://schemas.microsoft.com/office/drawing/2014/main" id="{A3A2D2CB-B28F-4689-8A3F-A7187992A1C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32912" y="77879"/>
            <a:ext cx="3770011" cy="6702242"/>
          </a:xfrm>
          <a:prstGeom prst="rect">
            <a:avLst/>
          </a:prstGeom>
        </p:spPr>
      </p:pic>
      <p:sp>
        <p:nvSpPr>
          <p:cNvPr id="5" name="TextBox 4">
            <a:extLst>
              <a:ext uri="{FF2B5EF4-FFF2-40B4-BE49-F238E27FC236}">
                <a16:creationId xmlns:a16="http://schemas.microsoft.com/office/drawing/2014/main" id="{4F671DF8-F8A4-4161-BE11-466831E22E52}"/>
              </a:ext>
            </a:extLst>
          </p:cNvPr>
          <p:cNvSpPr txBox="1"/>
          <p:nvPr/>
        </p:nvSpPr>
        <p:spPr>
          <a:xfrm>
            <a:off x="6491761" y="1086255"/>
            <a:ext cx="3613086" cy="5693866"/>
          </a:xfrm>
          <a:prstGeom prst="rect">
            <a:avLst/>
          </a:prstGeom>
          <a:solidFill>
            <a:schemeClr val="bg1"/>
          </a:solidFill>
        </p:spPr>
        <p:txBody>
          <a:bodyPr wrap="square" rtlCol="0">
            <a:spAutoFit/>
          </a:bodyPr>
          <a:lstStyle/>
          <a:p>
            <a:pPr algn="ctr"/>
            <a:r>
              <a:rPr lang="en-US" sz="2000" b="1" u="sng" dirty="0"/>
              <a:t>Supplies Needed</a:t>
            </a:r>
          </a:p>
          <a:p>
            <a:pPr algn="ctr"/>
            <a:r>
              <a:rPr lang="en-US" sz="1600" dirty="0">
                <a:highlight>
                  <a:srgbClr val="FFFF00"/>
                </a:highlight>
              </a:rPr>
              <a:t>*Please label student’s supplies* </a:t>
            </a:r>
            <a:endParaRPr lang="en-US" sz="1600" u="sng" dirty="0"/>
          </a:p>
          <a:p>
            <a:pPr marL="285750" indent="-285750" algn="ctr">
              <a:buFont typeface="Arial" panose="020B0604020202020204" pitchFamily="34" charset="0"/>
              <a:buChar char="•"/>
            </a:pPr>
            <a:r>
              <a:rPr lang="en-US" sz="1600" dirty="0"/>
              <a:t>Bookbag</a:t>
            </a:r>
          </a:p>
          <a:p>
            <a:pPr marL="285750" indent="-285750" algn="ctr">
              <a:buFont typeface="Arial" panose="020B0604020202020204" pitchFamily="34" charset="0"/>
              <a:buChar char="•"/>
            </a:pPr>
            <a:r>
              <a:rPr lang="en-US" sz="1600" dirty="0"/>
              <a:t>School Issued device </a:t>
            </a:r>
            <a:r>
              <a:rPr lang="en-US" sz="1050" dirty="0"/>
              <a:t>(label with tape) </a:t>
            </a:r>
          </a:p>
          <a:p>
            <a:pPr marL="285750" indent="-285750" algn="ctr">
              <a:buFont typeface="Arial" panose="020B0604020202020204" pitchFamily="34" charset="0"/>
              <a:buChar char="•"/>
            </a:pPr>
            <a:r>
              <a:rPr lang="en-US" sz="1600" dirty="0"/>
              <a:t>Earbuds/headphones</a:t>
            </a:r>
          </a:p>
          <a:p>
            <a:pPr marL="285750" indent="-285750" algn="ctr">
              <a:buFont typeface="Arial" panose="020B0604020202020204" pitchFamily="34" charset="0"/>
              <a:buChar char="•"/>
            </a:pPr>
            <a:r>
              <a:rPr lang="en-US" sz="1600" dirty="0"/>
              <a:t>3 composition notebooks </a:t>
            </a:r>
          </a:p>
          <a:p>
            <a:pPr marL="285750" indent="-285750" algn="ctr">
              <a:buFont typeface="Arial" panose="020B0604020202020204" pitchFamily="34" charset="0"/>
              <a:buChar char="•"/>
            </a:pPr>
            <a:r>
              <a:rPr lang="en-US" sz="1600" dirty="0"/>
              <a:t>4 folders with pockets </a:t>
            </a:r>
            <a:r>
              <a:rPr lang="en-US" sz="900" dirty="0"/>
              <a:t>(one for each subject) </a:t>
            </a:r>
          </a:p>
          <a:p>
            <a:pPr marL="285750" indent="-285750" algn="ctr">
              <a:buFont typeface="Arial" panose="020B0604020202020204" pitchFamily="34" charset="0"/>
              <a:buChar char="•"/>
            </a:pPr>
            <a:r>
              <a:rPr lang="en-US" sz="1600" dirty="0"/>
              <a:t>Pencils and erasers</a:t>
            </a:r>
          </a:p>
          <a:p>
            <a:pPr marL="285750" indent="-285750" algn="ctr">
              <a:buFont typeface="Arial" panose="020B0604020202020204" pitchFamily="34" charset="0"/>
              <a:buChar char="•"/>
            </a:pPr>
            <a:r>
              <a:rPr lang="en-US" sz="1600" dirty="0"/>
              <a:t>Notebook paper</a:t>
            </a:r>
          </a:p>
          <a:p>
            <a:pPr marL="285750" indent="-285750" algn="ctr">
              <a:buFont typeface="Arial" panose="020B0604020202020204" pitchFamily="34" charset="0"/>
              <a:buChar char="•"/>
            </a:pPr>
            <a:r>
              <a:rPr lang="en-US" sz="1600" dirty="0"/>
              <a:t>Highlighters </a:t>
            </a:r>
          </a:p>
          <a:p>
            <a:pPr marL="285750" indent="-285750" algn="ctr">
              <a:buFont typeface="Arial" panose="020B0604020202020204" pitchFamily="34" charset="0"/>
              <a:buChar char="•"/>
            </a:pPr>
            <a:r>
              <a:rPr lang="en-US" sz="1600" dirty="0"/>
              <a:t>Crayons or Color pencils </a:t>
            </a:r>
          </a:p>
          <a:p>
            <a:pPr marL="285750" indent="-285750" algn="ctr">
              <a:buFont typeface="Arial" panose="020B0604020202020204" pitchFamily="34" charset="0"/>
              <a:buChar char="•"/>
            </a:pPr>
            <a:r>
              <a:rPr lang="en-US" sz="1600" dirty="0"/>
              <a:t>Markers</a:t>
            </a:r>
          </a:p>
          <a:p>
            <a:pPr marL="285750" indent="-285750" algn="ctr">
              <a:buFont typeface="Arial" panose="020B0604020202020204" pitchFamily="34" charset="0"/>
              <a:buChar char="•"/>
            </a:pPr>
            <a:r>
              <a:rPr lang="en-US" sz="1600" dirty="0"/>
              <a:t>Supply pouch</a:t>
            </a:r>
          </a:p>
          <a:p>
            <a:pPr marL="285750" indent="-285750" algn="ctr">
              <a:buFont typeface="Arial" panose="020B0604020202020204" pitchFamily="34" charset="0"/>
              <a:buChar char="•"/>
            </a:pPr>
            <a:r>
              <a:rPr lang="en-US" sz="1600" dirty="0"/>
              <a:t>Hand sanitizer </a:t>
            </a:r>
          </a:p>
          <a:p>
            <a:pPr marL="285750" indent="-285750" algn="ctr">
              <a:buFont typeface="Arial" panose="020B0604020202020204" pitchFamily="34" charset="0"/>
              <a:buChar char="•"/>
            </a:pPr>
            <a:r>
              <a:rPr lang="en-US" sz="1600" dirty="0"/>
              <a:t>Refillable water bottle</a:t>
            </a:r>
          </a:p>
          <a:p>
            <a:pPr algn="ctr"/>
            <a:endParaRPr lang="en-US" sz="2000" dirty="0"/>
          </a:p>
          <a:p>
            <a:pPr algn="ctr"/>
            <a:r>
              <a:rPr lang="en-US" sz="2000" b="1" u="sng" dirty="0"/>
              <a:t>Wish List Items</a:t>
            </a:r>
          </a:p>
          <a:p>
            <a:pPr marL="285750" indent="-285750" algn="ctr">
              <a:buFont typeface="Arial" panose="020B0604020202020204" pitchFamily="34" charset="0"/>
              <a:buChar char="•"/>
            </a:pPr>
            <a:r>
              <a:rPr lang="en-US" sz="1600" dirty="0"/>
              <a:t>Lysol Spray</a:t>
            </a:r>
          </a:p>
          <a:p>
            <a:pPr marL="285750" indent="-285750" algn="ctr">
              <a:buFont typeface="Arial" panose="020B0604020202020204" pitchFamily="34" charset="0"/>
              <a:buChar char="•"/>
            </a:pPr>
            <a:r>
              <a:rPr lang="en-US" sz="1600" dirty="0"/>
              <a:t>Clorox wipes</a:t>
            </a:r>
          </a:p>
          <a:p>
            <a:pPr marL="285750" indent="-285750" algn="ctr">
              <a:buFont typeface="Arial" panose="020B0604020202020204" pitchFamily="34" charset="0"/>
              <a:buChar char="•"/>
            </a:pPr>
            <a:r>
              <a:rPr lang="en-US" sz="1600" dirty="0"/>
              <a:t>Class snack donations ( 30 students) *Must be prepackaged. NO peanuts, gum or sunflower seeds* </a:t>
            </a:r>
            <a:endParaRPr lang="en-US" sz="2000" dirty="0"/>
          </a:p>
        </p:txBody>
      </p:sp>
    </p:spTree>
    <p:extLst>
      <p:ext uri="{BB962C8B-B14F-4D97-AF65-F5344CB8AC3E}">
        <p14:creationId xmlns:p14="http://schemas.microsoft.com/office/powerpoint/2010/main" val="59703877"/>
      </p:ext>
    </p:extLst>
  </p:cSld>
  <p:clrMapOvr>
    <a:masterClrMapping/>
  </p:clrMapOvr>
  <mc:AlternateContent xmlns:mc="http://schemas.openxmlformats.org/markup-compatibility/2006">
    <mc:Choice xmlns:p14="http://schemas.microsoft.com/office/powerpoint/2010/main" Requires="p14">
      <p:transition spd="slow" p14:dur="2000" advTm="17332">
        <p:comb/>
      </p:transition>
    </mc:Choice>
    <mc:Fallback>
      <p:transition spd="slow" advTm="17332">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group of clouds in the sky&#10;&#10;Description automatically generated">
            <a:extLst>
              <a:ext uri="{FF2B5EF4-FFF2-40B4-BE49-F238E27FC236}">
                <a16:creationId xmlns:a16="http://schemas.microsoft.com/office/drawing/2014/main" id="{49D9881D-C613-458F-927E-2D27D435DE93}"/>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4117" b="20883"/>
          <a:stretch/>
        </p:blipFill>
        <p:spPr>
          <a:xfrm>
            <a:off x="0"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4501D3F-47B8-497F-B0B0-5A7EED59B341}"/>
              </a:ext>
            </a:extLst>
          </p:cNvPr>
          <p:cNvSpPr/>
          <p:nvPr/>
        </p:nvSpPr>
        <p:spPr>
          <a:xfrm>
            <a:off x="583636" y="997022"/>
            <a:ext cx="5603412" cy="923330"/>
          </a:xfrm>
          <a:prstGeom prst="rect">
            <a:avLst/>
          </a:prstGeom>
        </p:spPr>
        <p:txBody>
          <a:bodyPr wrap="square">
            <a:spAutoFit/>
          </a:bodyPr>
          <a:lstStyle/>
          <a:p>
            <a:r>
              <a:rPr lang="en-US" sz="5400" dirty="0">
                <a:effectLst>
                  <a:outerShdw blurRad="38100" dist="38100" dir="2700000" algn="tl">
                    <a:srgbClr val="000000">
                      <a:alpha val="43137"/>
                    </a:srgbClr>
                  </a:outerShdw>
                </a:effectLst>
                <a:latin typeface="Lucida Calligraphy" panose="03010101010101010101" pitchFamily="66" charset="0"/>
              </a:rPr>
              <a:t>Mrs. Wright</a:t>
            </a:r>
            <a:endParaRPr lang="en-US" sz="5400" dirty="0">
              <a:effectLst>
                <a:outerShdw blurRad="38100" dist="38100" dir="2700000" algn="tl">
                  <a:srgbClr val="000000">
                    <a:alpha val="43137"/>
                  </a:srgbClr>
                </a:outerShdw>
              </a:effectLst>
            </a:endParaRPr>
          </a:p>
        </p:txBody>
      </p:sp>
      <p:pic>
        <p:nvPicPr>
          <p:cNvPr id="5" name="Online Media 4" title="August 4, 2021">
            <a:hlinkClick r:id="" action="ppaction://media"/>
            <a:extLst>
              <a:ext uri="{FF2B5EF4-FFF2-40B4-BE49-F238E27FC236}">
                <a16:creationId xmlns:a16="http://schemas.microsoft.com/office/drawing/2014/main" id="{55997180-108C-47CF-A621-D3887A3E1AC4}"/>
              </a:ext>
            </a:extLst>
          </p:cNvPr>
          <p:cNvPicPr>
            <a:picLocks noRot="1" noChangeAspect="1"/>
          </p:cNvPicPr>
          <p:nvPr>
            <a:videoFile r:link="rId1"/>
          </p:nvPr>
        </p:nvPicPr>
        <p:blipFill>
          <a:blip r:embed="rId5"/>
          <a:stretch>
            <a:fillRect/>
          </a:stretch>
        </p:blipFill>
        <p:spPr>
          <a:xfrm>
            <a:off x="231664" y="1957769"/>
            <a:ext cx="5371747" cy="44224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55E8E818-BE9A-474A-BD16-97281538ABEB}"/>
              </a:ext>
            </a:extLst>
          </p:cNvPr>
          <p:cNvSpPr txBox="1"/>
          <p:nvPr/>
        </p:nvSpPr>
        <p:spPr>
          <a:xfrm>
            <a:off x="6174830" y="705177"/>
            <a:ext cx="5603412" cy="5447645"/>
          </a:xfrm>
          <a:prstGeom prst="rect">
            <a:avLst/>
          </a:prstGeom>
          <a:solidFill>
            <a:schemeClr val="bg1"/>
          </a:solidFill>
        </p:spPr>
        <p:txBody>
          <a:bodyPr wrap="square" rtlCol="0">
            <a:spAutoFit/>
          </a:bodyPr>
          <a:lstStyle/>
          <a:p>
            <a:pPr algn="ctr"/>
            <a:r>
              <a:rPr lang="en-US" sz="2000" b="1" u="sng" dirty="0"/>
              <a:t>Supplies Needed</a:t>
            </a:r>
          </a:p>
          <a:p>
            <a:pPr algn="ctr"/>
            <a:r>
              <a:rPr lang="en-US" sz="1600" dirty="0">
                <a:highlight>
                  <a:srgbClr val="FFFF00"/>
                </a:highlight>
              </a:rPr>
              <a:t>*Please label student’s supplies* </a:t>
            </a:r>
            <a:endParaRPr lang="en-US" sz="1600" u="sng" dirty="0"/>
          </a:p>
          <a:p>
            <a:pPr marL="285750" indent="-285750" algn="ctr">
              <a:buFont typeface="Arial" panose="020B0604020202020204" pitchFamily="34" charset="0"/>
              <a:buChar char="•"/>
            </a:pPr>
            <a:r>
              <a:rPr lang="en-US" sz="1600" dirty="0"/>
              <a:t>Bookbag</a:t>
            </a:r>
          </a:p>
          <a:p>
            <a:pPr marL="285750" indent="-285750" algn="ctr">
              <a:buFont typeface="Arial" panose="020B0604020202020204" pitchFamily="34" charset="0"/>
              <a:buChar char="•"/>
            </a:pPr>
            <a:r>
              <a:rPr lang="en-US" sz="1600" dirty="0"/>
              <a:t>School Issued device </a:t>
            </a:r>
            <a:r>
              <a:rPr lang="en-US" sz="1050" dirty="0"/>
              <a:t>(label with tape) </a:t>
            </a:r>
          </a:p>
          <a:p>
            <a:pPr marL="285750" indent="-285750" algn="ctr">
              <a:buFont typeface="Arial" panose="020B0604020202020204" pitchFamily="34" charset="0"/>
              <a:buChar char="•"/>
            </a:pPr>
            <a:r>
              <a:rPr lang="en-US" sz="1600" dirty="0"/>
              <a:t>Earbuds/headphones</a:t>
            </a:r>
          </a:p>
          <a:p>
            <a:pPr marL="285750" indent="-285750" algn="ctr">
              <a:buFont typeface="Arial" panose="020B0604020202020204" pitchFamily="34" charset="0"/>
              <a:buChar char="•"/>
            </a:pPr>
            <a:r>
              <a:rPr lang="en-US" sz="1600" dirty="0"/>
              <a:t>3 composition notebooks </a:t>
            </a:r>
          </a:p>
          <a:p>
            <a:pPr marL="285750" indent="-285750" algn="ctr">
              <a:buFont typeface="Arial" panose="020B0604020202020204" pitchFamily="34" charset="0"/>
              <a:buChar char="•"/>
            </a:pPr>
            <a:r>
              <a:rPr lang="en-US" sz="1600" dirty="0"/>
              <a:t>4 folders with pockets </a:t>
            </a:r>
            <a:r>
              <a:rPr lang="en-US" sz="900" dirty="0"/>
              <a:t>(one for each subject) </a:t>
            </a:r>
          </a:p>
          <a:p>
            <a:pPr marL="285750" indent="-285750" algn="ctr">
              <a:buFont typeface="Arial" panose="020B0604020202020204" pitchFamily="34" charset="0"/>
              <a:buChar char="•"/>
            </a:pPr>
            <a:r>
              <a:rPr lang="en-US" sz="1600" dirty="0"/>
              <a:t>Pencils and erasers</a:t>
            </a:r>
          </a:p>
          <a:p>
            <a:pPr marL="285750" indent="-285750" algn="ctr">
              <a:buFont typeface="Arial" panose="020B0604020202020204" pitchFamily="34" charset="0"/>
              <a:buChar char="•"/>
            </a:pPr>
            <a:r>
              <a:rPr lang="en-US" sz="1600" dirty="0"/>
              <a:t>Notebook paper</a:t>
            </a:r>
          </a:p>
          <a:p>
            <a:pPr marL="285750" indent="-285750" algn="ctr">
              <a:buFont typeface="Arial" panose="020B0604020202020204" pitchFamily="34" charset="0"/>
              <a:buChar char="•"/>
            </a:pPr>
            <a:r>
              <a:rPr lang="en-US" sz="1600" dirty="0"/>
              <a:t>Highlighters </a:t>
            </a:r>
          </a:p>
          <a:p>
            <a:pPr marL="285750" indent="-285750" algn="ctr">
              <a:buFont typeface="Arial" panose="020B0604020202020204" pitchFamily="34" charset="0"/>
              <a:buChar char="•"/>
            </a:pPr>
            <a:r>
              <a:rPr lang="en-US" sz="1600" dirty="0"/>
              <a:t>Crayons or Color pencils </a:t>
            </a:r>
          </a:p>
          <a:p>
            <a:pPr marL="285750" indent="-285750" algn="ctr">
              <a:buFont typeface="Arial" panose="020B0604020202020204" pitchFamily="34" charset="0"/>
              <a:buChar char="•"/>
            </a:pPr>
            <a:r>
              <a:rPr lang="en-US" sz="1600" dirty="0"/>
              <a:t>Markers</a:t>
            </a:r>
          </a:p>
          <a:p>
            <a:pPr marL="285750" indent="-285750" algn="ctr">
              <a:buFont typeface="Arial" panose="020B0604020202020204" pitchFamily="34" charset="0"/>
              <a:buChar char="•"/>
            </a:pPr>
            <a:r>
              <a:rPr lang="en-US" sz="1600" dirty="0"/>
              <a:t>Supply pouch</a:t>
            </a:r>
          </a:p>
          <a:p>
            <a:pPr marL="285750" indent="-285750" algn="ctr">
              <a:buFont typeface="Arial" panose="020B0604020202020204" pitchFamily="34" charset="0"/>
              <a:buChar char="•"/>
            </a:pPr>
            <a:r>
              <a:rPr lang="en-US" sz="1600" dirty="0"/>
              <a:t>Hand sanitizer </a:t>
            </a:r>
          </a:p>
          <a:p>
            <a:pPr marL="285750" indent="-285750" algn="ctr">
              <a:buFont typeface="Arial" panose="020B0604020202020204" pitchFamily="34" charset="0"/>
              <a:buChar char="•"/>
            </a:pPr>
            <a:r>
              <a:rPr lang="en-US" sz="1600" dirty="0"/>
              <a:t>Refillable water bottle</a:t>
            </a:r>
          </a:p>
          <a:p>
            <a:pPr algn="ctr"/>
            <a:endParaRPr lang="en-US" sz="2000" dirty="0"/>
          </a:p>
          <a:p>
            <a:pPr algn="ctr"/>
            <a:r>
              <a:rPr lang="en-US" sz="2000" b="1" u="sng" dirty="0"/>
              <a:t>Wish List Items</a:t>
            </a:r>
          </a:p>
          <a:p>
            <a:pPr marL="285750" indent="-285750" algn="ctr">
              <a:buFont typeface="Arial" panose="020B0604020202020204" pitchFamily="34" charset="0"/>
              <a:buChar char="•"/>
            </a:pPr>
            <a:r>
              <a:rPr lang="en-US" sz="1600" dirty="0"/>
              <a:t>Lysol Spray</a:t>
            </a:r>
          </a:p>
          <a:p>
            <a:pPr marL="285750" indent="-285750" algn="ctr">
              <a:buFont typeface="Arial" panose="020B0604020202020204" pitchFamily="34" charset="0"/>
              <a:buChar char="•"/>
            </a:pPr>
            <a:r>
              <a:rPr lang="en-US" sz="1600" dirty="0"/>
              <a:t>Clorox wipes</a:t>
            </a:r>
          </a:p>
          <a:p>
            <a:pPr marL="285750" indent="-285750" algn="ctr">
              <a:buFont typeface="Arial" panose="020B0604020202020204" pitchFamily="34" charset="0"/>
              <a:buChar char="•"/>
            </a:pPr>
            <a:r>
              <a:rPr lang="en-US" sz="1600" dirty="0"/>
              <a:t>Class snack donations ( 30 students) *Must be prepackaged. NO peanuts, gum or sunflower seeds* </a:t>
            </a:r>
            <a:endParaRPr lang="en-US" sz="2000" dirty="0"/>
          </a:p>
        </p:txBody>
      </p:sp>
    </p:spTree>
    <p:extLst>
      <p:ext uri="{BB962C8B-B14F-4D97-AF65-F5344CB8AC3E}">
        <p14:creationId xmlns:p14="http://schemas.microsoft.com/office/powerpoint/2010/main" val="1014525897"/>
      </p:ext>
    </p:extLst>
  </p:cSld>
  <p:clrMapOvr>
    <a:masterClrMapping/>
  </p:clrMapOvr>
  <mc:AlternateContent xmlns:mc="http://schemas.openxmlformats.org/markup-compatibility/2006">
    <mc:Choice xmlns:p14="http://schemas.microsoft.com/office/powerpoint/2010/main" Requires="p14">
      <p:transition spd="slow" p14:dur="2000" advTm="22393">
        <p14:glitter pattern="hexagon"/>
      </p:transition>
    </mc:Choice>
    <mc:Fallback>
      <p:transition spd="slow" advTm="223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upil Services / Attendance">
            <a:extLst>
              <a:ext uri="{FF2B5EF4-FFF2-40B4-BE49-F238E27FC236}">
                <a16:creationId xmlns:a16="http://schemas.microsoft.com/office/drawing/2014/main" id="{1D591261-59FE-49B7-92D4-AEF300F98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8215" y="96056"/>
            <a:ext cx="5737475" cy="29146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223776-AF0E-412B-B4D1-CEC5A26BDBEC}"/>
              </a:ext>
            </a:extLst>
          </p:cNvPr>
          <p:cNvSpPr txBox="1"/>
          <p:nvPr/>
        </p:nvSpPr>
        <p:spPr>
          <a:xfrm>
            <a:off x="944986" y="3010693"/>
            <a:ext cx="10302028" cy="3477875"/>
          </a:xfrm>
          <a:prstGeom prst="rect">
            <a:avLst/>
          </a:prstGeom>
          <a:noFill/>
        </p:spPr>
        <p:txBody>
          <a:bodyPr wrap="square" rtlCol="0">
            <a:spAutoFit/>
          </a:bodyPr>
          <a:lstStyle/>
          <a:p>
            <a:pPr algn="ctr"/>
            <a:r>
              <a:rPr lang="en-US" sz="4400" dirty="0"/>
              <a:t>School is Monday-Friday from 7:10 am until 2:20 pm. Closures will be communicated.</a:t>
            </a:r>
          </a:p>
          <a:p>
            <a:pPr algn="ctr"/>
            <a:r>
              <a:rPr lang="en-US" sz="4400" dirty="0"/>
              <a:t>Attendance is required unless medically or religiously necessary. Doctors’ / Guardian excuses can be turned into the front office. </a:t>
            </a:r>
          </a:p>
        </p:txBody>
      </p:sp>
    </p:spTree>
    <p:extLst>
      <p:ext uri="{BB962C8B-B14F-4D97-AF65-F5344CB8AC3E}">
        <p14:creationId xmlns:p14="http://schemas.microsoft.com/office/powerpoint/2010/main" val="1710801795"/>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C2AF1C-4606-4031-B1A4-5FD084ED2CAD}"/>
              </a:ext>
            </a:extLst>
          </p:cNvPr>
          <p:cNvSpPr/>
          <p:nvPr/>
        </p:nvSpPr>
        <p:spPr>
          <a:xfrm>
            <a:off x="3542339" y="-43740"/>
            <a:ext cx="493660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Microsoft Teams</a:t>
            </a:r>
          </a:p>
        </p:txBody>
      </p:sp>
      <p:sp>
        <p:nvSpPr>
          <p:cNvPr id="3" name="TextBox 2">
            <a:extLst>
              <a:ext uri="{FF2B5EF4-FFF2-40B4-BE49-F238E27FC236}">
                <a16:creationId xmlns:a16="http://schemas.microsoft.com/office/drawing/2014/main" id="{1E4A6522-6D57-4F7F-AB09-7B5751B998EC}"/>
              </a:ext>
            </a:extLst>
          </p:cNvPr>
          <p:cNvSpPr txBox="1"/>
          <p:nvPr/>
        </p:nvSpPr>
        <p:spPr>
          <a:xfrm>
            <a:off x="5499620" y="1182231"/>
            <a:ext cx="5963481" cy="2246769"/>
          </a:xfrm>
          <a:prstGeom prst="rect">
            <a:avLst/>
          </a:prstGeom>
          <a:solidFill>
            <a:srgbClr val="FFFF00"/>
          </a:solidFill>
        </p:spPr>
        <p:txBody>
          <a:bodyPr wrap="square" rtlCol="0">
            <a:spAutoFit/>
          </a:bodyPr>
          <a:lstStyle/>
          <a:p>
            <a:pPr algn="ctr"/>
            <a:r>
              <a:rPr lang="en-US" sz="2800" b="1" dirty="0"/>
              <a:t>In efforts to incorporate technology or in the event we need to learn remotely, MS TEAMS will be utilized to deliver instruction. Please familiarize yourself with this platform. </a:t>
            </a:r>
          </a:p>
        </p:txBody>
      </p:sp>
      <p:pic>
        <p:nvPicPr>
          <p:cNvPr id="5" name="Picture 4">
            <a:extLst>
              <a:ext uri="{FF2B5EF4-FFF2-40B4-BE49-F238E27FC236}">
                <a16:creationId xmlns:a16="http://schemas.microsoft.com/office/drawing/2014/main" id="{6D37A22E-7FD1-4B56-A550-3AC3B03C0B85}"/>
              </a:ext>
            </a:extLst>
          </p:cNvPr>
          <p:cNvPicPr>
            <a:picLocks noChangeAspect="1"/>
          </p:cNvPicPr>
          <p:nvPr/>
        </p:nvPicPr>
        <p:blipFill>
          <a:blip r:embed="rId2"/>
          <a:stretch>
            <a:fillRect/>
          </a:stretch>
        </p:blipFill>
        <p:spPr>
          <a:xfrm>
            <a:off x="345135" y="764305"/>
            <a:ext cx="5236680" cy="6093696"/>
          </a:xfrm>
          <a:prstGeom prst="rect">
            <a:avLst/>
          </a:prstGeom>
        </p:spPr>
      </p:pic>
      <p:pic>
        <p:nvPicPr>
          <p:cNvPr id="6" name="Picture 5">
            <a:extLst>
              <a:ext uri="{FF2B5EF4-FFF2-40B4-BE49-F238E27FC236}">
                <a16:creationId xmlns:a16="http://schemas.microsoft.com/office/drawing/2014/main" id="{3F17EC56-FE9A-4857-AF5A-74C557C900F2}"/>
              </a:ext>
            </a:extLst>
          </p:cNvPr>
          <p:cNvPicPr>
            <a:picLocks noChangeAspect="1"/>
          </p:cNvPicPr>
          <p:nvPr/>
        </p:nvPicPr>
        <p:blipFill>
          <a:blip r:embed="rId3"/>
          <a:stretch>
            <a:fillRect/>
          </a:stretch>
        </p:blipFill>
        <p:spPr>
          <a:xfrm>
            <a:off x="5207117" y="3731641"/>
            <a:ext cx="5963482" cy="2762636"/>
          </a:xfrm>
          <a:prstGeom prst="rect">
            <a:avLst/>
          </a:prstGeom>
        </p:spPr>
      </p:pic>
    </p:spTree>
    <p:extLst>
      <p:ext uri="{BB962C8B-B14F-4D97-AF65-F5344CB8AC3E}">
        <p14:creationId xmlns:p14="http://schemas.microsoft.com/office/powerpoint/2010/main" val="3207217676"/>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614B5E6BD3374FB6A784F2C6DA5802" ma:contentTypeVersion="12" ma:contentTypeDescription="Create a new document." ma:contentTypeScope="" ma:versionID="f7a7721dd28c70371b2c5f98ec7ad358">
  <xsd:schema xmlns:xsd="http://www.w3.org/2001/XMLSchema" xmlns:xs="http://www.w3.org/2001/XMLSchema" xmlns:p="http://schemas.microsoft.com/office/2006/metadata/properties" xmlns:ns2="d0afbb8c-4a58-4013-8c78-d0ae4ecb366b" xmlns:ns3="b66be3d7-8284-4639-a015-f231ab4ea634" targetNamespace="http://schemas.microsoft.com/office/2006/metadata/properties" ma:root="true" ma:fieldsID="1ab895d396cb38c846a069f08d4e1917" ns2:_="" ns3:_="">
    <xsd:import namespace="d0afbb8c-4a58-4013-8c78-d0ae4ecb366b"/>
    <xsd:import namespace="b66be3d7-8284-4639-a015-f231ab4ea63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afbb8c-4a58-4013-8c78-d0ae4ecb36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66be3d7-8284-4639-a015-f231ab4ea63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9009D78-FAC5-49EE-BDEC-7D40B067E587}"/>
</file>

<file path=customXml/itemProps2.xml><?xml version="1.0" encoding="utf-8"?>
<ds:datastoreItem xmlns:ds="http://schemas.openxmlformats.org/officeDocument/2006/customXml" ds:itemID="{EBF24205-571D-4B93-AC57-5DD88C64C836}">
  <ds:schemaRefs>
    <ds:schemaRef ds:uri="http://schemas.microsoft.com/sharepoint/v3/contenttype/forms"/>
  </ds:schemaRefs>
</ds:datastoreItem>
</file>

<file path=customXml/itemProps3.xml><?xml version="1.0" encoding="utf-8"?>
<ds:datastoreItem xmlns:ds="http://schemas.openxmlformats.org/officeDocument/2006/customXml" ds:itemID="{31EFC1F0-521D-4F4C-9D27-10066A5ABD8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75</TotalTime>
  <Words>590</Words>
  <Application>Microsoft Office PowerPoint</Application>
  <PresentationFormat>Widescreen</PresentationFormat>
  <Paragraphs>105</Paragraphs>
  <Slides>13</Slides>
  <Notes>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Edwardian Script ITC</vt:lpstr>
      <vt:lpstr>Lucida Calligraphy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will not be sending printed progress reports. In order to stay up-to-date with your scholar’s grades, please use Infinite Campus.   New to Fulton? Register for Infinite Campus here  Need more information? Infinite Campus step-by-step instructions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Holmes, Erin</dc:creator>
  <cp:lastModifiedBy>Wright, Briana</cp:lastModifiedBy>
  <cp:revision>11</cp:revision>
  <dcterms:created xsi:type="dcterms:W3CDTF">2020-08-05T18:30:12Z</dcterms:created>
  <dcterms:modified xsi:type="dcterms:W3CDTF">2021-08-05T03:41:00Z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ee3c538-ec52-435f-ae58-017644bd9513_Enabled">
    <vt:lpwstr>true</vt:lpwstr>
  </property>
  <property fmtid="{D5CDD505-2E9C-101B-9397-08002B2CF9AE}" pid="3" name="MSIP_Label_0ee3c538-ec52-435f-ae58-017644bd9513_SetDate">
    <vt:lpwstr>2021-08-04T19:03:23Z</vt:lpwstr>
  </property>
  <property fmtid="{D5CDD505-2E9C-101B-9397-08002B2CF9AE}" pid="4" name="MSIP_Label_0ee3c538-ec52-435f-ae58-017644bd9513_Method">
    <vt:lpwstr>Standard</vt:lpwstr>
  </property>
  <property fmtid="{D5CDD505-2E9C-101B-9397-08002B2CF9AE}" pid="5" name="MSIP_Label_0ee3c538-ec52-435f-ae58-017644bd9513_Name">
    <vt:lpwstr>0ee3c538-ec52-435f-ae58-017644bd9513</vt:lpwstr>
  </property>
  <property fmtid="{D5CDD505-2E9C-101B-9397-08002B2CF9AE}" pid="6" name="MSIP_Label_0ee3c538-ec52-435f-ae58-017644bd9513_SiteId">
    <vt:lpwstr>0cdcb198-8169-4b70-ba9f-da7e3ba700c2</vt:lpwstr>
  </property>
  <property fmtid="{D5CDD505-2E9C-101B-9397-08002B2CF9AE}" pid="7" name="MSIP_Label_0ee3c538-ec52-435f-ae58-017644bd9513_ActionId">
    <vt:lpwstr>ab67b85b-317d-47f7-831d-f3fdb452a54e</vt:lpwstr>
  </property>
  <property fmtid="{D5CDD505-2E9C-101B-9397-08002B2CF9AE}" pid="8" name="MSIP_Label_0ee3c538-ec52-435f-ae58-017644bd9513_ContentBits">
    <vt:lpwstr>0</vt:lpwstr>
  </property>
  <property fmtid="{D5CDD505-2E9C-101B-9397-08002B2CF9AE}" pid="9" name="ContentTypeId">
    <vt:lpwstr>0x0101008C614B5E6BD3374FB6A784F2C6DA5802</vt:lpwstr>
  </property>
</Properties>
</file>