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90" r:id="rId4"/>
    <p:sldId id="291" r:id="rId5"/>
    <p:sldId id="292" r:id="rId6"/>
    <p:sldId id="293" r:id="rId7"/>
    <p:sldId id="286" r:id="rId8"/>
    <p:sldId id="277" r:id="rId9"/>
    <p:sldId id="294" r:id="rId10"/>
    <p:sldId id="278" r:id="rId11"/>
    <p:sldId id="288" r:id="rId12"/>
    <p:sldId id="279" r:id="rId13"/>
    <p:sldId id="280" r:id="rId14"/>
    <p:sldId id="287" r:id="rId15"/>
    <p:sldId id="261" r:id="rId16"/>
    <p:sldId id="262" r:id="rId17"/>
    <p:sldId id="28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BFB641-9769-4F00-B55D-78CBA7AE6649}" v="4" dt="2021-08-05T14:28:43.1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5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 Id="rId27"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sbitt, Alexandra N" userId="72bd9ea2-e121-41e1-ad9a-4256530796cf" providerId="ADAL" clId="{97BFB641-9769-4F00-B55D-78CBA7AE6649}"/>
    <pc:docChg chg="modSld">
      <pc:chgData name="Nesbitt, Alexandra N" userId="72bd9ea2-e121-41e1-ad9a-4256530796cf" providerId="ADAL" clId="{97BFB641-9769-4F00-B55D-78CBA7AE6649}" dt="2021-08-05T14:28:43.184" v="3" actId="1076"/>
      <pc:docMkLst>
        <pc:docMk/>
      </pc:docMkLst>
      <pc:sldChg chg="addSp modSp">
        <pc:chgData name="Nesbitt, Alexandra N" userId="72bd9ea2-e121-41e1-ad9a-4256530796cf" providerId="ADAL" clId="{97BFB641-9769-4F00-B55D-78CBA7AE6649}" dt="2021-08-05T14:28:43.184" v="3" actId="1076"/>
        <pc:sldMkLst>
          <pc:docMk/>
          <pc:sldMk cId="3081276129" sldId="293"/>
        </pc:sldMkLst>
        <pc:picChg chg="add mod">
          <ac:chgData name="Nesbitt, Alexandra N" userId="72bd9ea2-e121-41e1-ad9a-4256530796cf" providerId="ADAL" clId="{97BFB641-9769-4F00-B55D-78CBA7AE6649}" dt="2021-08-05T14:28:43.184" v="3" actId="1076"/>
          <ac:picMkLst>
            <pc:docMk/>
            <pc:sldMk cId="3081276129" sldId="293"/>
            <ac:picMk id="4098" creationId="{DA218FD4-FB88-4B81-B790-052CA19A9E2C}"/>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8144A19B-7DB2-4611-80AB-9BC3849A3691}" type="datetimeFigureOut">
              <a:rPr lang="en-US" smtClean="0"/>
              <a:t>8/4/2021</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05D42AB2-1D02-4C30-90BE-0C7C78630C4F}"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16753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44A19B-7DB2-4611-80AB-9BC3849A3691}"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D42AB2-1D02-4C30-90BE-0C7C78630C4F}" type="slidenum">
              <a:rPr lang="en-US" smtClean="0"/>
              <a:t>‹#›</a:t>
            </a:fld>
            <a:endParaRPr lang="en-US"/>
          </a:p>
        </p:txBody>
      </p:sp>
    </p:spTree>
    <p:extLst>
      <p:ext uri="{BB962C8B-B14F-4D97-AF65-F5344CB8AC3E}">
        <p14:creationId xmlns:p14="http://schemas.microsoft.com/office/powerpoint/2010/main" val="2016020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44A19B-7DB2-4611-80AB-9BC3849A3691}"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D42AB2-1D02-4C30-90BE-0C7C78630C4F}" type="slidenum">
              <a:rPr lang="en-US" smtClean="0"/>
              <a:t>‹#›</a:t>
            </a:fld>
            <a:endParaRPr lang="en-US"/>
          </a:p>
        </p:txBody>
      </p:sp>
    </p:spTree>
    <p:extLst>
      <p:ext uri="{BB962C8B-B14F-4D97-AF65-F5344CB8AC3E}">
        <p14:creationId xmlns:p14="http://schemas.microsoft.com/office/powerpoint/2010/main" val="1821677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44A19B-7DB2-4611-80AB-9BC3849A3691}"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D42AB2-1D02-4C30-90BE-0C7C78630C4F}"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49814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44A19B-7DB2-4611-80AB-9BC3849A3691}"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D42AB2-1D02-4C30-90BE-0C7C78630C4F}" type="slidenum">
              <a:rPr lang="en-US" smtClean="0"/>
              <a:t>‹#›</a:t>
            </a:fld>
            <a:endParaRPr lang="en-US"/>
          </a:p>
        </p:txBody>
      </p:sp>
    </p:spTree>
    <p:extLst>
      <p:ext uri="{BB962C8B-B14F-4D97-AF65-F5344CB8AC3E}">
        <p14:creationId xmlns:p14="http://schemas.microsoft.com/office/powerpoint/2010/main" val="3762717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144A19B-7DB2-4611-80AB-9BC3849A3691}" type="datetimeFigureOut">
              <a:rPr lang="en-US" smtClean="0"/>
              <a:t>8/4/2021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D42AB2-1D02-4C30-90BE-0C7C78630C4F}" type="slidenum">
              <a:rPr lang="en-US" smtClean="0"/>
              <a:t>‹#›</a:t>
            </a:fld>
            <a:endParaRPr lang="en-US"/>
          </a:p>
        </p:txBody>
      </p:sp>
    </p:spTree>
    <p:extLst>
      <p:ext uri="{BB962C8B-B14F-4D97-AF65-F5344CB8AC3E}">
        <p14:creationId xmlns:p14="http://schemas.microsoft.com/office/powerpoint/2010/main" val="2898410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144A19B-7DB2-4611-80AB-9BC3849A3691}" type="datetimeFigureOut">
              <a:rPr lang="en-US" smtClean="0"/>
              <a:t>8/4/2021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D42AB2-1D02-4C30-90BE-0C7C78630C4F}" type="slidenum">
              <a:rPr lang="en-US" smtClean="0"/>
              <a:t>‹#›</a:t>
            </a:fld>
            <a:endParaRPr lang="en-US"/>
          </a:p>
        </p:txBody>
      </p:sp>
    </p:spTree>
    <p:extLst>
      <p:ext uri="{BB962C8B-B14F-4D97-AF65-F5344CB8AC3E}">
        <p14:creationId xmlns:p14="http://schemas.microsoft.com/office/powerpoint/2010/main" val="3569856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4A19B-7DB2-4611-80AB-9BC3849A3691}"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42AB2-1D02-4C30-90BE-0C7C78630C4F}" type="slidenum">
              <a:rPr lang="en-US" smtClean="0"/>
              <a:t>‹#›</a:t>
            </a:fld>
            <a:endParaRPr lang="en-US"/>
          </a:p>
        </p:txBody>
      </p:sp>
    </p:spTree>
    <p:extLst>
      <p:ext uri="{BB962C8B-B14F-4D97-AF65-F5344CB8AC3E}">
        <p14:creationId xmlns:p14="http://schemas.microsoft.com/office/powerpoint/2010/main" val="2848319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4A19B-7DB2-4611-80AB-9BC3849A3691}"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42AB2-1D02-4C30-90BE-0C7C78630C4F}" type="slidenum">
              <a:rPr lang="en-US" smtClean="0"/>
              <a:t>‹#›</a:t>
            </a:fld>
            <a:endParaRPr lang="en-US"/>
          </a:p>
        </p:txBody>
      </p:sp>
    </p:spTree>
    <p:extLst>
      <p:ext uri="{BB962C8B-B14F-4D97-AF65-F5344CB8AC3E}">
        <p14:creationId xmlns:p14="http://schemas.microsoft.com/office/powerpoint/2010/main" val="408249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4A19B-7DB2-4611-80AB-9BC3849A3691}"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42AB2-1D02-4C30-90BE-0C7C78630C4F}" type="slidenum">
              <a:rPr lang="en-US" smtClean="0"/>
              <a:t>‹#›</a:t>
            </a:fld>
            <a:endParaRPr lang="en-US"/>
          </a:p>
        </p:txBody>
      </p:sp>
    </p:spTree>
    <p:extLst>
      <p:ext uri="{BB962C8B-B14F-4D97-AF65-F5344CB8AC3E}">
        <p14:creationId xmlns:p14="http://schemas.microsoft.com/office/powerpoint/2010/main" val="2634212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44A19B-7DB2-4611-80AB-9BC3849A3691}"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42AB2-1D02-4C30-90BE-0C7C78630C4F}" type="slidenum">
              <a:rPr lang="en-US" smtClean="0"/>
              <a:t>‹#›</a:t>
            </a:fld>
            <a:endParaRPr lang="en-US"/>
          </a:p>
        </p:txBody>
      </p:sp>
    </p:spTree>
    <p:extLst>
      <p:ext uri="{BB962C8B-B14F-4D97-AF65-F5344CB8AC3E}">
        <p14:creationId xmlns:p14="http://schemas.microsoft.com/office/powerpoint/2010/main" val="56117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44A19B-7DB2-4611-80AB-9BC3849A3691}"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D42AB2-1D02-4C30-90BE-0C7C78630C4F}" type="slidenum">
              <a:rPr lang="en-US" smtClean="0"/>
              <a:t>‹#›</a:t>
            </a:fld>
            <a:endParaRPr lang="en-US"/>
          </a:p>
        </p:txBody>
      </p:sp>
    </p:spTree>
    <p:extLst>
      <p:ext uri="{BB962C8B-B14F-4D97-AF65-F5344CB8AC3E}">
        <p14:creationId xmlns:p14="http://schemas.microsoft.com/office/powerpoint/2010/main" val="3493711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44A19B-7DB2-4611-80AB-9BC3849A3691}" type="datetimeFigureOut">
              <a:rPr lang="en-US" smtClean="0"/>
              <a:t>8/4/2021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D42AB2-1D02-4C30-90BE-0C7C78630C4F}" type="slidenum">
              <a:rPr lang="en-US" smtClean="0"/>
              <a:t>‹#›</a:t>
            </a:fld>
            <a:endParaRPr lang="en-US"/>
          </a:p>
        </p:txBody>
      </p:sp>
    </p:spTree>
    <p:extLst>
      <p:ext uri="{BB962C8B-B14F-4D97-AF65-F5344CB8AC3E}">
        <p14:creationId xmlns:p14="http://schemas.microsoft.com/office/powerpoint/2010/main" val="2193573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44A19B-7DB2-4611-80AB-9BC3849A3691}" type="datetimeFigureOut">
              <a:rPr lang="en-US" smtClean="0"/>
              <a:t>8/4/2021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D42AB2-1D02-4C30-90BE-0C7C78630C4F}" type="slidenum">
              <a:rPr lang="en-US" smtClean="0"/>
              <a:t>‹#›</a:t>
            </a:fld>
            <a:endParaRPr lang="en-US"/>
          </a:p>
        </p:txBody>
      </p:sp>
    </p:spTree>
    <p:extLst>
      <p:ext uri="{BB962C8B-B14F-4D97-AF65-F5344CB8AC3E}">
        <p14:creationId xmlns:p14="http://schemas.microsoft.com/office/powerpoint/2010/main" val="39766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44A19B-7DB2-4611-80AB-9BC3849A3691}" type="datetimeFigureOut">
              <a:rPr lang="en-US" smtClean="0"/>
              <a:t>8/4/2021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D42AB2-1D02-4C30-90BE-0C7C78630C4F}" type="slidenum">
              <a:rPr lang="en-US" smtClean="0"/>
              <a:t>‹#›</a:t>
            </a:fld>
            <a:endParaRPr lang="en-US"/>
          </a:p>
        </p:txBody>
      </p:sp>
    </p:spTree>
    <p:extLst>
      <p:ext uri="{BB962C8B-B14F-4D97-AF65-F5344CB8AC3E}">
        <p14:creationId xmlns:p14="http://schemas.microsoft.com/office/powerpoint/2010/main" val="454488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44A19B-7DB2-4611-80AB-9BC3849A3691}"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D42AB2-1D02-4C30-90BE-0C7C78630C4F}" type="slidenum">
              <a:rPr lang="en-US" smtClean="0"/>
              <a:t>‹#›</a:t>
            </a:fld>
            <a:endParaRPr lang="en-US"/>
          </a:p>
        </p:txBody>
      </p:sp>
    </p:spTree>
    <p:extLst>
      <p:ext uri="{BB962C8B-B14F-4D97-AF65-F5344CB8AC3E}">
        <p14:creationId xmlns:p14="http://schemas.microsoft.com/office/powerpoint/2010/main" val="148124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44A19B-7DB2-4611-80AB-9BC3849A3691}"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D42AB2-1D02-4C30-90BE-0C7C78630C4F}" type="slidenum">
              <a:rPr lang="en-US" smtClean="0"/>
              <a:t>‹#›</a:t>
            </a:fld>
            <a:endParaRPr lang="en-US"/>
          </a:p>
        </p:txBody>
      </p:sp>
    </p:spTree>
    <p:extLst>
      <p:ext uri="{BB962C8B-B14F-4D97-AF65-F5344CB8AC3E}">
        <p14:creationId xmlns:p14="http://schemas.microsoft.com/office/powerpoint/2010/main" val="3970508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8144A19B-7DB2-4611-80AB-9BC3849A3691}" type="datetimeFigureOut">
              <a:rPr lang="en-US" smtClean="0"/>
              <a:t>8/4/2021</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05D42AB2-1D02-4C30-90BE-0C7C78630C4F}" type="slidenum">
              <a:rPr lang="en-US" smtClean="0"/>
              <a:t>‹#›</a:t>
            </a:fld>
            <a:endParaRPr lang="en-US"/>
          </a:p>
        </p:txBody>
      </p:sp>
    </p:spTree>
    <p:extLst>
      <p:ext uri="{BB962C8B-B14F-4D97-AF65-F5344CB8AC3E}">
        <p14:creationId xmlns:p14="http://schemas.microsoft.com/office/powerpoint/2010/main" val="3402006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hyperlink" Target="https://launchpad.classlink.com/fc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hyperlink" Target="https://www.fultonschools.org/infinitecampu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nesbitta1@fultonschools.org" TargetMode="External"/><Relationship Id="rId7" Type="http://schemas.openxmlformats.org/officeDocument/2006/relationships/hyperlink" Target="mailto:amoskl@fultonschools.org"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mailto:westq@fultonschools.org" TargetMode="External"/><Relationship Id="rId5" Type="http://schemas.openxmlformats.org/officeDocument/2006/relationships/hyperlink" Target="mailto:nicholsr@fultonschools.org" TargetMode="External"/><Relationship Id="rId4" Type="http://schemas.openxmlformats.org/officeDocument/2006/relationships/hyperlink" Target="mailto:harrise4@fultonschool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10C86-734C-48C2-AAE7-EF0DC616B242}"/>
              </a:ext>
            </a:extLst>
          </p:cNvPr>
          <p:cNvSpPr>
            <a:spLocks noGrp="1"/>
          </p:cNvSpPr>
          <p:nvPr>
            <p:ph type="ctrTitle"/>
          </p:nvPr>
        </p:nvSpPr>
        <p:spPr/>
        <p:txBody>
          <a:bodyPr>
            <a:normAutofit/>
          </a:bodyPr>
          <a:lstStyle/>
          <a:p>
            <a:r>
              <a:rPr lang="en-US" sz="6000" dirty="0"/>
              <a:t>C.H. </a:t>
            </a:r>
            <a:r>
              <a:rPr lang="en-US" sz="6000" dirty="0" err="1"/>
              <a:t>gullatt</a:t>
            </a:r>
            <a:r>
              <a:rPr lang="en-US" sz="6000" dirty="0"/>
              <a:t> elementary</a:t>
            </a:r>
            <a:br>
              <a:rPr lang="en-US" sz="6000" dirty="0"/>
            </a:br>
            <a:r>
              <a:rPr lang="en-US" sz="6000" dirty="0"/>
              <a:t>2021-2022 </a:t>
            </a:r>
          </a:p>
        </p:txBody>
      </p:sp>
      <p:sp>
        <p:nvSpPr>
          <p:cNvPr id="3" name="Subtitle 2">
            <a:extLst>
              <a:ext uri="{FF2B5EF4-FFF2-40B4-BE49-F238E27FC236}">
                <a16:creationId xmlns:a16="http://schemas.microsoft.com/office/drawing/2014/main" id="{992321E9-688D-427C-8C3F-E1388CB531F1}"/>
              </a:ext>
            </a:extLst>
          </p:cNvPr>
          <p:cNvSpPr>
            <a:spLocks noGrp="1"/>
          </p:cNvSpPr>
          <p:nvPr>
            <p:ph type="subTitle" idx="1"/>
          </p:nvPr>
        </p:nvSpPr>
        <p:spPr/>
        <p:txBody>
          <a:bodyPr/>
          <a:lstStyle/>
          <a:p>
            <a:r>
              <a:rPr lang="en-US" dirty="0">
                <a:solidFill>
                  <a:schemeClr val="tx1"/>
                </a:solidFill>
              </a:rPr>
              <a:t>second grade open house</a:t>
            </a:r>
          </a:p>
        </p:txBody>
      </p:sp>
    </p:spTree>
    <p:extLst>
      <p:ext uri="{BB962C8B-B14F-4D97-AF65-F5344CB8AC3E}">
        <p14:creationId xmlns:p14="http://schemas.microsoft.com/office/powerpoint/2010/main" val="34448255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0">
        <p159:morph option="byObject"/>
      </p:transition>
    </mc:Choice>
    <mc:Fallback xmlns="">
      <p:transition spd="slow" advClick="0" advTm="5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3CD781F-F935-4310-9C70-32C9B03A15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 name="Group 12">
            <a:extLst>
              <a:ext uri="{FF2B5EF4-FFF2-40B4-BE49-F238E27FC236}">
                <a16:creationId xmlns:a16="http://schemas.microsoft.com/office/drawing/2014/main" id="{E389415A-F11F-49E4-B0C5-CF7FF9CE8E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4" name="Rectangle 13">
              <a:extLst>
                <a:ext uri="{FF2B5EF4-FFF2-40B4-BE49-F238E27FC236}">
                  <a16:creationId xmlns:a16="http://schemas.microsoft.com/office/drawing/2014/main" id="{91A09D7C-72C0-44A7-95A9-038C62939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5" name="Freeform 11">
              <a:extLst>
                <a:ext uri="{FF2B5EF4-FFF2-40B4-BE49-F238E27FC236}">
                  <a16:creationId xmlns:a16="http://schemas.microsoft.com/office/drawing/2014/main" id="{9B1A95B7-C468-4483-B6EA-858374AB5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6" name="Rectangle 15">
              <a:extLst>
                <a:ext uri="{FF2B5EF4-FFF2-40B4-BE49-F238E27FC236}">
                  <a16:creationId xmlns:a16="http://schemas.microsoft.com/office/drawing/2014/main" id="{2D68F968-C120-4C1E-B281-A62213BD21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907D9B65-2F0F-4291-9F35-A5D40EB61BFA}"/>
              </a:ext>
            </a:extLst>
          </p:cNvPr>
          <p:cNvSpPr>
            <a:spLocks noGrp="1"/>
          </p:cNvSpPr>
          <p:nvPr>
            <p:ph type="title"/>
          </p:nvPr>
        </p:nvSpPr>
        <p:spPr>
          <a:xfrm>
            <a:off x="685802" y="685800"/>
            <a:ext cx="4951408" cy="1151965"/>
          </a:xfrm>
        </p:spPr>
        <p:txBody>
          <a:bodyPr vert="horz" lIns="91440" tIns="45720" rIns="91440" bIns="45720" rtlCol="0" anchor="ctr">
            <a:normAutofit/>
          </a:bodyPr>
          <a:lstStyle/>
          <a:p>
            <a:r>
              <a:rPr lang="en-US" sz="3800" dirty="0">
                <a:solidFill>
                  <a:schemeClr val="tx1"/>
                </a:solidFill>
              </a:rPr>
              <a:t>How to access </a:t>
            </a:r>
            <a:r>
              <a:rPr lang="en-US" sz="3800" dirty="0" err="1">
                <a:solidFill>
                  <a:schemeClr val="tx1"/>
                </a:solidFill>
              </a:rPr>
              <a:t>classlink</a:t>
            </a:r>
            <a:endParaRPr lang="en-US" sz="3800" dirty="0">
              <a:solidFill>
                <a:schemeClr val="tx1"/>
              </a:solidFill>
            </a:endParaRPr>
          </a:p>
        </p:txBody>
      </p:sp>
      <p:sp>
        <p:nvSpPr>
          <p:cNvPr id="4" name="Content Placeholder 3">
            <a:extLst>
              <a:ext uri="{FF2B5EF4-FFF2-40B4-BE49-F238E27FC236}">
                <a16:creationId xmlns:a16="http://schemas.microsoft.com/office/drawing/2014/main" id="{E60DDC1F-9F79-4D64-A853-09123E8F445F}"/>
              </a:ext>
            </a:extLst>
          </p:cNvPr>
          <p:cNvSpPr>
            <a:spLocks noGrp="1"/>
          </p:cNvSpPr>
          <p:nvPr>
            <p:ph sz="quarter" idx="13"/>
          </p:nvPr>
        </p:nvSpPr>
        <p:spPr>
          <a:xfrm>
            <a:off x="685801" y="2076423"/>
            <a:ext cx="4951410" cy="3288739"/>
          </a:xfrm>
        </p:spPr>
        <p:txBody>
          <a:bodyPr vert="horz" lIns="91440" tIns="45720" rIns="91440" bIns="45720" rtlCol="0" anchor="ctr">
            <a:normAutofit fontScale="92500" lnSpcReduction="20000"/>
          </a:bodyPr>
          <a:lstStyle/>
          <a:p>
            <a:r>
              <a:rPr lang="en-US" dirty="0">
                <a:latin typeface="Times New Roman" panose="02020603050405020304" pitchFamily="18" charset="0"/>
                <a:cs typeface="Times New Roman" panose="02020603050405020304" pitchFamily="18" charset="0"/>
              </a:rPr>
              <a:t>If students are using a computer have them utilize this link </a:t>
            </a:r>
            <a:r>
              <a:rPr lang="en-US" dirty="0">
                <a:latin typeface="Times New Roman" panose="02020603050405020304" pitchFamily="18" charset="0"/>
                <a:cs typeface="Times New Roman" panose="02020603050405020304" pitchFamily="18" charset="0"/>
                <a:hlinkClick r:id="rId4"/>
              </a:rPr>
              <a:t>https://launchpad.classlink.com/fcs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If students are utilizing a tablet please have them download the fcs class link app</a:t>
            </a:r>
          </a:p>
          <a:p>
            <a:r>
              <a:rPr lang="en-US" dirty="0">
                <a:latin typeface="Times New Roman" panose="02020603050405020304" pitchFamily="18" charset="0"/>
                <a:cs typeface="Times New Roman" panose="02020603050405020304" pitchFamily="18" charset="0"/>
              </a:rPr>
              <a:t>Once on class link students should use their student id and birthdate to login. </a:t>
            </a:r>
          </a:p>
        </p:txBody>
      </p:sp>
      <p:pic>
        <p:nvPicPr>
          <p:cNvPr id="6" name="Content Placeholder 5">
            <a:extLst>
              <a:ext uri="{FF2B5EF4-FFF2-40B4-BE49-F238E27FC236}">
                <a16:creationId xmlns:a16="http://schemas.microsoft.com/office/drawing/2014/main" id="{C7C128A3-E091-47FC-99C8-BEC4C624A4A9}"/>
              </a:ext>
            </a:extLst>
          </p:cNvPr>
          <p:cNvPicPr>
            <a:picLocks noGrp="1" noChangeAspect="1"/>
          </p:cNvPicPr>
          <p:nvPr>
            <p:ph sz="quarter" idx="14"/>
          </p:nvPr>
        </p:nvPicPr>
        <p:blipFill rotWithShape="1">
          <a:blip r:embed="rId5"/>
          <a:srcRect t="3157"/>
          <a:stretch/>
        </p:blipFill>
        <p:spPr>
          <a:xfrm>
            <a:off x="6094410" y="10"/>
            <a:ext cx="5310189" cy="5301586"/>
          </a:xfrm>
          <a:prstGeom prst="rect">
            <a:avLst/>
          </a:prstGeom>
          <a:ln w="57150" cmpd="thinThick">
            <a:solidFill>
              <a:schemeClr val="bg1">
                <a:lumMod val="50000"/>
              </a:schemeClr>
            </a:solidFill>
            <a:miter lim="800000"/>
          </a:ln>
        </p:spPr>
      </p:pic>
    </p:spTree>
    <p:extLst>
      <p:ext uri="{BB962C8B-B14F-4D97-AF65-F5344CB8AC3E}">
        <p14:creationId xmlns:p14="http://schemas.microsoft.com/office/powerpoint/2010/main" val="192949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450">
        <p159:morph option="byObject"/>
      </p:transition>
    </mc:Choice>
    <mc:Fallback xmlns="">
      <p:transition spd="slow" advClick="0" advTm="45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9EE8B-E878-400C-8BE6-537351B7F138}"/>
              </a:ext>
            </a:extLst>
          </p:cNvPr>
          <p:cNvSpPr>
            <a:spLocks noGrp="1"/>
          </p:cNvSpPr>
          <p:nvPr>
            <p:ph type="title"/>
          </p:nvPr>
        </p:nvSpPr>
        <p:spPr>
          <a:xfrm>
            <a:off x="685801" y="685800"/>
            <a:ext cx="6397155" cy="1151965"/>
          </a:xfrm>
        </p:spPr>
        <p:txBody>
          <a:bodyPr>
            <a:normAutofit/>
          </a:bodyPr>
          <a:lstStyle/>
          <a:p>
            <a:r>
              <a:rPr lang="en-US" sz="3800" dirty="0">
                <a:solidFill>
                  <a:schemeClr val="tx1"/>
                </a:solidFill>
              </a:rPr>
              <a:t>How to access microsoft teams</a:t>
            </a:r>
          </a:p>
        </p:txBody>
      </p:sp>
      <p:sp>
        <p:nvSpPr>
          <p:cNvPr id="3" name="Content Placeholder 2">
            <a:extLst>
              <a:ext uri="{FF2B5EF4-FFF2-40B4-BE49-F238E27FC236}">
                <a16:creationId xmlns:a16="http://schemas.microsoft.com/office/drawing/2014/main" id="{48117452-0377-4B84-AA01-5BB8409859D7}"/>
              </a:ext>
            </a:extLst>
          </p:cNvPr>
          <p:cNvSpPr>
            <a:spLocks noGrp="1"/>
          </p:cNvSpPr>
          <p:nvPr>
            <p:ph sz="quarter" idx="13"/>
          </p:nvPr>
        </p:nvSpPr>
        <p:spPr>
          <a:xfrm>
            <a:off x="685800" y="2076423"/>
            <a:ext cx="6397157" cy="3288739"/>
          </a:xfrm>
        </p:spPr>
        <p:txBody>
          <a:bodyPr anchor="t">
            <a:normAutofit/>
          </a:bodyPr>
          <a:lstStyle/>
          <a:p>
            <a:r>
              <a:rPr lang="en-US" dirty="0">
                <a:latin typeface="Times New Roman" panose="02020603050405020304" pitchFamily="18" charset="0"/>
                <a:cs typeface="Times New Roman" panose="02020603050405020304" pitchFamily="18" charset="0"/>
              </a:rPr>
              <a:t>If using a computer login to FCS Class link</a:t>
            </a:r>
          </a:p>
          <a:p>
            <a:r>
              <a:rPr lang="en-US" dirty="0">
                <a:latin typeface="Times New Roman" panose="02020603050405020304" pitchFamily="18" charset="0"/>
                <a:cs typeface="Times New Roman" panose="02020603050405020304" pitchFamily="18" charset="0"/>
              </a:rPr>
              <a:t>Click on Office 365</a:t>
            </a:r>
          </a:p>
          <a:p>
            <a:r>
              <a:rPr lang="en-US" dirty="0"/>
              <a:t>Click on Microsoft teams</a:t>
            </a:r>
          </a:p>
          <a:p>
            <a:endParaRPr lang="en-US" dirty="0"/>
          </a:p>
          <a:p>
            <a:endParaRPr lang="en-US" dirty="0"/>
          </a:p>
        </p:txBody>
      </p:sp>
      <p:pic>
        <p:nvPicPr>
          <p:cNvPr id="4" name="Picture 3" descr="A screenshot of a cell phone&#10;&#10;Description automatically generated">
            <a:extLst>
              <a:ext uri="{FF2B5EF4-FFF2-40B4-BE49-F238E27FC236}">
                <a16:creationId xmlns:a16="http://schemas.microsoft.com/office/drawing/2014/main" id="{D1C19971-D12A-4066-9DC3-B9242ACCC890}"/>
              </a:ext>
            </a:extLst>
          </p:cNvPr>
          <p:cNvPicPr>
            <a:picLocks noChangeAspect="1"/>
          </p:cNvPicPr>
          <p:nvPr/>
        </p:nvPicPr>
        <p:blipFill>
          <a:blip r:embed="rId3"/>
          <a:stretch>
            <a:fillRect/>
          </a:stretch>
        </p:blipFill>
        <p:spPr>
          <a:xfrm>
            <a:off x="8011886" y="451343"/>
            <a:ext cx="2383897" cy="4850253"/>
          </a:xfrm>
          <a:prstGeom prst="rect">
            <a:avLst/>
          </a:prstGeom>
          <a:ln w="57150" cmpd="thinThick">
            <a:solidFill>
              <a:schemeClr val="bg1">
                <a:lumMod val="50000"/>
              </a:schemeClr>
            </a:solidFill>
            <a:miter lim="800000"/>
          </a:ln>
        </p:spPr>
      </p:pic>
    </p:spTree>
    <p:extLst>
      <p:ext uri="{BB962C8B-B14F-4D97-AF65-F5344CB8AC3E}">
        <p14:creationId xmlns:p14="http://schemas.microsoft.com/office/powerpoint/2010/main" val="3440556217"/>
      </p:ext>
    </p:extLst>
  </p:cSld>
  <p:clrMapOvr>
    <a:masterClrMapping/>
  </p:clrMapOvr>
  <mc:AlternateContent xmlns:mc="http://schemas.openxmlformats.org/markup-compatibility/2006" xmlns:p14="http://schemas.microsoft.com/office/powerpoint/2010/main">
    <mc:Choice Requires="p14">
      <p:transition spd="slow" p14:dur="2000" advClick="0" advTm="250"/>
    </mc:Choice>
    <mc:Fallback xmlns="">
      <p:transition spd="slow" advClick="0" advTm="25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3CD781F-F935-4310-9C70-32C9B03A15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 name="Group 12">
            <a:extLst>
              <a:ext uri="{FF2B5EF4-FFF2-40B4-BE49-F238E27FC236}">
                <a16:creationId xmlns:a16="http://schemas.microsoft.com/office/drawing/2014/main" id="{E389415A-F11F-49E4-B0C5-CF7FF9CE8E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4" name="Rectangle 13">
              <a:extLst>
                <a:ext uri="{FF2B5EF4-FFF2-40B4-BE49-F238E27FC236}">
                  <a16:creationId xmlns:a16="http://schemas.microsoft.com/office/drawing/2014/main" id="{91A09D7C-72C0-44A7-95A9-038C62939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5" name="Freeform 11">
              <a:extLst>
                <a:ext uri="{FF2B5EF4-FFF2-40B4-BE49-F238E27FC236}">
                  <a16:creationId xmlns:a16="http://schemas.microsoft.com/office/drawing/2014/main" id="{9B1A95B7-C468-4483-B6EA-858374AB5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6" name="Rectangle 15">
              <a:extLst>
                <a:ext uri="{FF2B5EF4-FFF2-40B4-BE49-F238E27FC236}">
                  <a16:creationId xmlns:a16="http://schemas.microsoft.com/office/drawing/2014/main" id="{2D68F968-C120-4C1E-B281-A62213BD21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957098F-33B9-4D33-9F18-C1B67196C1CE}"/>
              </a:ext>
            </a:extLst>
          </p:cNvPr>
          <p:cNvSpPr>
            <a:spLocks noGrp="1"/>
          </p:cNvSpPr>
          <p:nvPr>
            <p:ph type="title"/>
          </p:nvPr>
        </p:nvSpPr>
        <p:spPr>
          <a:xfrm>
            <a:off x="685802" y="685800"/>
            <a:ext cx="4951408" cy="1151965"/>
          </a:xfrm>
        </p:spPr>
        <p:txBody>
          <a:bodyPr vert="horz" lIns="91440" tIns="45720" rIns="91440" bIns="45720" rtlCol="0" anchor="ctr">
            <a:normAutofit/>
          </a:bodyPr>
          <a:lstStyle/>
          <a:p>
            <a:r>
              <a:rPr lang="en-US" sz="3200" dirty="0">
                <a:solidFill>
                  <a:schemeClr val="tx1"/>
                </a:solidFill>
              </a:rPr>
              <a:t>How to long into </a:t>
            </a:r>
            <a:r>
              <a:rPr lang="en-US" sz="3200" dirty="0" err="1">
                <a:solidFill>
                  <a:schemeClr val="tx1"/>
                </a:solidFill>
              </a:rPr>
              <a:t>i</a:t>
            </a:r>
            <a:r>
              <a:rPr lang="en-US" sz="3200" dirty="0">
                <a:solidFill>
                  <a:schemeClr val="tx1"/>
                </a:solidFill>
              </a:rPr>
              <a:t>-ready</a:t>
            </a:r>
          </a:p>
        </p:txBody>
      </p:sp>
      <p:sp>
        <p:nvSpPr>
          <p:cNvPr id="4" name="Content Placeholder 3">
            <a:extLst>
              <a:ext uri="{FF2B5EF4-FFF2-40B4-BE49-F238E27FC236}">
                <a16:creationId xmlns:a16="http://schemas.microsoft.com/office/drawing/2014/main" id="{25AC6961-54BD-4FE7-9BDC-AB808AEFC845}"/>
              </a:ext>
            </a:extLst>
          </p:cNvPr>
          <p:cNvSpPr>
            <a:spLocks noGrp="1"/>
          </p:cNvSpPr>
          <p:nvPr>
            <p:ph sz="quarter" idx="13"/>
          </p:nvPr>
        </p:nvSpPr>
        <p:spPr>
          <a:xfrm>
            <a:off x="685801" y="2076423"/>
            <a:ext cx="4951410" cy="3288739"/>
          </a:xfrm>
        </p:spPr>
        <p:txBody>
          <a:bodyPr vert="horz" lIns="91440" tIns="45720" rIns="91440" bIns="45720" rtlCol="0" anchor="ctr">
            <a:normAutofit/>
          </a:bodyPr>
          <a:lstStyle/>
          <a:p>
            <a:r>
              <a:rPr lang="en-US" sz="2400" dirty="0">
                <a:latin typeface="Times New Roman" panose="02020603050405020304" pitchFamily="18" charset="0"/>
                <a:cs typeface="Times New Roman" panose="02020603050405020304" pitchFamily="18" charset="0"/>
              </a:rPr>
              <a:t>Login to fcs class link</a:t>
            </a:r>
          </a:p>
          <a:p>
            <a:r>
              <a:rPr lang="en-US" sz="2400" dirty="0">
                <a:latin typeface="Times New Roman" panose="02020603050405020304" pitchFamily="18" charset="0"/>
                <a:cs typeface="Times New Roman" panose="02020603050405020304" pitchFamily="18" charset="0"/>
              </a:rPr>
              <a:t>Click on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-ready</a:t>
            </a:r>
          </a:p>
          <a:p>
            <a:r>
              <a:rPr lang="en-US" sz="2400" dirty="0">
                <a:latin typeface="Times New Roman" panose="02020603050405020304" pitchFamily="18" charset="0"/>
                <a:cs typeface="Times New Roman" panose="02020603050405020304" pitchFamily="18" charset="0"/>
              </a:rPr>
              <a:t>Choose reading or math</a:t>
            </a:r>
          </a:p>
          <a:p>
            <a:r>
              <a:rPr lang="en-US" sz="2400" dirty="0">
                <a:latin typeface="Times New Roman" panose="02020603050405020304" pitchFamily="18" charset="0"/>
                <a:cs typeface="Times New Roman" panose="02020603050405020304" pitchFamily="18" charset="0"/>
              </a:rPr>
              <a:t>Complete pathway or teacher assigned lessons</a:t>
            </a:r>
          </a:p>
        </p:txBody>
      </p:sp>
      <p:pic>
        <p:nvPicPr>
          <p:cNvPr id="6" name="Content Placeholder 5">
            <a:extLst>
              <a:ext uri="{FF2B5EF4-FFF2-40B4-BE49-F238E27FC236}">
                <a16:creationId xmlns:a16="http://schemas.microsoft.com/office/drawing/2014/main" id="{6CE1726E-08F8-4FA5-A2E2-60791613C064}"/>
              </a:ext>
            </a:extLst>
          </p:cNvPr>
          <p:cNvPicPr>
            <a:picLocks noGrp="1" noChangeAspect="1"/>
          </p:cNvPicPr>
          <p:nvPr>
            <p:ph sz="quarter" idx="14"/>
          </p:nvPr>
        </p:nvPicPr>
        <p:blipFill rotWithShape="1">
          <a:blip r:embed="rId4"/>
          <a:srcRect r="2080"/>
          <a:stretch/>
        </p:blipFill>
        <p:spPr>
          <a:xfrm>
            <a:off x="6094410" y="10"/>
            <a:ext cx="5310189" cy="5301586"/>
          </a:xfrm>
          <a:prstGeom prst="rect">
            <a:avLst/>
          </a:prstGeom>
          <a:ln w="57150" cmpd="thinThick">
            <a:solidFill>
              <a:schemeClr val="bg1">
                <a:lumMod val="50000"/>
              </a:schemeClr>
            </a:solidFill>
            <a:miter lim="800000"/>
          </a:ln>
        </p:spPr>
      </p:pic>
    </p:spTree>
    <p:extLst>
      <p:ext uri="{BB962C8B-B14F-4D97-AF65-F5344CB8AC3E}">
        <p14:creationId xmlns:p14="http://schemas.microsoft.com/office/powerpoint/2010/main" val="1424274768"/>
      </p:ext>
    </p:extLst>
  </p:cSld>
  <p:clrMapOvr>
    <a:masterClrMapping/>
  </p:clrMapOvr>
  <mc:AlternateContent xmlns:mc="http://schemas.openxmlformats.org/markup-compatibility/2006" xmlns:p14="http://schemas.microsoft.com/office/powerpoint/2010/main">
    <mc:Choice Requires="p14">
      <p:transition spd="med" p14:dur="700" advClick="0" advTm="300">
        <p:fade/>
      </p:transition>
    </mc:Choice>
    <mc:Fallback xmlns="">
      <p:transition spd="med" advClick="0" advTm="3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3CD781F-F935-4310-9C70-32C9B03A15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 name="Group 12">
            <a:extLst>
              <a:ext uri="{FF2B5EF4-FFF2-40B4-BE49-F238E27FC236}">
                <a16:creationId xmlns:a16="http://schemas.microsoft.com/office/drawing/2014/main" id="{E389415A-F11F-49E4-B0C5-CF7FF9CE8E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4" name="Rectangle 13">
              <a:extLst>
                <a:ext uri="{FF2B5EF4-FFF2-40B4-BE49-F238E27FC236}">
                  <a16:creationId xmlns:a16="http://schemas.microsoft.com/office/drawing/2014/main" id="{91A09D7C-72C0-44A7-95A9-038C62939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5" name="Freeform 11">
              <a:extLst>
                <a:ext uri="{FF2B5EF4-FFF2-40B4-BE49-F238E27FC236}">
                  <a16:creationId xmlns:a16="http://schemas.microsoft.com/office/drawing/2014/main" id="{9B1A95B7-C468-4483-B6EA-858374AB5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6" name="Rectangle 15">
              <a:extLst>
                <a:ext uri="{FF2B5EF4-FFF2-40B4-BE49-F238E27FC236}">
                  <a16:creationId xmlns:a16="http://schemas.microsoft.com/office/drawing/2014/main" id="{2D68F968-C120-4C1E-B281-A62213BD21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E56973E-2F50-4D9F-8840-647EF5F5604C}"/>
              </a:ext>
            </a:extLst>
          </p:cNvPr>
          <p:cNvSpPr>
            <a:spLocks noGrp="1"/>
          </p:cNvSpPr>
          <p:nvPr>
            <p:ph type="title"/>
          </p:nvPr>
        </p:nvSpPr>
        <p:spPr>
          <a:xfrm>
            <a:off x="685801" y="685800"/>
            <a:ext cx="6397155" cy="1151965"/>
          </a:xfrm>
        </p:spPr>
        <p:txBody>
          <a:bodyPr vert="horz" lIns="91440" tIns="45720" rIns="91440" bIns="45720" rtlCol="0" anchor="ctr">
            <a:normAutofit/>
          </a:bodyPr>
          <a:lstStyle/>
          <a:p>
            <a:r>
              <a:rPr lang="en-US" sz="4200" dirty="0">
                <a:solidFill>
                  <a:schemeClr val="tx1"/>
                </a:solidFill>
              </a:rPr>
              <a:t>How to access illuminate</a:t>
            </a:r>
          </a:p>
        </p:txBody>
      </p:sp>
      <p:sp>
        <p:nvSpPr>
          <p:cNvPr id="4" name="Content Placeholder 3">
            <a:extLst>
              <a:ext uri="{FF2B5EF4-FFF2-40B4-BE49-F238E27FC236}">
                <a16:creationId xmlns:a16="http://schemas.microsoft.com/office/drawing/2014/main" id="{FBC3E3DE-592F-4ED9-8A65-F8E736148A28}"/>
              </a:ext>
            </a:extLst>
          </p:cNvPr>
          <p:cNvSpPr>
            <a:spLocks noGrp="1"/>
          </p:cNvSpPr>
          <p:nvPr>
            <p:ph sz="quarter" idx="13"/>
          </p:nvPr>
        </p:nvSpPr>
        <p:spPr>
          <a:xfrm>
            <a:off x="685800" y="2076423"/>
            <a:ext cx="6397157" cy="3288739"/>
          </a:xfrm>
        </p:spPr>
        <p:txBody>
          <a:bodyPr vert="horz" lIns="91440" tIns="45720" rIns="91440" bIns="45720" rtlCol="0" anchor="ctr">
            <a:normAutofit/>
          </a:bodyPr>
          <a:lstStyle/>
          <a:p>
            <a:r>
              <a:rPr lang="en-US" sz="3200" dirty="0">
                <a:latin typeface="Times New Roman" panose="02020603050405020304" pitchFamily="18" charset="0"/>
                <a:cs typeface="Times New Roman" panose="02020603050405020304" pitchFamily="18" charset="0"/>
              </a:rPr>
              <a:t>Login to fcs class link</a:t>
            </a:r>
          </a:p>
          <a:p>
            <a:r>
              <a:rPr lang="en-US" sz="3200" dirty="0">
                <a:latin typeface="Times New Roman" panose="02020603050405020304" pitchFamily="18" charset="0"/>
                <a:cs typeface="Times New Roman" panose="02020603050405020304" pitchFamily="18" charset="0"/>
              </a:rPr>
              <a:t>Click on illuminate</a:t>
            </a:r>
          </a:p>
          <a:p>
            <a:r>
              <a:rPr lang="en-US" sz="3200" dirty="0">
                <a:latin typeface="Times New Roman" panose="02020603050405020304" pitchFamily="18" charset="0"/>
                <a:cs typeface="Times New Roman" panose="02020603050405020304" pitchFamily="18" charset="0"/>
              </a:rPr>
              <a:t>Click take assessment and complete quiz</a:t>
            </a:r>
          </a:p>
        </p:txBody>
      </p:sp>
      <p:pic>
        <p:nvPicPr>
          <p:cNvPr id="6" name="Content Placeholder 5">
            <a:extLst>
              <a:ext uri="{FF2B5EF4-FFF2-40B4-BE49-F238E27FC236}">
                <a16:creationId xmlns:a16="http://schemas.microsoft.com/office/drawing/2014/main" id="{2741F5AA-FB27-4D61-A175-007EB53094FA}"/>
              </a:ext>
            </a:extLst>
          </p:cNvPr>
          <p:cNvPicPr>
            <a:picLocks noGrp="1" noChangeAspect="1"/>
          </p:cNvPicPr>
          <p:nvPr>
            <p:ph sz="quarter" idx="14"/>
          </p:nvPr>
        </p:nvPicPr>
        <p:blipFill rotWithShape="1">
          <a:blip r:embed="rId4"/>
          <a:srcRect l="2788" r="3536"/>
          <a:stretch/>
        </p:blipFill>
        <p:spPr>
          <a:xfrm>
            <a:off x="7568124" y="10"/>
            <a:ext cx="3836475" cy="5301586"/>
          </a:xfrm>
          <a:prstGeom prst="rect">
            <a:avLst/>
          </a:prstGeom>
          <a:ln w="57150" cmpd="thinThick">
            <a:solidFill>
              <a:schemeClr val="bg1">
                <a:lumMod val="50000"/>
              </a:schemeClr>
            </a:solidFill>
            <a:miter lim="800000"/>
          </a:ln>
        </p:spPr>
      </p:pic>
    </p:spTree>
    <p:extLst>
      <p:ext uri="{BB962C8B-B14F-4D97-AF65-F5344CB8AC3E}">
        <p14:creationId xmlns:p14="http://schemas.microsoft.com/office/powerpoint/2010/main" val="2055517803"/>
      </p:ext>
    </p:extLst>
  </p:cSld>
  <p:clrMapOvr>
    <a:masterClrMapping/>
  </p:clrMapOvr>
  <p:transition spd="slow" advClick="0" advTm="250">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CF559-B858-47D4-BD8B-6A720F003E6A}"/>
              </a:ext>
            </a:extLst>
          </p:cNvPr>
          <p:cNvSpPr>
            <a:spLocks noGrp="1"/>
          </p:cNvSpPr>
          <p:nvPr>
            <p:ph type="title"/>
          </p:nvPr>
        </p:nvSpPr>
        <p:spPr/>
        <p:txBody>
          <a:bodyPr/>
          <a:lstStyle/>
          <a:p>
            <a:r>
              <a:rPr lang="en-US" dirty="0">
                <a:solidFill>
                  <a:schemeClr val="tx1"/>
                </a:solidFill>
              </a:rPr>
              <a:t>How to access infinite campus</a:t>
            </a:r>
            <a:endParaRPr lang="en-US" dirty="0"/>
          </a:p>
        </p:txBody>
      </p:sp>
      <p:sp>
        <p:nvSpPr>
          <p:cNvPr id="3" name="Content Placeholder 2">
            <a:extLst>
              <a:ext uri="{FF2B5EF4-FFF2-40B4-BE49-F238E27FC236}">
                <a16:creationId xmlns:a16="http://schemas.microsoft.com/office/drawing/2014/main" id="{6E9B4A38-E7BE-4596-966C-912CA5098474}"/>
              </a:ext>
            </a:extLst>
          </p:cNvPr>
          <p:cNvSpPr>
            <a:spLocks noGrp="1"/>
          </p:cNvSpPr>
          <p:nvPr>
            <p:ph sz="quarter" idx="13"/>
          </p:nvPr>
        </p:nvSpPr>
        <p:spPr/>
        <p:txBody>
          <a:bodyPr>
            <a:normAutofit fontScale="92500" lnSpcReduction="10000"/>
          </a:bodyPr>
          <a:lstStyle/>
          <a:p>
            <a:pPr lvl="0">
              <a:buClr>
                <a:srgbClr val="B80E0F"/>
              </a:buClr>
            </a:pPr>
            <a:r>
              <a:rPr lang="en-US" sz="3200" dirty="0">
                <a:solidFill>
                  <a:prstClr val="black"/>
                </a:solidFill>
              </a:rPr>
              <a:t>Use the link below to see how to sign up and access infinite campus</a:t>
            </a:r>
          </a:p>
          <a:p>
            <a:pPr lvl="0">
              <a:buClr>
                <a:srgbClr val="B80E0F"/>
              </a:buClr>
            </a:pPr>
            <a:r>
              <a:rPr lang="en-US" sz="3200" dirty="0">
                <a:solidFill>
                  <a:prstClr val="black"/>
                </a:solidFill>
              </a:rPr>
              <a:t>On this platform, parents/Guardians can access student grades/Report Cards. It’s Imperative that you are signed up and have access. </a:t>
            </a:r>
          </a:p>
          <a:p>
            <a:pPr lvl="0">
              <a:buClr>
                <a:srgbClr val="B80E0F"/>
              </a:buClr>
            </a:pPr>
            <a:r>
              <a:rPr lang="en-US" sz="2800" dirty="0">
                <a:solidFill>
                  <a:srgbClr val="B80E0F"/>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https://www.fultonschools.org/infinitecampus</a:t>
            </a:r>
            <a:endParaRPr lang="en-US" sz="2800" dirty="0">
              <a:solidFill>
                <a:srgbClr val="B80E0F"/>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90019754"/>
      </p:ext>
    </p:extLst>
  </p:cSld>
  <p:clrMapOvr>
    <a:masterClrMapping/>
  </p:clrMapOvr>
  <mc:AlternateContent xmlns:mc="http://schemas.openxmlformats.org/markup-compatibility/2006" xmlns:p14="http://schemas.microsoft.com/office/powerpoint/2010/main">
    <mc:Choice Requires="p14">
      <p:transition spd="slow" p14:dur="2000" advClick="0" advTm="250"/>
    </mc:Choice>
    <mc:Fallback xmlns="">
      <p:transition spd="slow" advClick="0" advTm="25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5605C-756D-4E40-8174-6B2C00B96C7B}"/>
              </a:ext>
            </a:extLst>
          </p:cNvPr>
          <p:cNvSpPr>
            <a:spLocks noGrp="1"/>
          </p:cNvSpPr>
          <p:nvPr>
            <p:ph type="title"/>
          </p:nvPr>
        </p:nvSpPr>
        <p:spPr>
          <a:xfrm>
            <a:off x="685801" y="685800"/>
            <a:ext cx="6397155" cy="1151965"/>
          </a:xfrm>
        </p:spPr>
        <p:txBody>
          <a:bodyPr>
            <a:normAutofit/>
          </a:bodyPr>
          <a:lstStyle/>
          <a:p>
            <a:r>
              <a:rPr lang="en-US" sz="5000" dirty="0">
                <a:solidFill>
                  <a:schemeClr val="tx1"/>
                </a:solidFill>
              </a:rPr>
              <a:t> behavior plan</a:t>
            </a:r>
          </a:p>
        </p:txBody>
      </p:sp>
      <p:sp>
        <p:nvSpPr>
          <p:cNvPr id="3" name="Content Placeholder 2">
            <a:extLst>
              <a:ext uri="{FF2B5EF4-FFF2-40B4-BE49-F238E27FC236}">
                <a16:creationId xmlns:a16="http://schemas.microsoft.com/office/drawing/2014/main" id="{A9970B18-E44F-45BC-A92C-0886AC573BC2}"/>
              </a:ext>
            </a:extLst>
          </p:cNvPr>
          <p:cNvSpPr>
            <a:spLocks noGrp="1"/>
          </p:cNvSpPr>
          <p:nvPr>
            <p:ph sz="quarter" idx="13"/>
          </p:nvPr>
        </p:nvSpPr>
        <p:spPr>
          <a:xfrm>
            <a:off x="685800" y="2076423"/>
            <a:ext cx="5853223" cy="3288739"/>
          </a:xfrm>
        </p:spPr>
        <p:txBody>
          <a:bodyPr anchor="t">
            <a:normAutofit/>
          </a:bodyPr>
          <a:lstStyle/>
          <a:p>
            <a:r>
              <a:rPr lang="en-US" dirty="0">
                <a:latin typeface="Times New Roman" panose="02020603050405020304" pitchFamily="18" charset="0"/>
                <a:cs typeface="Times New Roman" panose="02020603050405020304" pitchFamily="18" charset="0"/>
              </a:rPr>
              <a:t>We are a PBIS school and we will continue to use PBIS Rewards. Students will be rewarded for behaviors that are displayed through SOAR (Show respect, Obey rules, Accept responsibility, and Rise to excellence). Weekly/monthly rewards will be given out.</a:t>
            </a:r>
          </a:p>
          <a:p>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B962F10-32D7-4E88-8ED6-036EA1C91EE8}"/>
              </a:ext>
            </a:extLst>
          </p:cNvPr>
          <p:cNvPicPr>
            <a:picLocks noChangeAspect="1"/>
          </p:cNvPicPr>
          <p:nvPr/>
        </p:nvPicPr>
        <p:blipFill>
          <a:blip r:embed="rId3"/>
          <a:stretch>
            <a:fillRect/>
          </a:stretch>
        </p:blipFill>
        <p:spPr>
          <a:xfrm>
            <a:off x="6974958" y="1715936"/>
            <a:ext cx="4429641" cy="3649226"/>
          </a:xfrm>
          <a:prstGeom prst="rect">
            <a:avLst/>
          </a:prstGeom>
          <a:ln w="57150" cmpd="thinThick">
            <a:solidFill>
              <a:schemeClr val="bg1">
                <a:lumMod val="50000"/>
              </a:schemeClr>
            </a:solidFill>
            <a:miter lim="800000"/>
          </a:ln>
        </p:spPr>
      </p:pic>
    </p:spTree>
    <p:extLst>
      <p:ext uri="{BB962C8B-B14F-4D97-AF65-F5344CB8AC3E}">
        <p14:creationId xmlns:p14="http://schemas.microsoft.com/office/powerpoint/2010/main" val="2320860886"/>
      </p:ext>
    </p:extLst>
  </p:cSld>
  <p:clrMapOvr>
    <a:masterClrMapping/>
  </p:clrMapOvr>
  <mc:AlternateContent xmlns:mc="http://schemas.openxmlformats.org/markup-compatibility/2006" xmlns:p14="http://schemas.microsoft.com/office/powerpoint/2010/main">
    <mc:Choice Requires="p14">
      <p:transition spd="slow" p14:dur="1500" advClick="0" advTm="400">
        <p:split orient="vert"/>
      </p:transition>
    </mc:Choice>
    <mc:Fallback xmlns="">
      <p:transition spd="slow" advClick="0" advTm="400">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16E0-566C-428C-A9B5-E0C8DC4E42D5}"/>
              </a:ext>
            </a:extLst>
          </p:cNvPr>
          <p:cNvSpPr>
            <a:spLocks noGrp="1"/>
          </p:cNvSpPr>
          <p:nvPr>
            <p:ph type="title"/>
          </p:nvPr>
        </p:nvSpPr>
        <p:spPr/>
        <p:txBody>
          <a:bodyPr/>
          <a:lstStyle/>
          <a:p>
            <a:r>
              <a:rPr lang="en-US" dirty="0">
                <a:solidFill>
                  <a:schemeClr val="tx1"/>
                </a:solidFill>
              </a:rPr>
              <a:t>Grading policy</a:t>
            </a:r>
          </a:p>
        </p:txBody>
      </p:sp>
      <p:sp>
        <p:nvSpPr>
          <p:cNvPr id="3" name="Content Placeholder 2">
            <a:extLst>
              <a:ext uri="{FF2B5EF4-FFF2-40B4-BE49-F238E27FC236}">
                <a16:creationId xmlns:a16="http://schemas.microsoft.com/office/drawing/2014/main" id="{DDF1DF38-E9F3-4654-A2D0-0D598048986A}"/>
              </a:ext>
            </a:extLst>
          </p:cNvPr>
          <p:cNvSpPr>
            <a:spLocks noGrp="1"/>
          </p:cNvSpPr>
          <p:nvPr>
            <p:ph sz="quarter" idx="13"/>
          </p:nvPr>
        </p:nvSpPr>
        <p:spPr/>
        <p:txBody>
          <a:bodyPr>
            <a:normAutofit/>
          </a:bodyPr>
          <a:lstStyle/>
          <a:p>
            <a:r>
              <a:rPr lang="en-US" dirty="0">
                <a:solidFill>
                  <a:schemeClr val="accent1"/>
                </a:solidFill>
                <a:latin typeface="Times New Roman" panose="02020603050405020304" pitchFamily="18" charset="0"/>
                <a:cs typeface="Times New Roman" panose="02020603050405020304" pitchFamily="18" charset="0"/>
              </a:rPr>
              <a:t>Below is our grading scale</a:t>
            </a:r>
          </a:p>
          <a:p>
            <a:r>
              <a:rPr lang="en-US" dirty="0">
                <a:solidFill>
                  <a:schemeClr val="accent1"/>
                </a:solidFill>
                <a:latin typeface="Times New Roman" panose="02020603050405020304" pitchFamily="18" charset="0"/>
                <a:cs typeface="Times New Roman" panose="02020603050405020304" pitchFamily="18" charset="0"/>
              </a:rPr>
              <a:t>A- 100-90</a:t>
            </a:r>
          </a:p>
          <a:p>
            <a:r>
              <a:rPr lang="en-US" dirty="0">
                <a:solidFill>
                  <a:schemeClr val="accent1"/>
                </a:solidFill>
                <a:latin typeface="Times New Roman" panose="02020603050405020304" pitchFamily="18" charset="0"/>
                <a:cs typeface="Times New Roman" panose="02020603050405020304" pitchFamily="18" charset="0"/>
              </a:rPr>
              <a:t>B- 89-80</a:t>
            </a:r>
          </a:p>
          <a:p>
            <a:r>
              <a:rPr lang="en-US" dirty="0">
                <a:solidFill>
                  <a:schemeClr val="accent1"/>
                </a:solidFill>
                <a:latin typeface="Times New Roman" panose="02020603050405020304" pitchFamily="18" charset="0"/>
                <a:cs typeface="Times New Roman" panose="02020603050405020304" pitchFamily="18" charset="0"/>
              </a:rPr>
              <a:t>C- 79-70</a:t>
            </a:r>
          </a:p>
          <a:p>
            <a:r>
              <a:rPr lang="en-US" dirty="0">
                <a:solidFill>
                  <a:schemeClr val="accent1"/>
                </a:solidFill>
                <a:latin typeface="Times New Roman" panose="02020603050405020304" pitchFamily="18" charset="0"/>
                <a:cs typeface="Times New Roman" panose="02020603050405020304" pitchFamily="18" charset="0"/>
              </a:rPr>
              <a:t>F- 69- below</a:t>
            </a:r>
          </a:p>
          <a:p>
            <a:pPr marL="0" indent="0">
              <a:buNone/>
            </a:pPr>
            <a:endParaRPr lang="en-US"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7780617"/>
      </p:ext>
    </p:extLst>
  </p:cSld>
  <p:clrMapOvr>
    <a:masterClrMapping/>
  </p:clrMapOvr>
  <mc:AlternateContent xmlns:mc="http://schemas.openxmlformats.org/markup-compatibility/2006" xmlns:p14="http://schemas.microsoft.com/office/powerpoint/2010/main">
    <mc:Choice Requires="p14">
      <p:transition spd="slow" p14:dur="3400" advClick="0" advTm="340">
        <p14:reveal/>
      </p:transition>
    </mc:Choice>
    <mc:Fallback xmlns="">
      <p:transition spd="slow" advClick="0" advTm="34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21" name="Picture 20">
            <a:extLst>
              <a:ext uri="{FF2B5EF4-FFF2-40B4-BE49-F238E27FC236}">
                <a16:creationId xmlns:a16="http://schemas.microsoft.com/office/drawing/2014/main" id="{47458151-6535-4712-9D31-5BFEBD2205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3" name="Rectangle 22">
            <a:extLst>
              <a:ext uri="{FF2B5EF4-FFF2-40B4-BE49-F238E27FC236}">
                <a16:creationId xmlns:a16="http://schemas.microsoft.com/office/drawing/2014/main" id="{28F956D1-3AF5-47E1-BF12-D331E34AA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5">
            <a:extLst>
              <a:ext uri="{FF2B5EF4-FFF2-40B4-BE49-F238E27FC236}">
                <a16:creationId xmlns:a16="http://schemas.microsoft.com/office/drawing/2014/main" id="{4A5A7DD1-718C-42BE-9B90-4D960E22E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712CE8CA-783C-4896-8621-A1C9DFB7008C}"/>
              </a:ext>
            </a:extLst>
          </p:cNvPr>
          <p:cNvSpPr>
            <a:spLocks noGrp="1"/>
          </p:cNvSpPr>
          <p:nvPr>
            <p:ph type="title"/>
          </p:nvPr>
        </p:nvSpPr>
        <p:spPr>
          <a:xfrm>
            <a:off x="446663" y="1304458"/>
            <a:ext cx="3326650" cy="2901781"/>
          </a:xfrm>
        </p:spPr>
        <p:txBody>
          <a:bodyPr vert="horz" lIns="91440" tIns="45720" rIns="91440" bIns="45720" rtlCol="0" anchor="b">
            <a:normAutofit/>
          </a:bodyPr>
          <a:lstStyle/>
          <a:p>
            <a:pPr algn="r"/>
            <a:r>
              <a:rPr lang="en-US" sz="4600" dirty="0">
                <a:solidFill>
                  <a:schemeClr val="tx1"/>
                </a:solidFill>
              </a:rPr>
              <a:t>Teacher contact information</a:t>
            </a:r>
          </a:p>
        </p:txBody>
      </p:sp>
      <p:sp>
        <p:nvSpPr>
          <p:cNvPr id="27" name="Rectangle 26">
            <a:extLst>
              <a:ext uri="{FF2B5EF4-FFF2-40B4-BE49-F238E27FC236}">
                <a16:creationId xmlns:a16="http://schemas.microsoft.com/office/drawing/2014/main" id="{9DE02FF1-20BC-4306-B0FB-AE6D71D73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89A8C427-1B47-42B2-9206-1F34BE757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C9864909-0F48-48BD-B525-B293738D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19AEA2A-FFDC-42A9-8E05-F9D91D844A88}"/>
              </a:ext>
            </a:extLst>
          </p:cNvPr>
          <p:cNvSpPr txBox="1"/>
          <p:nvPr/>
        </p:nvSpPr>
        <p:spPr>
          <a:xfrm>
            <a:off x="5854786" y="2701672"/>
            <a:ext cx="5111015" cy="3785652"/>
          </a:xfrm>
          <a:prstGeom prst="rect">
            <a:avLst/>
          </a:prstGeom>
          <a:noFill/>
        </p:spPr>
        <p:txBody>
          <a:bodyPr wrap="square">
            <a:spAutoFit/>
          </a:bodyPr>
          <a:lstStyle/>
          <a:p>
            <a:pPr algn="l" fontAlgn="base"/>
            <a:r>
              <a:rPr lang="en-US" sz="2000" b="1" i="0" dirty="0">
                <a:solidFill>
                  <a:srgbClr val="000000"/>
                </a:solidFill>
                <a:effectLst/>
                <a:latin typeface="Calibri" panose="020F0502020204030204" pitchFamily="34" charset="0"/>
              </a:rPr>
              <a:t>Ms. Nesbitt- </a:t>
            </a:r>
            <a:r>
              <a:rPr lang="en-US" sz="2000" b="1" i="0" dirty="0">
                <a:solidFill>
                  <a:srgbClr val="000000"/>
                </a:solidFill>
                <a:effectLst/>
                <a:latin typeface="Calibri" panose="020F0502020204030204" pitchFamily="34" charset="0"/>
                <a:hlinkClick r:id="rId3"/>
              </a:rPr>
              <a:t>nesbitta1@fultonschools.org</a:t>
            </a:r>
            <a:endParaRPr lang="en-US" sz="2000" b="1" i="0" dirty="0">
              <a:solidFill>
                <a:srgbClr val="000000"/>
              </a:solidFill>
              <a:effectLst/>
              <a:latin typeface="Calibri" panose="020F0502020204030204" pitchFamily="34" charset="0"/>
            </a:endParaRPr>
          </a:p>
          <a:p>
            <a:pPr algn="l" fontAlgn="base"/>
            <a:endParaRPr lang="en-US" sz="2000" b="1" i="0" dirty="0">
              <a:solidFill>
                <a:srgbClr val="000000"/>
              </a:solidFill>
              <a:effectLst/>
              <a:latin typeface="Calibri" panose="020F0502020204030204" pitchFamily="34" charset="0"/>
            </a:endParaRPr>
          </a:p>
          <a:p>
            <a:pPr algn="l" fontAlgn="base"/>
            <a:r>
              <a:rPr lang="en-US" sz="2000" b="1" i="0" dirty="0">
                <a:solidFill>
                  <a:srgbClr val="000000"/>
                </a:solidFill>
                <a:effectLst/>
                <a:latin typeface="Calibri" panose="020F0502020204030204" pitchFamily="34" charset="0"/>
              </a:rPr>
              <a:t>Ms. Harris- </a:t>
            </a:r>
            <a:r>
              <a:rPr lang="en-US" sz="2000" b="1" i="0" dirty="0">
                <a:solidFill>
                  <a:srgbClr val="000000"/>
                </a:solidFill>
                <a:effectLst/>
                <a:latin typeface="Calibri" panose="020F0502020204030204" pitchFamily="34" charset="0"/>
                <a:hlinkClick r:id="rId4"/>
              </a:rPr>
              <a:t>harrise4@fultonschools.org</a:t>
            </a:r>
            <a:endParaRPr lang="en-US" sz="2000" b="1" i="0" dirty="0">
              <a:solidFill>
                <a:srgbClr val="000000"/>
              </a:solidFill>
              <a:effectLst/>
              <a:latin typeface="Calibri" panose="020F0502020204030204" pitchFamily="34" charset="0"/>
            </a:endParaRPr>
          </a:p>
          <a:p>
            <a:pPr algn="l" fontAlgn="base"/>
            <a:endParaRPr lang="en-US" sz="2000" b="1" i="0" dirty="0">
              <a:solidFill>
                <a:srgbClr val="000000"/>
              </a:solidFill>
              <a:effectLst/>
              <a:latin typeface="Calibri" panose="020F0502020204030204" pitchFamily="34" charset="0"/>
            </a:endParaRPr>
          </a:p>
          <a:p>
            <a:pPr algn="l" fontAlgn="base"/>
            <a:r>
              <a:rPr lang="en-US" sz="2000" b="1" i="0" dirty="0">
                <a:solidFill>
                  <a:srgbClr val="000000"/>
                </a:solidFill>
                <a:effectLst/>
                <a:latin typeface="Calibri" panose="020F0502020204030204" pitchFamily="34" charset="0"/>
              </a:rPr>
              <a:t>Mrs. Nichols- </a:t>
            </a:r>
            <a:r>
              <a:rPr lang="en-US" sz="2000" b="1" i="0" dirty="0">
                <a:solidFill>
                  <a:srgbClr val="000000"/>
                </a:solidFill>
                <a:effectLst/>
                <a:latin typeface="Calibri" panose="020F0502020204030204" pitchFamily="34" charset="0"/>
                <a:hlinkClick r:id="rId5"/>
              </a:rPr>
              <a:t>nicholsr@fultonschools.org</a:t>
            </a:r>
            <a:endParaRPr lang="en-US" sz="2000" b="1" i="0" dirty="0">
              <a:solidFill>
                <a:srgbClr val="000000"/>
              </a:solidFill>
              <a:effectLst/>
              <a:latin typeface="Calibri" panose="020F0502020204030204" pitchFamily="34" charset="0"/>
            </a:endParaRPr>
          </a:p>
          <a:p>
            <a:pPr algn="l" fontAlgn="base"/>
            <a:endParaRPr lang="en-US" sz="2000" b="1" i="0" dirty="0">
              <a:solidFill>
                <a:srgbClr val="000000"/>
              </a:solidFill>
              <a:effectLst/>
              <a:latin typeface="Calibri" panose="020F0502020204030204" pitchFamily="34" charset="0"/>
            </a:endParaRPr>
          </a:p>
          <a:p>
            <a:pPr algn="l" fontAlgn="base"/>
            <a:r>
              <a:rPr lang="en-US" sz="2000" b="1" i="0" dirty="0">
                <a:solidFill>
                  <a:srgbClr val="000000"/>
                </a:solidFill>
                <a:effectLst/>
                <a:latin typeface="Calibri" panose="020F0502020204030204" pitchFamily="34" charset="0"/>
              </a:rPr>
              <a:t>Ms. West- </a:t>
            </a:r>
            <a:r>
              <a:rPr lang="en-US" sz="2000" b="1" i="0" dirty="0">
                <a:solidFill>
                  <a:srgbClr val="000000"/>
                </a:solidFill>
                <a:effectLst/>
                <a:latin typeface="Calibri" panose="020F0502020204030204" pitchFamily="34" charset="0"/>
                <a:hlinkClick r:id="rId6"/>
              </a:rPr>
              <a:t>westq@fultonschools.org</a:t>
            </a:r>
            <a:endParaRPr lang="en-US" sz="2000" b="1" i="0" dirty="0">
              <a:solidFill>
                <a:srgbClr val="000000"/>
              </a:solidFill>
              <a:effectLst/>
              <a:latin typeface="Calibri" panose="020F0502020204030204" pitchFamily="34" charset="0"/>
            </a:endParaRPr>
          </a:p>
          <a:p>
            <a:pPr algn="l" fontAlgn="base"/>
            <a:endParaRPr lang="en-US" sz="2000" b="1" i="0" dirty="0">
              <a:solidFill>
                <a:srgbClr val="000000"/>
              </a:solidFill>
              <a:effectLst/>
              <a:latin typeface="Calibri" panose="020F0502020204030204" pitchFamily="34" charset="0"/>
            </a:endParaRPr>
          </a:p>
          <a:p>
            <a:pPr algn="l" fontAlgn="base"/>
            <a:r>
              <a:rPr lang="en-US" sz="2000" b="1" i="0" dirty="0">
                <a:solidFill>
                  <a:srgbClr val="000000"/>
                </a:solidFill>
                <a:effectLst/>
                <a:latin typeface="Calibri" panose="020F0502020204030204" pitchFamily="34" charset="0"/>
              </a:rPr>
              <a:t>Mrs. Amos- </a:t>
            </a:r>
            <a:r>
              <a:rPr lang="en-US" sz="2000" b="1" i="0" dirty="0">
                <a:solidFill>
                  <a:srgbClr val="000000"/>
                </a:solidFill>
                <a:effectLst/>
                <a:latin typeface="Calibri" panose="020F0502020204030204" pitchFamily="34" charset="0"/>
                <a:hlinkClick r:id="rId7"/>
              </a:rPr>
              <a:t>amoskl@fultonschools.org</a:t>
            </a:r>
            <a:endParaRPr lang="en-US" sz="2000" b="1" i="0" dirty="0">
              <a:solidFill>
                <a:srgbClr val="000000"/>
              </a:solidFill>
              <a:effectLst/>
              <a:latin typeface="Calibri" panose="020F0502020204030204" pitchFamily="34" charset="0"/>
            </a:endParaRPr>
          </a:p>
          <a:p>
            <a:pPr algn="l" fontAlgn="base"/>
            <a:endParaRPr lang="en-US" sz="2000" b="1" dirty="0">
              <a:solidFill>
                <a:srgbClr val="000000"/>
              </a:solidFill>
              <a:latin typeface="Calibri" panose="020F0502020204030204" pitchFamily="34" charset="0"/>
            </a:endParaRPr>
          </a:p>
          <a:p>
            <a:pPr algn="l" fontAlgn="base"/>
            <a:r>
              <a:rPr lang="en-US" sz="2000" b="1" i="0" dirty="0">
                <a:solidFill>
                  <a:srgbClr val="000000"/>
                </a:solidFill>
                <a:effectLst/>
                <a:latin typeface="Calibri" panose="020F0502020204030204" pitchFamily="34" charset="0"/>
              </a:rPr>
              <a:t>School Phone- 470-254-3425</a:t>
            </a:r>
          </a:p>
          <a:p>
            <a:pPr algn="l" fontAlgn="base"/>
            <a:endParaRPr lang="en-US" sz="2000" b="1" i="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1892629132"/>
      </p:ext>
    </p:extLst>
  </p:cSld>
  <p:clrMapOvr>
    <a:masterClrMapping/>
  </p:clrMapOvr>
  <mc:AlternateContent xmlns:mc="http://schemas.openxmlformats.org/markup-compatibility/2006" xmlns:p14="http://schemas.microsoft.com/office/powerpoint/2010/main">
    <mc:Choice Requires="p14">
      <p:transition spd="slow" p14:dur="2000" advClick="0" advTm="200"/>
    </mc:Choice>
    <mc:Fallback xmlns="">
      <p:transition spd="slow" advClick="0" advTm="2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886762-16F0-4868-B83A-261746214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a:extLst>
              <a:ext uri="{FF2B5EF4-FFF2-40B4-BE49-F238E27FC236}">
                <a16:creationId xmlns:a16="http://schemas.microsoft.com/office/drawing/2014/main" id="{D2B54B4E-3454-4B76-B85A-8512B772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7EFFE965-5586-4889-A74D-3A6080D04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6" name="Freeform 25">
            <a:extLst>
              <a:ext uri="{FF2B5EF4-FFF2-40B4-BE49-F238E27FC236}">
                <a16:creationId xmlns:a16="http://schemas.microsoft.com/office/drawing/2014/main" id="{5BC4125D-18D9-4A65-82B6-C24FE94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8" name="Freeform 14">
            <a:extLst>
              <a:ext uri="{FF2B5EF4-FFF2-40B4-BE49-F238E27FC236}">
                <a16:creationId xmlns:a16="http://schemas.microsoft.com/office/drawing/2014/main" id="{A86DE327-0F45-4F54-BB6C-68A093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0" name="5-Point Star 24">
            <a:extLst>
              <a:ext uri="{FF2B5EF4-FFF2-40B4-BE49-F238E27FC236}">
                <a16:creationId xmlns:a16="http://schemas.microsoft.com/office/drawing/2014/main" id="{795857C2-E6E7-405A-B5A3-4DE3B50A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2C53C8BF-9653-4474-9153-4FE835420D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4" name="Rectangle 23">
            <a:extLst>
              <a:ext uri="{FF2B5EF4-FFF2-40B4-BE49-F238E27FC236}">
                <a16:creationId xmlns:a16="http://schemas.microsoft.com/office/drawing/2014/main" id="{7C08F021-28CE-479A-B96B-5252A9DDF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7" y="0"/>
            <a:ext cx="7107594"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5">
            <a:extLst>
              <a:ext uri="{FF2B5EF4-FFF2-40B4-BE49-F238E27FC236}">
                <a16:creationId xmlns:a16="http://schemas.microsoft.com/office/drawing/2014/main" id="{09507514-A010-4863-8E99-AB3983760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61" y="0"/>
            <a:ext cx="675601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0A7091B4-1A6E-4ACD-80E8-B1141610D001}"/>
              </a:ext>
            </a:extLst>
          </p:cNvPr>
          <p:cNvSpPr>
            <a:spLocks noGrp="1"/>
          </p:cNvSpPr>
          <p:nvPr>
            <p:ph type="title"/>
          </p:nvPr>
        </p:nvSpPr>
        <p:spPr>
          <a:xfrm>
            <a:off x="459934" y="1304458"/>
            <a:ext cx="5778684" cy="2901781"/>
          </a:xfrm>
        </p:spPr>
        <p:txBody>
          <a:bodyPr vert="horz" lIns="91440" tIns="45720" rIns="91440" bIns="45720" rtlCol="0" anchor="b">
            <a:normAutofit/>
          </a:bodyPr>
          <a:lstStyle/>
          <a:p>
            <a:pPr algn="r"/>
            <a:r>
              <a:rPr lang="en-US" sz="6000" dirty="0">
                <a:solidFill>
                  <a:schemeClr val="tx1"/>
                </a:solidFill>
              </a:rPr>
              <a:t>Ms. Nesbitt</a:t>
            </a:r>
            <a:br>
              <a:rPr lang="en-US" sz="6000" dirty="0">
                <a:solidFill>
                  <a:schemeClr val="tx1"/>
                </a:solidFill>
              </a:rPr>
            </a:br>
            <a:r>
              <a:rPr lang="en-US" sz="2800" dirty="0">
                <a:solidFill>
                  <a:schemeClr val="tx1"/>
                </a:solidFill>
                <a:latin typeface="Times New Roman" panose="02020603050405020304" pitchFamily="18" charset="0"/>
                <a:cs typeface="Times New Roman" panose="02020603050405020304" pitchFamily="18" charset="0"/>
              </a:rPr>
              <a:t>Grade Level Chair</a:t>
            </a:r>
            <a:br>
              <a:rPr lang="en-US" sz="28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All Subjects  </a:t>
            </a:r>
          </a:p>
        </p:txBody>
      </p:sp>
      <p:sp>
        <p:nvSpPr>
          <p:cNvPr id="28" name="Rectangle 27">
            <a:extLst>
              <a:ext uri="{FF2B5EF4-FFF2-40B4-BE49-F238E27FC236}">
                <a16:creationId xmlns:a16="http://schemas.microsoft.com/office/drawing/2014/main" id="{C015C3BB-3CA4-4964-8FB4-7DA3FBB63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8" y="0"/>
            <a:ext cx="6720840"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7941F53E-EAF1-4AF0-9386-A74DFBA20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8" y="5762147"/>
            <a:ext cx="6720840"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D7210737-D731-4ED9-8D08-A238C71DD3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188" y="450792"/>
            <a:ext cx="4171517"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Content Placeholder 4" descr="A picture containing wearing, young, person, holding&#10;&#10;Description automatically generated">
            <a:extLst>
              <a:ext uri="{FF2B5EF4-FFF2-40B4-BE49-F238E27FC236}">
                <a16:creationId xmlns:a16="http://schemas.microsoft.com/office/drawing/2014/main" id="{FC4292F9-04D4-407B-9244-0E9659EDEE12}"/>
              </a:ext>
            </a:extLst>
          </p:cNvPr>
          <p:cNvPicPr>
            <a:picLocks noChangeAspect="1"/>
          </p:cNvPicPr>
          <p:nvPr/>
        </p:nvPicPr>
        <p:blipFill rotWithShape="1">
          <a:blip r:embed="rId4">
            <a:extLst>
              <a:ext uri="{28A0092B-C50C-407E-A947-70E740481C1C}">
                <a14:useLocalDpi xmlns:a14="http://schemas.microsoft.com/office/drawing/2010/main" val="0"/>
              </a:ext>
            </a:extLst>
          </a:blip>
          <a:srcRect t="365" r="-1" b="11364"/>
          <a:stretch/>
        </p:blipFill>
        <p:spPr>
          <a:xfrm>
            <a:off x="7989735" y="669780"/>
            <a:ext cx="3121157" cy="5482657"/>
          </a:xfrm>
          <a:prstGeom prst="rect">
            <a:avLst/>
          </a:prstGeom>
        </p:spPr>
      </p:pic>
    </p:spTree>
    <p:extLst>
      <p:ext uri="{BB962C8B-B14F-4D97-AF65-F5344CB8AC3E}">
        <p14:creationId xmlns:p14="http://schemas.microsoft.com/office/powerpoint/2010/main" val="2903653964"/>
      </p:ext>
    </p:extLst>
  </p:cSld>
  <p:clrMapOvr>
    <a:masterClrMapping/>
  </p:clrMapOvr>
  <p:transition spd="slow" advClick="0" advTm="5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91B4-1A6E-4ACD-80E8-B1141610D001}"/>
              </a:ext>
            </a:extLst>
          </p:cNvPr>
          <p:cNvSpPr>
            <a:spLocks noGrp="1"/>
          </p:cNvSpPr>
          <p:nvPr>
            <p:ph type="title"/>
          </p:nvPr>
        </p:nvSpPr>
        <p:spPr>
          <a:xfrm>
            <a:off x="459934" y="1304458"/>
            <a:ext cx="5778684" cy="2901781"/>
          </a:xfrm>
        </p:spPr>
        <p:txBody>
          <a:bodyPr vert="horz" lIns="91440" tIns="45720" rIns="91440" bIns="45720" rtlCol="0" anchor="b">
            <a:normAutofit/>
          </a:bodyPr>
          <a:lstStyle/>
          <a:p>
            <a:pPr algn="r"/>
            <a:r>
              <a:rPr lang="en-US" sz="6000" dirty="0">
                <a:solidFill>
                  <a:schemeClr val="tx1"/>
                </a:solidFill>
              </a:rPr>
              <a:t>Ms. Harris </a:t>
            </a:r>
            <a:br>
              <a:rPr lang="en-US" sz="28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All Subjects  </a:t>
            </a:r>
          </a:p>
        </p:txBody>
      </p:sp>
      <p:pic>
        <p:nvPicPr>
          <p:cNvPr id="3074" name="Picture 2" descr="Image preview">
            <a:extLst>
              <a:ext uri="{FF2B5EF4-FFF2-40B4-BE49-F238E27FC236}">
                <a16:creationId xmlns:a16="http://schemas.microsoft.com/office/drawing/2014/main" id="{2FDAEBF1-1638-480B-96E1-BB07C380CE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4825" y="316414"/>
            <a:ext cx="3917483" cy="5565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806880"/>
      </p:ext>
    </p:extLst>
  </p:cSld>
  <p:clrMapOvr>
    <a:masterClrMapping/>
  </p:clrMapOvr>
  <p:transition spd="slow" advClick="0" advTm="5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91B4-1A6E-4ACD-80E8-B1141610D001}"/>
              </a:ext>
            </a:extLst>
          </p:cNvPr>
          <p:cNvSpPr>
            <a:spLocks noGrp="1"/>
          </p:cNvSpPr>
          <p:nvPr>
            <p:ph type="title"/>
          </p:nvPr>
        </p:nvSpPr>
        <p:spPr>
          <a:xfrm>
            <a:off x="459934" y="1304458"/>
            <a:ext cx="5778684" cy="2901781"/>
          </a:xfrm>
        </p:spPr>
        <p:txBody>
          <a:bodyPr vert="horz" lIns="91440" tIns="45720" rIns="91440" bIns="45720" rtlCol="0" anchor="b">
            <a:normAutofit/>
          </a:bodyPr>
          <a:lstStyle/>
          <a:p>
            <a:pPr algn="r"/>
            <a:r>
              <a:rPr lang="en-US" sz="6000" dirty="0">
                <a:solidFill>
                  <a:schemeClr val="tx1"/>
                </a:solidFill>
              </a:rPr>
              <a:t>Mrs. Nichols </a:t>
            </a:r>
            <a:br>
              <a:rPr lang="en-US" sz="28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All Subjects  </a:t>
            </a:r>
          </a:p>
        </p:txBody>
      </p:sp>
      <p:pic>
        <p:nvPicPr>
          <p:cNvPr id="1026" name="Picture 2">
            <a:extLst>
              <a:ext uri="{FF2B5EF4-FFF2-40B4-BE49-F238E27FC236}">
                <a16:creationId xmlns:a16="http://schemas.microsoft.com/office/drawing/2014/main" id="{D3DFAC88-1547-46C2-828F-535E90E3AC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5179" y="442762"/>
            <a:ext cx="4851133" cy="5543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253879"/>
      </p:ext>
    </p:extLst>
  </p:cSld>
  <p:clrMapOvr>
    <a:masterClrMapping/>
  </p:clrMapOvr>
  <p:transition spd="slow" advClick="0" advTm="5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91B4-1A6E-4ACD-80E8-B1141610D001}"/>
              </a:ext>
            </a:extLst>
          </p:cNvPr>
          <p:cNvSpPr>
            <a:spLocks noGrp="1"/>
          </p:cNvSpPr>
          <p:nvPr>
            <p:ph type="title"/>
          </p:nvPr>
        </p:nvSpPr>
        <p:spPr>
          <a:xfrm>
            <a:off x="459934" y="1304458"/>
            <a:ext cx="5778684" cy="2901781"/>
          </a:xfrm>
        </p:spPr>
        <p:txBody>
          <a:bodyPr vert="horz" lIns="91440" tIns="45720" rIns="91440" bIns="45720" rtlCol="0" anchor="b">
            <a:normAutofit/>
          </a:bodyPr>
          <a:lstStyle/>
          <a:p>
            <a:pPr algn="r"/>
            <a:r>
              <a:rPr lang="en-US" sz="6000" dirty="0">
                <a:solidFill>
                  <a:schemeClr val="tx1"/>
                </a:solidFill>
              </a:rPr>
              <a:t>Ms. West </a:t>
            </a:r>
            <a:br>
              <a:rPr lang="en-US" sz="28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All Subjects  </a:t>
            </a:r>
          </a:p>
        </p:txBody>
      </p:sp>
      <p:pic>
        <p:nvPicPr>
          <p:cNvPr id="2050" name="Picture 2" descr="Image preview">
            <a:extLst>
              <a:ext uri="{FF2B5EF4-FFF2-40B4-BE49-F238E27FC236}">
                <a16:creationId xmlns:a16="http://schemas.microsoft.com/office/drawing/2014/main" id="{CCFB460C-9169-4429-BCD7-9ADB6FCA27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3561" y="173255"/>
            <a:ext cx="4426117" cy="5871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321882"/>
      </p:ext>
    </p:extLst>
  </p:cSld>
  <p:clrMapOvr>
    <a:masterClrMapping/>
  </p:clrMapOvr>
  <p:transition spd="slow" advClick="0" advTm="5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91B4-1A6E-4ACD-80E8-B1141610D001}"/>
              </a:ext>
            </a:extLst>
          </p:cNvPr>
          <p:cNvSpPr>
            <a:spLocks noGrp="1"/>
          </p:cNvSpPr>
          <p:nvPr>
            <p:ph type="title"/>
          </p:nvPr>
        </p:nvSpPr>
        <p:spPr>
          <a:xfrm>
            <a:off x="459934" y="1304458"/>
            <a:ext cx="5778684" cy="2901781"/>
          </a:xfrm>
        </p:spPr>
        <p:txBody>
          <a:bodyPr vert="horz" lIns="91440" tIns="45720" rIns="91440" bIns="45720" rtlCol="0" anchor="b">
            <a:normAutofit/>
          </a:bodyPr>
          <a:lstStyle/>
          <a:p>
            <a:pPr algn="r"/>
            <a:r>
              <a:rPr lang="en-US" sz="6000" dirty="0">
                <a:solidFill>
                  <a:schemeClr val="tx1"/>
                </a:solidFill>
              </a:rPr>
              <a:t>Mrs. Amos</a:t>
            </a:r>
            <a:br>
              <a:rPr lang="en-US" sz="28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All Subjects  </a:t>
            </a:r>
          </a:p>
        </p:txBody>
      </p:sp>
      <p:pic>
        <p:nvPicPr>
          <p:cNvPr id="4098" name="Picture 2" descr="Image preview">
            <a:extLst>
              <a:ext uri="{FF2B5EF4-FFF2-40B4-BE49-F238E27FC236}">
                <a16:creationId xmlns:a16="http://schemas.microsoft.com/office/drawing/2014/main" id="{DA218FD4-FB88-4B81-B790-052CA19A9E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7439" y="182879"/>
            <a:ext cx="3405180" cy="5938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276129"/>
      </p:ext>
    </p:extLst>
  </p:cSld>
  <p:clrMapOvr>
    <a:masterClrMapping/>
  </p:clrMapOvr>
  <p:transition spd="slow" advClick="0" advTm="50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546B0-D6B8-4684-8127-536CDC065FA2}"/>
              </a:ext>
            </a:extLst>
          </p:cNvPr>
          <p:cNvSpPr>
            <a:spLocks noGrp="1"/>
          </p:cNvSpPr>
          <p:nvPr>
            <p:ph type="title"/>
          </p:nvPr>
        </p:nvSpPr>
        <p:spPr/>
        <p:txBody>
          <a:bodyPr/>
          <a:lstStyle/>
          <a:p>
            <a:r>
              <a:rPr lang="en-US" dirty="0">
                <a:solidFill>
                  <a:schemeClr val="tx1"/>
                </a:solidFill>
              </a:rPr>
              <a:t>School supplies</a:t>
            </a:r>
          </a:p>
        </p:txBody>
      </p:sp>
      <p:sp>
        <p:nvSpPr>
          <p:cNvPr id="3" name="Content Placeholder 2">
            <a:extLst>
              <a:ext uri="{FF2B5EF4-FFF2-40B4-BE49-F238E27FC236}">
                <a16:creationId xmlns:a16="http://schemas.microsoft.com/office/drawing/2014/main" id="{077485CC-50E7-4BF7-9461-7E16A697648B}"/>
              </a:ext>
            </a:extLst>
          </p:cNvPr>
          <p:cNvSpPr>
            <a:spLocks noGrp="1"/>
          </p:cNvSpPr>
          <p:nvPr>
            <p:ph sz="quarter" idx="13"/>
          </p:nvPr>
        </p:nvSpPr>
        <p:spPr>
          <a:xfrm>
            <a:off x="685800" y="1837764"/>
            <a:ext cx="10595008" cy="4334435"/>
          </a:xfrm>
        </p:spPr>
        <p:txBody>
          <a:bodyPr>
            <a:normAutofit fontScale="85000" lnSpcReduction="20000"/>
          </a:bodyPr>
          <a:lstStyle/>
          <a:p>
            <a:pPr lvl="0">
              <a:buClr>
                <a:srgbClr val="B80E0F"/>
              </a:buClr>
            </a:pPr>
            <a:r>
              <a:rPr lang="en-US" sz="1100" dirty="0">
                <a:solidFill>
                  <a:srgbClr val="B80E0F"/>
                </a:solidFill>
                <a:latin typeface="Times New Roman" panose="02020603050405020304" pitchFamily="18" charset="0"/>
                <a:cs typeface="Times New Roman" panose="02020603050405020304" pitchFamily="18" charset="0"/>
              </a:rPr>
              <a:t>3-4 Composition books				</a:t>
            </a:r>
          </a:p>
          <a:p>
            <a:pPr lvl="0">
              <a:buClr>
                <a:srgbClr val="B80E0F"/>
              </a:buClr>
            </a:pPr>
            <a:r>
              <a:rPr lang="en-US" sz="1100" dirty="0">
                <a:solidFill>
                  <a:srgbClr val="B80E0F"/>
                </a:solidFill>
                <a:latin typeface="Times New Roman" panose="02020603050405020304" pitchFamily="18" charset="0"/>
                <a:cs typeface="Times New Roman" panose="02020603050405020304" pitchFamily="18" charset="0"/>
              </a:rPr>
              <a:t>Pencils (Non-Mechanical) </a:t>
            </a:r>
          </a:p>
          <a:p>
            <a:pPr lvl="0">
              <a:buClr>
                <a:srgbClr val="B80E0F"/>
              </a:buClr>
            </a:pPr>
            <a:r>
              <a:rPr lang="en-US" sz="1100" dirty="0">
                <a:solidFill>
                  <a:srgbClr val="B80E0F"/>
                </a:solidFill>
                <a:latin typeface="Times New Roman" panose="02020603050405020304" pitchFamily="18" charset="0"/>
                <a:cs typeface="Times New Roman" panose="02020603050405020304" pitchFamily="18" charset="0"/>
              </a:rPr>
              <a:t>3 Folders (Plastic, 2 Pocket, 3 Prong) </a:t>
            </a:r>
          </a:p>
          <a:p>
            <a:pPr lvl="0">
              <a:buClr>
                <a:srgbClr val="B80E0F"/>
              </a:buClr>
            </a:pPr>
            <a:r>
              <a:rPr lang="en-US" sz="1100" dirty="0">
                <a:solidFill>
                  <a:srgbClr val="B80E0F"/>
                </a:solidFill>
                <a:latin typeface="Times New Roman" panose="02020603050405020304" pitchFamily="18" charset="0"/>
                <a:cs typeface="Times New Roman" panose="02020603050405020304" pitchFamily="18" charset="0"/>
              </a:rPr>
              <a:t>Erasers </a:t>
            </a:r>
          </a:p>
          <a:p>
            <a:pPr lvl="0">
              <a:buClr>
                <a:srgbClr val="B80E0F"/>
              </a:buClr>
            </a:pPr>
            <a:r>
              <a:rPr lang="en-US" sz="1100" dirty="0">
                <a:solidFill>
                  <a:srgbClr val="B80E0F"/>
                </a:solidFill>
                <a:latin typeface="Times New Roman" panose="02020603050405020304" pitchFamily="18" charset="0"/>
                <a:cs typeface="Times New Roman" panose="02020603050405020304" pitchFamily="18" charset="0"/>
              </a:rPr>
              <a:t>Colored Pencils, markers, Crayons</a:t>
            </a:r>
          </a:p>
          <a:p>
            <a:pPr lvl="0">
              <a:buClr>
                <a:srgbClr val="B80E0F"/>
              </a:buClr>
            </a:pPr>
            <a:r>
              <a:rPr lang="en-US" sz="1100" dirty="0">
                <a:solidFill>
                  <a:srgbClr val="B80E0F"/>
                </a:solidFill>
                <a:latin typeface="Times New Roman" panose="02020603050405020304" pitchFamily="18" charset="0"/>
                <a:cs typeface="Times New Roman" panose="02020603050405020304" pitchFamily="18" charset="0"/>
              </a:rPr>
              <a:t>Notebook paper</a:t>
            </a:r>
          </a:p>
          <a:p>
            <a:pPr lvl="0">
              <a:buClr>
                <a:srgbClr val="B80E0F"/>
              </a:buClr>
            </a:pPr>
            <a:r>
              <a:rPr lang="en-US" sz="1100" dirty="0">
                <a:solidFill>
                  <a:srgbClr val="B80E0F"/>
                </a:solidFill>
                <a:latin typeface="Times New Roman" panose="02020603050405020304" pitchFamily="18" charset="0"/>
                <a:cs typeface="Times New Roman" panose="02020603050405020304" pitchFamily="18" charset="0"/>
              </a:rPr>
              <a:t>Ruler</a:t>
            </a:r>
          </a:p>
          <a:p>
            <a:pPr lvl="0">
              <a:buClr>
                <a:srgbClr val="B80E0F"/>
              </a:buClr>
            </a:pPr>
            <a:r>
              <a:rPr lang="en-US" sz="1100" dirty="0">
                <a:solidFill>
                  <a:srgbClr val="B80E0F"/>
                </a:solidFill>
                <a:latin typeface="Times New Roman" panose="02020603050405020304" pitchFamily="18" charset="0"/>
                <a:cs typeface="Times New Roman" panose="02020603050405020304" pitchFamily="18" charset="0"/>
              </a:rPr>
              <a:t>Scissors</a:t>
            </a:r>
          </a:p>
          <a:p>
            <a:pPr lvl="0">
              <a:buClr>
                <a:srgbClr val="B80E0F"/>
              </a:buClr>
            </a:pPr>
            <a:r>
              <a:rPr lang="en-US" sz="1100" dirty="0">
                <a:solidFill>
                  <a:srgbClr val="B80E0F"/>
                </a:solidFill>
                <a:latin typeface="Times New Roman" panose="02020603050405020304" pitchFamily="18" charset="0"/>
                <a:cs typeface="Times New Roman" panose="02020603050405020304" pitchFamily="18" charset="0"/>
              </a:rPr>
              <a:t>Glue sticks</a:t>
            </a:r>
          </a:p>
          <a:p>
            <a:pPr lvl="0">
              <a:buClr>
                <a:srgbClr val="B80E0F"/>
              </a:buClr>
            </a:pPr>
            <a:r>
              <a:rPr lang="en-US" sz="1100" dirty="0">
                <a:solidFill>
                  <a:srgbClr val="B80E0F"/>
                </a:solidFill>
                <a:latin typeface="Times New Roman" panose="02020603050405020304" pitchFamily="18" charset="0"/>
                <a:cs typeface="Times New Roman" panose="02020603050405020304" pitchFamily="18" charset="0"/>
              </a:rPr>
              <a:t>Refillable water bottle</a:t>
            </a:r>
          </a:p>
          <a:p>
            <a:pPr lvl="0">
              <a:buClr>
                <a:srgbClr val="B80E0F"/>
              </a:buClr>
            </a:pPr>
            <a:r>
              <a:rPr lang="en-US" sz="1100" dirty="0">
                <a:solidFill>
                  <a:srgbClr val="B80E0F"/>
                </a:solidFill>
                <a:latin typeface="Times New Roman" panose="02020603050405020304" pitchFamily="18" charset="0"/>
                <a:cs typeface="Times New Roman" panose="02020603050405020304" pitchFamily="18" charset="0"/>
              </a:rPr>
              <a:t>Hand sanitizer</a:t>
            </a:r>
          </a:p>
          <a:p>
            <a:pPr lvl="0">
              <a:buClr>
                <a:srgbClr val="B80E0F"/>
              </a:buClr>
            </a:pPr>
            <a:r>
              <a:rPr lang="en-US" sz="1100" dirty="0">
                <a:solidFill>
                  <a:srgbClr val="B80E0F"/>
                </a:solidFill>
                <a:latin typeface="Times New Roman" panose="02020603050405020304" pitchFamily="18" charset="0"/>
                <a:cs typeface="Times New Roman" panose="02020603050405020304" pitchFamily="18" charset="0"/>
              </a:rPr>
              <a:t>Lysol Wipes</a:t>
            </a:r>
          </a:p>
          <a:p>
            <a:pPr lvl="0">
              <a:buClr>
                <a:srgbClr val="B80E0F"/>
              </a:buClr>
            </a:pPr>
            <a:r>
              <a:rPr lang="en-US" sz="1100" dirty="0">
                <a:solidFill>
                  <a:srgbClr val="B80E0F"/>
                </a:solidFill>
                <a:latin typeface="Times New Roman" panose="02020603050405020304" pitchFamily="18" charset="0"/>
                <a:cs typeface="Times New Roman" panose="02020603050405020304" pitchFamily="18" charset="0"/>
              </a:rPr>
              <a:t>Ziplock Bags (Gallon/quart) </a:t>
            </a:r>
          </a:p>
          <a:p>
            <a:pPr lvl="0">
              <a:buClr>
                <a:srgbClr val="B80E0F"/>
              </a:buClr>
            </a:pPr>
            <a:r>
              <a:rPr lang="en-US" sz="1100" dirty="0">
                <a:solidFill>
                  <a:srgbClr val="B80E0F"/>
                </a:solidFill>
                <a:latin typeface="Times New Roman" panose="02020603050405020304" pitchFamily="18" charset="0"/>
                <a:cs typeface="Times New Roman" panose="02020603050405020304" pitchFamily="18" charset="0"/>
              </a:rPr>
              <a:t>Headphones (not Bluetooth)</a:t>
            </a:r>
          </a:p>
          <a:p>
            <a:pPr lvl="0">
              <a:buClr>
                <a:srgbClr val="B80E0F"/>
              </a:buClr>
            </a:pPr>
            <a:r>
              <a:rPr lang="en-US" sz="1100" dirty="0">
                <a:solidFill>
                  <a:srgbClr val="B80E0F"/>
                </a:solidFill>
                <a:latin typeface="Times New Roman" panose="02020603050405020304" pitchFamily="18" charset="0"/>
                <a:cs typeface="Times New Roman" panose="02020603050405020304" pitchFamily="18" charset="0"/>
              </a:rPr>
              <a:t>(2) boxes of Kleenex</a:t>
            </a:r>
          </a:p>
          <a:p>
            <a:pPr lvl="0">
              <a:buClr>
                <a:srgbClr val="B80E0F"/>
              </a:buClr>
            </a:pPr>
            <a:r>
              <a:rPr lang="en-US" sz="1100" dirty="0">
                <a:solidFill>
                  <a:srgbClr val="B80E0F"/>
                </a:solidFill>
                <a:latin typeface="Times New Roman" panose="02020603050405020304" pitchFamily="18" charset="0"/>
                <a:cs typeface="Times New Roman" panose="02020603050405020304" pitchFamily="18" charset="0"/>
              </a:rPr>
              <a:t>(2) bottles of hand soap</a:t>
            </a:r>
          </a:p>
          <a:p>
            <a:endParaRPr lang="en-US" dirty="0"/>
          </a:p>
        </p:txBody>
      </p:sp>
    </p:spTree>
    <p:extLst>
      <p:ext uri="{BB962C8B-B14F-4D97-AF65-F5344CB8AC3E}">
        <p14:creationId xmlns:p14="http://schemas.microsoft.com/office/powerpoint/2010/main" val="54641604"/>
      </p:ext>
    </p:extLst>
  </p:cSld>
  <p:clrMapOvr>
    <a:masterClrMapping/>
  </p:clrMapOvr>
  <mc:AlternateContent xmlns:mc="http://schemas.openxmlformats.org/markup-compatibility/2006" xmlns:p14="http://schemas.microsoft.com/office/powerpoint/2010/main">
    <mc:Choice Requires="p14">
      <p:transition spd="slow" p14:dur="2000" advClick="0" advTm="200"/>
    </mc:Choice>
    <mc:Fallback xmlns="">
      <p:transition spd="slow" advClick="0" advTm="2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4D7B8-48E4-49CF-BD9F-9F540C37B148}"/>
              </a:ext>
            </a:extLst>
          </p:cNvPr>
          <p:cNvSpPr>
            <a:spLocks noGrp="1"/>
          </p:cNvSpPr>
          <p:nvPr>
            <p:ph type="title"/>
          </p:nvPr>
        </p:nvSpPr>
        <p:spPr/>
        <p:txBody>
          <a:bodyPr/>
          <a:lstStyle/>
          <a:p>
            <a:r>
              <a:rPr lang="en-US" dirty="0">
                <a:solidFill>
                  <a:schemeClr val="tx1"/>
                </a:solidFill>
              </a:rPr>
              <a:t>assignments</a:t>
            </a:r>
          </a:p>
        </p:txBody>
      </p:sp>
      <p:sp>
        <p:nvSpPr>
          <p:cNvPr id="3" name="Content Placeholder 2">
            <a:extLst>
              <a:ext uri="{FF2B5EF4-FFF2-40B4-BE49-F238E27FC236}">
                <a16:creationId xmlns:a16="http://schemas.microsoft.com/office/drawing/2014/main" id="{4184BECE-E46E-471C-BB9B-0257407E06E8}"/>
              </a:ext>
            </a:extLst>
          </p:cNvPr>
          <p:cNvSpPr>
            <a:spLocks noGrp="1"/>
          </p:cNvSpPr>
          <p:nvPr>
            <p:ph sz="quarter" idx="13"/>
          </p:nvPr>
        </p:nvSpPr>
        <p:spPr/>
        <p:txBody>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assignments will be given on the following platforms</a:t>
            </a:r>
          </a:p>
          <a:p>
            <a:pPr marL="457200" lvl="1">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Microsoft Teams- (Platform May be Used occasionally- School Events, School closure..) </a:t>
            </a:r>
          </a:p>
          <a:p>
            <a:pPr marL="457200" lvl="1">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Illuminate-assessments</a:t>
            </a:r>
          </a:p>
          <a:p>
            <a:pPr marL="457200" lvl="1">
              <a:lnSpc>
                <a:spcPct val="107000"/>
              </a:lnSpc>
              <a:spcBef>
                <a:spcPts val="0"/>
              </a:spcBef>
              <a:spcAft>
                <a:spcPts val="800"/>
              </a:spcAft>
            </a:pPr>
            <a:r>
              <a:rPr lang="en-US" dirty="0" err="1">
                <a:latin typeface="Calibri" panose="020F0502020204030204" pitchFamily="34" charset="0"/>
                <a:ea typeface="Calibri" panose="020F0502020204030204" pitchFamily="34" charset="0"/>
                <a:cs typeface="Times New Roman" panose="02020603050405020304" pitchFamily="18" charset="0"/>
              </a:rPr>
              <a:t>i</a:t>
            </a:r>
            <a:r>
              <a:rPr lang="en-US" dirty="0">
                <a:latin typeface="Calibri" panose="020F0502020204030204" pitchFamily="34" charset="0"/>
                <a:ea typeface="Calibri" panose="020F0502020204030204" pitchFamily="34" charset="0"/>
                <a:cs typeface="Times New Roman" panose="02020603050405020304" pitchFamily="18" charset="0"/>
              </a:rPr>
              <a:t>-Ready- learning paths, assigned lessons, and standards mastery assessments</a:t>
            </a:r>
          </a:p>
          <a:p>
            <a:pPr marL="457200" lvl="1">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Paper/Pencil </a:t>
            </a:r>
          </a:p>
          <a:p>
            <a:endParaRPr lang="en-US" dirty="0"/>
          </a:p>
        </p:txBody>
      </p:sp>
    </p:spTree>
    <p:extLst>
      <p:ext uri="{BB962C8B-B14F-4D97-AF65-F5344CB8AC3E}">
        <p14:creationId xmlns:p14="http://schemas.microsoft.com/office/powerpoint/2010/main" val="2984928282"/>
      </p:ext>
    </p:extLst>
  </p:cSld>
  <p:clrMapOvr>
    <a:masterClrMapping/>
  </p:clrMapOvr>
  <mc:AlternateContent xmlns:mc="http://schemas.openxmlformats.org/markup-compatibility/2006" xmlns:p14="http://schemas.microsoft.com/office/powerpoint/2010/main">
    <mc:Choice Requires="p14">
      <p:transition spd="slow" p14:dur="3400" advClick="0" advTm="300">
        <p14:reveal/>
      </p:transition>
    </mc:Choice>
    <mc:Fallback xmlns="">
      <p:transition spd="slow" advClick="0" advTm="3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FF240-2660-4D28-8FE7-666402036A5D}"/>
              </a:ext>
            </a:extLst>
          </p:cNvPr>
          <p:cNvSpPr>
            <a:spLocks noGrp="1"/>
          </p:cNvSpPr>
          <p:nvPr>
            <p:ph type="title"/>
          </p:nvPr>
        </p:nvSpPr>
        <p:spPr/>
        <p:txBody>
          <a:bodyPr/>
          <a:lstStyle/>
          <a:p>
            <a:r>
              <a:rPr lang="en-US" dirty="0"/>
              <a:t>Homework</a:t>
            </a:r>
          </a:p>
        </p:txBody>
      </p:sp>
      <p:sp>
        <p:nvSpPr>
          <p:cNvPr id="3" name="Content Placeholder 2">
            <a:extLst>
              <a:ext uri="{FF2B5EF4-FFF2-40B4-BE49-F238E27FC236}">
                <a16:creationId xmlns:a16="http://schemas.microsoft.com/office/drawing/2014/main" id="{51711E38-3470-48A8-9FD8-BA6D7A32CF2F}"/>
              </a:ext>
            </a:extLst>
          </p:cNvPr>
          <p:cNvSpPr>
            <a:spLocks noGrp="1"/>
          </p:cNvSpPr>
          <p:nvPr>
            <p:ph sz="quarter" idx="13"/>
          </p:nvPr>
        </p:nvSpPr>
        <p:spPr/>
        <p:txBody>
          <a:bodyPr/>
          <a:lstStyle/>
          <a:p>
            <a:r>
              <a:rPr lang="en-US" dirty="0"/>
              <a:t>Homework will be sent Home weekly in the student's communication Folder. </a:t>
            </a:r>
          </a:p>
          <a:p>
            <a:r>
              <a:rPr lang="en-US" dirty="0"/>
              <a:t>Majority will be Math and Reading.</a:t>
            </a:r>
          </a:p>
          <a:p>
            <a:r>
              <a:rPr lang="en-US" dirty="0"/>
              <a:t>Students will be given a Science or Social Studies Project every Quarter. </a:t>
            </a:r>
          </a:p>
          <a:p>
            <a:r>
              <a:rPr lang="en-US" dirty="0"/>
              <a:t>Please make sure they complete it Nightly; It will be checked. </a:t>
            </a:r>
          </a:p>
          <a:p>
            <a:endParaRPr lang="en-US" dirty="0"/>
          </a:p>
        </p:txBody>
      </p:sp>
    </p:spTree>
    <p:extLst>
      <p:ext uri="{BB962C8B-B14F-4D97-AF65-F5344CB8AC3E}">
        <p14:creationId xmlns:p14="http://schemas.microsoft.com/office/powerpoint/2010/main" val="24514296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614B5E6BD3374FB6A784F2C6DA5802" ma:contentTypeVersion="12" ma:contentTypeDescription="Create a new document." ma:contentTypeScope="" ma:versionID="f7a7721dd28c70371b2c5f98ec7ad358">
  <xsd:schema xmlns:xsd="http://www.w3.org/2001/XMLSchema" xmlns:xs="http://www.w3.org/2001/XMLSchema" xmlns:p="http://schemas.microsoft.com/office/2006/metadata/properties" xmlns:ns2="d0afbb8c-4a58-4013-8c78-d0ae4ecb366b" xmlns:ns3="b66be3d7-8284-4639-a015-f231ab4ea634" targetNamespace="http://schemas.microsoft.com/office/2006/metadata/properties" ma:root="true" ma:fieldsID="1ab895d396cb38c846a069f08d4e1917" ns2:_="" ns3:_="">
    <xsd:import namespace="d0afbb8c-4a58-4013-8c78-d0ae4ecb366b"/>
    <xsd:import namespace="b66be3d7-8284-4639-a015-f231ab4ea63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afbb8c-4a58-4013-8c78-d0ae4ecb36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66be3d7-8284-4639-a015-f231ab4ea63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4CB54D-0860-49F6-AE6B-B878E73969EC}"/>
</file>

<file path=customXml/itemProps2.xml><?xml version="1.0" encoding="utf-8"?>
<ds:datastoreItem xmlns:ds="http://schemas.openxmlformats.org/officeDocument/2006/customXml" ds:itemID="{7214A2BB-944E-4D86-AB16-006E83C34D09}"/>
</file>

<file path=customXml/itemProps3.xml><?xml version="1.0" encoding="utf-8"?>
<ds:datastoreItem xmlns:ds="http://schemas.openxmlformats.org/officeDocument/2006/customXml" ds:itemID="{288BB612-EF8C-4766-BAB2-3F97A6EAFA5F}"/>
</file>

<file path=docProps/app.xml><?xml version="1.0" encoding="utf-8"?>
<Properties xmlns="http://schemas.openxmlformats.org/officeDocument/2006/extended-properties" xmlns:vt="http://schemas.openxmlformats.org/officeDocument/2006/docPropsVTypes">
  <TotalTime>1183</TotalTime>
  <Words>484</Words>
  <Application>Microsoft Office PowerPoint</Application>
  <PresentationFormat>Widescreen</PresentationFormat>
  <Paragraphs>76</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Impact</vt:lpstr>
      <vt:lpstr>Times New Roman</vt:lpstr>
      <vt:lpstr>Main Event</vt:lpstr>
      <vt:lpstr>C.H. gullatt elementary 2021-2022 </vt:lpstr>
      <vt:lpstr>Ms. Nesbitt Grade Level Chair All Subjects  </vt:lpstr>
      <vt:lpstr>Ms. Harris  All Subjects  </vt:lpstr>
      <vt:lpstr>Mrs. Nichols  All Subjects  </vt:lpstr>
      <vt:lpstr>Ms. West  All Subjects  </vt:lpstr>
      <vt:lpstr>Mrs. Amos All Subjects  </vt:lpstr>
      <vt:lpstr>School supplies</vt:lpstr>
      <vt:lpstr>assignments</vt:lpstr>
      <vt:lpstr>Homework</vt:lpstr>
      <vt:lpstr>How to access classlink</vt:lpstr>
      <vt:lpstr>How to access microsoft teams</vt:lpstr>
      <vt:lpstr>How to long into i-ready</vt:lpstr>
      <vt:lpstr>How to access illuminate</vt:lpstr>
      <vt:lpstr>How to access infinite campus</vt:lpstr>
      <vt:lpstr> behavior plan</vt:lpstr>
      <vt:lpstr>Grading policy</vt:lpstr>
      <vt:lpstr>Teacher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gullatt elementary 2020-2021</dc:title>
  <dc:creator>Guffie, Trevarous</dc:creator>
  <cp:lastModifiedBy>Nesbitt, Alexandra N</cp:lastModifiedBy>
  <cp:revision>5</cp:revision>
  <dcterms:created xsi:type="dcterms:W3CDTF">2020-08-07T01:21:25Z</dcterms:created>
  <dcterms:modified xsi:type="dcterms:W3CDTF">2021-08-05T14:29:02Z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e3c538-ec52-435f-ae58-017644bd9513_Enabled">
    <vt:lpwstr>true</vt:lpwstr>
  </property>
  <property fmtid="{D5CDD505-2E9C-101B-9397-08002B2CF9AE}" pid="3" name="MSIP_Label_0ee3c538-ec52-435f-ae58-017644bd9513_SetDate">
    <vt:lpwstr>2021-08-04T21:24:34Z</vt:lpwstr>
  </property>
  <property fmtid="{D5CDD505-2E9C-101B-9397-08002B2CF9AE}" pid="4" name="MSIP_Label_0ee3c538-ec52-435f-ae58-017644bd9513_Method">
    <vt:lpwstr>Standard</vt:lpwstr>
  </property>
  <property fmtid="{D5CDD505-2E9C-101B-9397-08002B2CF9AE}" pid="5" name="MSIP_Label_0ee3c538-ec52-435f-ae58-017644bd9513_Name">
    <vt:lpwstr>0ee3c538-ec52-435f-ae58-017644bd9513</vt:lpwstr>
  </property>
  <property fmtid="{D5CDD505-2E9C-101B-9397-08002B2CF9AE}" pid="6" name="MSIP_Label_0ee3c538-ec52-435f-ae58-017644bd9513_SiteId">
    <vt:lpwstr>0cdcb198-8169-4b70-ba9f-da7e3ba700c2</vt:lpwstr>
  </property>
  <property fmtid="{D5CDD505-2E9C-101B-9397-08002B2CF9AE}" pid="7" name="MSIP_Label_0ee3c538-ec52-435f-ae58-017644bd9513_ActionId">
    <vt:lpwstr>d23298aa-fee4-4cb4-a007-a2eebaf153d6</vt:lpwstr>
  </property>
  <property fmtid="{D5CDD505-2E9C-101B-9397-08002B2CF9AE}" pid="8" name="MSIP_Label_0ee3c538-ec52-435f-ae58-017644bd9513_ContentBits">
    <vt:lpwstr>0</vt:lpwstr>
  </property>
  <property fmtid="{D5CDD505-2E9C-101B-9397-08002B2CF9AE}" pid="9" name="ContentTypeId">
    <vt:lpwstr>0x0101008C614B5E6BD3374FB6A784F2C6DA5802</vt:lpwstr>
  </property>
</Properties>
</file>