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Bradley Hand ITC" panose="03070402050302030203" pitchFamily="66" charset="0"/>
      <p:regular r:id="rId4"/>
    </p:embeddedFont>
    <p:embeddedFont>
      <p:font typeface="Cavolini" panose="03000502040302020204" pitchFamily="66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A7D"/>
    <a:srgbClr val="3A5935"/>
    <a:srgbClr val="7D79BE"/>
    <a:srgbClr val="46544C"/>
    <a:srgbClr val="DAA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6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67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hyperlink" Target="https://virtualcalmingroom.net/visual-relaxation" TargetMode="External"/><Relationship Id="rId26" Type="http://schemas.openxmlformats.org/officeDocument/2006/relationships/hyperlink" Target="https://pxhere.com/en/photo/1567285" TargetMode="External"/><Relationship Id="rId3" Type="http://schemas.openxmlformats.org/officeDocument/2006/relationships/image" Target="../media/image1.jpg"/><Relationship Id="rId21" Type="http://schemas.openxmlformats.org/officeDocument/2006/relationships/hyperlink" Target="https://virtualcalmingroom.net/exercise-%26-yoga" TargetMode="External"/><Relationship Id="rId34" Type="http://schemas.openxmlformats.org/officeDocument/2006/relationships/hyperlink" Target="http://weavesilk.com/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s://openclipart.org/detail/3028/chalkboard-by-revans2" TargetMode="External"/><Relationship Id="rId17" Type="http://schemas.openxmlformats.org/officeDocument/2006/relationships/hyperlink" Target="https://www.filmindipendenti.com/relaxing-sleep-music-and-calm-water-sounds-beautiful-piano-music-stress-relief-fall-asleep-link-video/relaxing-sleep-music-and-calm-water-sounds-beautiful-piano-music-stress-relief-fall-asleep-link-video-2/" TargetMode="External"/><Relationship Id="rId25" Type="http://schemas.openxmlformats.org/officeDocument/2006/relationships/image" Target="../media/image11.jpg"/><Relationship Id="rId33" Type="http://schemas.openxmlformats.org/officeDocument/2006/relationships/hyperlink" Target="https://sketch.io/sketchpad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g"/><Relationship Id="rId20" Type="http://schemas.openxmlformats.org/officeDocument/2006/relationships/hyperlink" Target="https://pxhere.com/en/photo/455855" TargetMode="External"/><Relationship Id="rId29" Type="http://schemas.openxmlformats.org/officeDocument/2006/relationships/hyperlink" Target="https://www.publicdomainpictures.net/en/view-image.php?image=261836&amp;picture=puzzle-piece-backgroun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ratch.mit.edu/projects/39009/" TargetMode="External"/><Relationship Id="rId11" Type="http://schemas.openxmlformats.org/officeDocument/2006/relationships/image" Target="../media/image5.png"/><Relationship Id="rId24" Type="http://schemas.openxmlformats.org/officeDocument/2006/relationships/hyperlink" Target="https://virtualcalmingroom.net/coloring" TargetMode="External"/><Relationship Id="rId32" Type="http://schemas.openxmlformats.org/officeDocument/2006/relationships/image" Target="../media/image14.png"/><Relationship Id="rId5" Type="http://schemas.openxmlformats.org/officeDocument/2006/relationships/hyperlink" Target="https://pixabay.com/es/alfombra-piso-patr%C3%B3n-textura-brown-307744/" TargetMode="External"/><Relationship Id="rId15" Type="http://schemas.openxmlformats.org/officeDocument/2006/relationships/hyperlink" Target="https://virtualcalmingroom.net/music-%26-sounds" TargetMode="External"/><Relationship Id="rId23" Type="http://schemas.openxmlformats.org/officeDocument/2006/relationships/hyperlink" Target="https://publicdomainpictures.net/en/view-image.php?image=246995&amp;picture=yoga-silhouette-sunset-meditation" TargetMode="External"/><Relationship Id="rId28" Type="http://schemas.openxmlformats.org/officeDocument/2006/relationships/image" Target="../media/image12.jpg"/><Relationship Id="rId36" Type="http://schemas.openxmlformats.org/officeDocument/2006/relationships/hyperlink" Target="https://openclipart.org/detail/153631/penholder-by-chrisdesign" TargetMode="External"/><Relationship Id="rId10" Type="http://schemas.openxmlformats.org/officeDocument/2006/relationships/hyperlink" Target="https://pixabay.com/p-575998/" TargetMode="External"/><Relationship Id="rId19" Type="http://schemas.openxmlformats.org/officeDocument/2006/relationships/image" Target="../media/image9.jpg"/><Relationship Id="rId31" Type="http://schemas.openxmlformats.org/officeDocument/2006/relationships/hyperlink" Target="https://pixabay.com/en/shelf-wood-wooden-wall-hanging-575409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image" Target="../media/image10.jpg"/><Relationship Id="rId27" Type="http://schemas.openxmlformats.org/officeDocument/2006/relationships/hyperlink" Target="https://virtualcalmingroom.net/games-%26-puzzles" TargetMode="External"/><Relationship Id="rId30" Type="http://schemas.openxmlformats.org/officeDocument/2006/relationships/image" Target="../media/image13.png"/><Relationship Id="rId35" Type="http://schemas.openxmlformats.org/officeDocument/2006/relationships/image" Target="../media/image15.png"/><Relationship Id="rId8" Type="http://schemas.openxmlformats.org/officeDocument/2006/relationships/hyperlink" Target="https://freepngclipart.com/png/58973-plants-houseplant-flowerpot-arecaceae-vector-green-pot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rectangular yellow and blue rug&#10;&#10;Description automatically generated">
            <a:extLst>
              <a:ext uri="{FF2B5EF4-FFF2-40B4-BE49-F238E27FC236}">
                <a16:creationId xmlns:a16="http://schemas.microsoft.com/office/drawing/2014/main" id="{157E7679-6E5D-5DED-2031-53BAC5821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571623">
            <a:off x="4968554" y="3823598"/>
            <a:ext cx="2369176" cy="1273432"/>
          </a:xfrm>
          <a:prstGeom prst="rect">
            <a:avLst/>
          </a:prstGeom>
          <a:ln>
            <a:noFill/>
          </a:ln>
        </p:spPr>
      </p:pic>
      <p:pic>
        <p:nvPicPr>
          <p:cNvPr id="28" name="Picture 27" descr="A plant in a pot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C2491A7-7969-65C9-7AC9-AAF835E5CC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91269" y="1334553"/>
            <a:ext cx="1933796" cy="2687041"/>
          </a:xfrm>
          <a:prstGeom prst="rect">
            <a:avLst/>
          </a:prstGeom>
        </p:spPr>
      </p:pic>
      <p:pic>
        <p:nvPicPr>
          <p:cNvPr id="18" name="Picture 17" descr="A lamp with a white shade&#10;&#10;Description automatically generated">
            <a:extLst>
              <a:ext uri="{FF2B5EF4-FFF2-40B4-BE49-F238E27FC236}">
                <a16:creationId xmlns:a16="http://schemas.microsoft.com/office/drawing/2014/main" id="{FB8308A1-9EFA-E165-0DA2-4E8A9E9F84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682386" y="655625"/>
            <a:ext cx="1933797" cy="3867593"/>
          </a:xfrm>
          <a:prstGeom prst="rect">
            <a:avLst/>
          </a:prstGeom>
        </p:spPr>
      </p:pic>
      <p:pic>
        <p:nvPicPr>
          <p:cNvPr id="25" name="Picture 24" descr="A cartoon of a blackboard&#10;&#10;Description automatically generated">
            <a:extLst>
              <a:ext uri="{FF2B5EF4-FFF2-40B4-BE49-F238E27FC236}">
                <a16:creationId xmlns:a16="http://schemas.microsoft.com/office/drawing/2014/main" id="{B6B5D517-A8C6-2AA5-2DD7-08BF363CD5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23032" y="134017"/>
            <a:ext cx="4768237" cy="41960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B92EBB-9E4B-F1D9-5533-D7501113A4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2108" y="2527749"/>
            <a:ext cx="2592080" cy="25920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F332916-72B9-2C89-7EB0-788332BE5396}"/>
              </a:ext>
            </a:extLst>
          </p:cNvPr>
          <p:cNvSpPr txBox="1"/>
          <p:nvPr/>
        </p:nvSpPr>
        <p:spPr>
          <a:xfrm>
            <a:off x="223032" y="637953"/>
            <a:ext cx="4879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D79BE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WELCOME TO YOUR VIRTUAL CALMING CORNER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F785303-460D-CF4E-F3DB-B64811B579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257" y="-1178428"/>
            <a:ext cx="4323785" cy="3287535"/>
          </a:xfrm>
          <a:prstGeom prst="rect">
            <a:avLst/>
          </a:prstGeom>
        </p:spPr>
      </p:pic>
      <p:pic>
        <p:nvPicPr>
          <p:cNvPr id="40" name="Picture 39" descr="A sunset over a body of water&#10;&#10;Description automatically generated">
            <a:hlinkClick r:id="rId15"/>
            <a:extLst>
              <a:ext uri="{FF2B5EF4-FFF2-40B4-BE49-F238E27FC236}">
                <a16:creationId xmlns:a16="http://schemas.microsoft.com/office/drawing/2014/main" id="{E1E09139-F19B-416A-DC9A-2BC376FBF4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408520" y="1452884"/>
            <a:ext cx="1409440" cy="1312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Picture 42" descr="A stack of rocks on a beach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95D13B88-62A8-B40B-E3E4-958FDB6122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867978" y="1452883"/>
            <a:ext cx="1495599" cy="1312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Picture 44" descr="A silhouette of a person doing yoga&#10;&#10;Description automatically generated">
            <a:hlinkClick r:id="rId21"/>
            <a:extLst>
              <a:ext uri="{FF2B5EF4-FFF2-40B4-BE49-F238E27FC236}">
                <a16:creationId xmlns:a16="http://schemas.microsoft.com/office/drawing/2014/main" id="{3E441DCA-691C-128F-0621-0E37D500745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3413596" y="1452883"/>
            <a:ext cx="1411081" cy="1312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Picture 46" descr="A colorful painting of buildings&#10;&#10;Description automatically generated">
            <a:hlinkClick r:id="rId24"/>
            <a:extLst>
              <a:ext uri="{FF2B5EF4-FFF2-40B4-BE49-F238E27FC236}">
                <a16:creationId xmlns:a16="http://schemas.microsoft.com/office/drawing/2014/main" id="{A1DE59E8-DBF6-137B-8797-59C42D1A020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5358148" y="236318"/>
            <a:ext cx="1247832" cy="947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Picture 48" descr="A close-up of a puzzle&#10;&#10;Description automatically generated">
            <a:hlinkClick r:id="rId27"/>
            <a:extLst>
              <a:ext uri="{FF2B5EF4-FFF2-40B4-BE49-F238E27FC236}">
                <a16:creationId xmlns:a16="http://schemas.microsoft.com/office/drawing/2014/main" id="{E39BB374-F900-1EFF-42D6-1A616F0D77A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6791177" y="233564"/>
            <a:ext cx="1247832" cy="94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Picture 50" descr="A wooden table with a black background&#10;&#10;Description automatically generated">
            <a:extLst>
              <a:ext uri="{FF2B5EF4-FFF2-40B4-BE49-F238E27FC236}">
                <a16:creationId xmlns:a16="http://schemas.microsoft.com/office/drawing/2014/main" id="{2F4DDB64-6950-B303-6A96-84322CA72CD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6385337" y="3100760"/>
            <a:ext cx="2052343" cy="164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6FDB737-B482-C5A8-67ED-F3A1E9D2AE2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0979573">
            <a:off x="6578664" y="2472039"/>
            <a:ext cx="760956" cy="829101"/>
          </a:xfrm>
          <a:prstGeom prst="rect">
            <a:avLst/>
          </a:prstGeom>
        </p:spPr>
      </p:pic>
      <p:sp>
        <p:nvSpPr>
          <p:cNvPr id="53" name="Google Shape;70;p13">
            <a:extLst>
              <a:ext uri="{FF2B5EF4-FFF2-40B4-BE49-F238E27FC236}">
                <a16:creationId xmlns:a16="http://schemas.microsoft.com/office/drawing/2014/main" id="{AA1F5A53-6F47-0C5F-1726-4DA929D843A5}"/>
              </a:ext>
            </a:extLst>
          </p:cNvPr>
          <p:cNvSpPr txBox="1"/>
          <p:nvPr/>
        </p:nvSpPr>
        <p:spPr>
          <a:xfrm rot="567496">
            <a:off x="6663377" y="2612666"/>
            <a:ext cx="639966" cy="49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Sketch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Pad</a:t>
            </a:r>
            <a:endParaRPr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59" name="Picture 58" descr="A green cup with colored pencils in it&#10;&#10;Description automatically generated">
            <a:hlinkClick r:id="rId34"/>
            <a:extLst>
              <a:ext uri="{FF2B5EF4-FFF2-40B4-BE49-F238E27FC236}">
                <a16:creationId xmlns:a16="http://schemas.microsoft.com/office/drawing/2014/main" id="{08DFBAA7-385B-ABA7-867E-8A56AC2C711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837473B0-CC2E-450A-ABE3-18F120FF3D39}">
                <a1611:picAttrSrcUrl xmlns:a1611="http://schemas.microsoft.com/office/drawing/2016/11/main" r:id="rId36"/>
              </a:ext>
            </a:extLst>
          </a:blip>
          <a:stretch>
            <a:fillRect/>
          </a:stretch>
        </p:blipFill>
        <p:spPr>
          <a:xfrm>
            <a:off x="7385207" y="2419733"/>
            <a:ext cx="556506" cy="9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5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Cavolini</vt:lpstr>
      <vt:lpstr>Arial</vt:lpstr>
      <vt:lpstr>Bradley Hand ITC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Taylor Leyble</cp:lastModifiedBy>
  <cp:revision>1</cp:revision>
  <dcterms:modified xsi:type="dcterms:W3CDTF">2023-09-26T17:56:16Z</dcterms:modified>
</cp:coreProperties>
</file>