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sldIdLst>
    <p:sldId id="256" r:id="rId2"/>
    <p:sldId id="343" r:id="rId3"/>
    <p:sldId id="344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y" initials="C" lastIdx="1" clrIdx="0">
    <p:extLst>
      <p:ext uri="{19B8F6BF-5375-455C-9EA6-DF929625EA0E}">
        <p15:presenceInfo xmlns:p15="http://schemas.microsoft.com/office/powerpoint/2012/main" userId="Cath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y Edwards" userId="50036637-b11f-429c-9ad4-f46f238ce97d" providerId="ADAL" clId="{57DA87C3-B2A9-4424-9D10-CD5269FF91EF}"/>
    <pc:docChg chg="modSld">
      <pc:chgData name="Kimberly Edwards" userId="50036637-b11f-429c-9ad4-f46f238ce97d" providerId="ADAL" clId="{57DA87C3-B2A9-4424-9D10-CD5269FF91EF}" dt="2021-03-16T15:46:28.598" v="3" actId="20577"/>
      <pc:docMkLst>
        <pc:docMk/>
      </pc:docMkLst>
      <pc:sldChg chg="modSp mod">
        <pc:chgData name="Kimberly Edwards" userId="50036637-b11f-429c-9ad4-f46f238ce97d" providerId="ADAL" clId="{57DA87C3-B2A9-4424-9D10-CD5269FF91EF}" dt="2021-03-16T15:46:28.598" v="3" actId="20577"/>
        <pc:sldMkLst>
          <pc:docMk/>
          <pc:sldMk cId="2223139891" sldId="256"/>
        </pc:sldMkLst>
        <pc:spChg chg="mod">
          <ac:chgData name="Kimberly Edwards" userId="50036637-b11f-429c-9ad4-f46f238ce97d" providerId="ADAL" clId="{57DA87C3-B2A9-4424-9D10-CD5269FF91EF}" dt="2021-03-16T15:46:28.598" v="3" actId="20577"/>
          <ac:spMkLst>
            <pc:docMk/>
            <pc:sldMk cId="2223139891" sldId="256"/>
            <ac:spMk id="6" creationId="{2B56FA67-C425-413E-BB56-9DBE22FB303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39070-77C3-45E3-A0E7-1568F03B82C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23212-7FE8-4AAA-BD96-4243A6468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03DD0-4998-4DAB-9076-41CA9565B5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15" y="2001077"/>
            <a:ext cx="7315200" cy="2782957"/>
          </a:xfrm>
        </p:spPr>
        <p:txBody>
          <a:bodyPr>
            <a:noAutofit/>
          </a:bodyPr>
          <a:lstStyle/>
          <a:p>
            <a:pPr algn="ctr"/>
            <a:r>
              <a:rPr lang="en-US" sz="8000" dirty="0"/>
              <a:t>Coastal Carolina Community College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DA1534-0131-4C5D-839C-12C234C7B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6683" y="1901686"/>
            <a:ext cx="3789754" cy="2882348"/>
          </a:xfrm>
          <a:prstGeom prst="rect">
            <a:avLst/>
          </a:prstGeom>
        </p:spPr>
      </p:pic>
      <p:sp>
        <p:nvSpPr>
          <p:cNvPr id="6" name="Subtitle 5">
            <a:extLst>
              <a:ext uri="{FF2B5EF4-FFF2-40B4-BE49-F238E27FC236}">
                <a16:creationId xmlns:a16="http://schemas.microsoft.com/office/drawing/2014/main" id="{2B56FA67-C425-413E-BB56-9DBE22FB30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7409" y="4718958"/>
            <a:ext cx="7447806" cy="1072242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Cathy Carroll- College Liaison</a:t>
            </a:r>
          </a:p>
          <a:p>
            <a:pPr algn="ctr"/>
            <a:r>
              <a:rPr lang="en-US" sz="3200" dirty="0"/>
              <a:t>Mary </a:t>
            </a:r>
            <a:r>
              <a:rPr lang="en-US" sz="3200" dirty="0" err="1"/>
              <a:t>Marshburn</a:t>
            </a:r>
            <a:r>
              <a:rPr lang="en-US" sz="3200" dirty="0"/>
              <a:t>- College Liaison</a:t>
            </a:r>
          </a:p>
        </p:txBody>
      </p:sp>
    </p:spTree>
    <p:extLst>
      <p:ext uri="{BB962C8B-B14F-4D97-AF65-F5344CB8AC3E}">
        <p14:creationId xmlns:p14="http://schemas.microsoft.com/office/powerpoint/2010/main" val="2223139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42ED8-9862-4E62-859A-382D9EEC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1356-430F-41FD-B310-63695F6D0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36419"/>
            <a:ext cx="7315200" cy="6068290"/>
          </a:xfrm>
        </p:spPr>
        <p:txBody>
          <a:bodyPr>
            <a:normAutofit/>
          </a:bodyPr>
          <a:lstStyle/>
          <a:p>
            <a:r>
              <a:rPr lang="en-US" sz="4000" dirty="0"/>
              <a:t>Classes are offered in various settings:</a:t>
            </a:r>
          </a:p>
          <a:p>
            <a:pPr marL="0" indent="0">
              <a:buNone/>
            </a:pPr>
            <a:r>
              <a:rPr lang="en-US" sz="4000" dirty="0"/>
              <a:t>         1. Seated classes at Coastal</a:t>
            </a:r>
          </a:p>
          <a:p>
            <a:pPr marL="0" indent="0">
              <a:buNone/>
            </a:pPr>
            <a:r>
              <a:rPr lang="en-US" sz="4000" dirty="0"/>
              <a:t>             Carolina</a:t>
            </a:r>
          </a:p>
          <a:p>
            <a:pPr marL="0" indent="0">
              <a:buNone/>
            </a:pPr>
            <a:r>
              <a:rPr lang="en-US" sz="4000" dirty="0"/>
              <a:t>	2. On high school campus</a:t>
            </a:r>
          </a:p>
          <a:p>
            <a:pPr marL="0" indent="0">
              <a:buNone/>
            </a:pPr>
            <a:r>
              <a:rPr lang="en-US" dirty="0"/>
              <a:t>                            </a:t>
            </a:r>
            <a:r>
              <a:rPr lang="en-US" sz="2400" i="1" dirty="0"/>
              <a:t>(Talk to your school counselor for the list.)</a:t>
            </a:r>
          </a:p>
          <a:p>
            <a:pPr marL="0" indent="0">
              <a:buNone/>
            </a:pPr>
            <a:r>
              <a:rPr lang="en-US" sz="4000" dirty="0"/>
              <a:t>	3. Online classes with parent</a:t>
            </a:r>
          </a:p>
          <a:p>
            <a:pPr marL="0" indent="0">
              <a:buNone/>
            </a:pPr>
            <a:r>
              <a:rPr lang="en-US" sz="4000" dirty="0"/>
              <a:t>             and counselor approval</a:t>
            </a:r>
          </a:p>
        </p:txBody>
      </p:sp>
    </p:spTree>
    <p:extLst>
      <p:ext uri="{BB962C8B-B14F-4D97-AF65-F5344CB8AC3E}">
        <p14:creationId xmlns:p14="http://schemas.microsoft.com/office/powerpoint/2010/main" val="1624911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9EDE-65ED-4B0B-B9DC-6AD3708FC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Why should I participate in CCP?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7DF5E-21DB-4E78-9EE5-D07E054DA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Save money, earn college credit at minimal cost (textbooks)</a:t>
            </a:r>
          </a:p>
          <a:p>
            <a:r>
              <a:rPr lang="en-US" sz="2400" dirty="0"/>
              <a:t>Complete your college program faster and reduce the total cost of college by graduating early</a:t>
            </a:r>
          </a:p>
          <a:p>
            <a:r>
              <a:rPr lang="en-US" sz="2400" dirty="0"/>
              <a:t>Give yourself room in college to do an internship or study abroad</a:t>
            </a:r>
          </a:p>
          <a:p>
            <a:r>
              <a:rPr lang="en-US" sz="2400" dirty="0"/>
              <a:t>Experience college before actually leaving home</a:t>
            </a:r>
          </a:p>
          <a:p>
            <a:r>
              <a:rPr lang="en-US" sz="2400" dirty="0"/>
              <a:t>Obtain a certificate during high school and start career upon graduation</a:t>
            </a:r>
          </a:p>
        </p:txBody>
      </p:sp>
    </p:spTree>
    <p:extLst>
      <p:ext uri="{BB962C8B-B14F-4D97-AF65-F5344CB8AC3E}">
        <p14:creationId xmlns:p14="http://schemas.microsoft.com/office/powerpoint/2010/main" val="167843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3BFD-DA52-4944-A8FD-762A5198B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How do I sign up?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3727B-3DF0-4AA5-953B-73931D573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0"/>
            <a:ext cx="7315200" cy="3727938"/>
          </a:xfrm>
        </p:spPr>
        <p:txBody>
          <a:bodyPr>
            <a:normAutofit/>
          </a:bodyPr>
          <a:lstStyle/>
          <a:p>
            <a:r>
              <a:rPr lang="en-US" sz="2400" dirty="0"/>
              <a:t>Discuss with your parents and high school counselor</a:t>
            </a:r>
          </a:p>
          <a:p>
            <a:r>
              <a:rPr lang="en-US" sz="2400" dirty="0"/>
              <a:t>While your school is closed, email your college liaison for an application</a:t>
            </a:r>
          </a:p>
          <a:p>
            <a:r>
              <a:rPr lang="en-US" sz="2400" dirty="0"/>
              <a:t>Once school is back in session, sign up in your school counseling office to see your college liaison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AE73ED-438C-4C3F-914E-4A2CC3697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880" y="3396565"/>
            <a:ext cx="5922498" cy="326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261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B5692-7DF6-40F0-A476-E68A16DF59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480881" cy="4264152"/>
          </a:xfrm>
        </p:spPr>
        <p:txBody>
          <a:bodyPr>
            <a:normAutofit/>
          </a:bodyPr>
          <a:lstStyle/>
          <a:p>
            <a:pPr algn="ctr"/>
            <a:br>
              <a:rPr lang="en-US" sz="2800" dirty="0"/>
            </a:br>
            <a:r>
              <a:rPr lang="en-US" sz="2800" dirty="0"/>
              <a:t>Cathy Carroll</a:t>
            </a:r>
            <a:br>
              <a:rPr lang="en-US" sz="2800" dirty="0"/>
            </a:br>
            <a:r>
              <a:rPr lang="en-US" sz="2800" dirty="0">
                <a:solidFill>
                  <a:srgbClr val="0070C0"/>
                </a:solidFill>
              </a:rPr>
              <a:t>carrollc@coastalcarolina.edu</a:t>
            </a:r>
            <a:br>
              <a:rPr lang="en-US" sz="2800" dirty="0"/>
            </a:br>
            <a:r>
              <a:rPr lang="en-US" sz="2800" dirty="0"/>
              <a:t>Lejeune, OCLC, Northside, Swansboro, White Oak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Mary </a:t>
            </a:r>
            <a:r>
              <a:rPr lang="en-US" sz="2800" dirty="0" err="1"/>
              <a:t>Marshburn</a:t>
            </a:r>
            <a:br>
              <a:rPr lang="en-US" sz="2800" dirty="0"/>
            </a:br>
            <a:r>
              <a:rPr lang="en-US" sz="2800" dirty="0">
                <a:solidFill>
                  <a:srgbClr val="0070C0"/>
                </a:solidFill>
              </a:rPr>
              <a:t>marshburnmcoastalcarolina.edu</a:t>
            </a:r>
            <a:br>
              <a:rPr lang="en-US" sz="2800" dirty="0"/>
            </a:br>
            <a:r>
              <a:rPr lang="en-US" sz="2800" dirty="0"/>
              <a:t> Dixon, Jacksonville, Richlands, Southwest</a:t>
            </a:r>
            <a:br>
              <a:rPr lang="en-US" sz="2800" dirty="0"/>
            </a:br>
            <a:br>
              <a:rPr lang="en-US" sz="2800" dirty="0"/>
            </a:br>
            <a:endParaRPr lang="en-US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42B0D7-6011-4FFA-A4C6-656106A137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499" y="1075291"/>
            <a:ext cx="7345367" cy="66642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400" dirty="0"/>
              <a:t>College Liaisons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A1CDCE-092B-4F9B-B9CD-2BD56A48CD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9848" y="2135729"/>
            <a:ext cx="3789754" cy="288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58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2B2B1-D9B5-45A4-9DFB-AA049584E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Career and College Promise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78B6D40A-07D7-4B61-8DE7-7B5F0A0E2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5403" y="951479"/>
            <a:ext cx="6476578" cy="5224033"/>
          </a:xfrm>
        </p:spPr>
      </p:pic>
    </p:spTree>
    <p:extLst>
      <p:ext uri="{BB962C8B-B14F-4D97-AF65-F5344CB8AC3E}">
        <p14:creationId xmlns:p14="http://schemas.microsoft.com/office/powerpoint/2010/main" val="1723125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9BEF-FEAF-4CDA-A73E-B809B6F50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474" y="464235"/>
            <a:ext cx="3392557" cy="6260122"/>
          </a:xfrm>
        </p:spPr>
        <p:txBody>
          <a:bodyPr>
            <a:normAutofit/>
          </a:bodyPr>
          <a:lstStyle/>
          <a:p>
            <a:r>
              <a:rPr lang="en-US" sz="6600" dirty="0"/>
              <a:t>CCP</a:t>
            </a:r>
            <a:br>
              <a:rPr lang="en-US" dirty="0"/>
            </a:br>
            <a:r>
              <a:rPr lang="en-US" dirty="0"/>
              <a:t>*What is it?</a:t>
            </a:r>
            <a:br>
              <a:rPr lang="en-US" dirty="0"/>
            </a:br>
            <a:r>
              <a:rPr lang="en-US" dirty="0"/>
              <a:t>* Cost?</a:t>
            </a:r>
            <a:br>
              <a:rPr lang="en-US" dirty="0"/>
            </a:br>
            <a:r>
              <a:rPr lang="en-US" dirty="0"/>
              <a:t>*Who is eligible?</a:t>
            </a:r>
            <a:br>
              <a:rPr lang="en-US" dirty="0"/>
            </a:br>
            <a:r>
              <a:rPr lang="en-US" dirty="0"/>
              <a:t>*Pathways?</a:t>
            </a:r>
            <a:br>
              <a:rPr lang="en-US" dirty="0"/>
            </a:br>
            <a:r>
              <a:rPr lang="en-US" dirty="0"/>
              <a:t>*Location?</a:t>
            </a:r>
            <a:br>
              <a:rPr lang="en-US" dirty="0"/>
            </a:br>
            <a:r>
              <a:rPr lang="en-US" dirty="0"/>
              <a:t>*Why do CCP?</a:t>
            </a:r>
            <a:br>
              <a:rPr lang="en-US" dirty="0"/>
            </a:br>
            <a:r>
              <a:rPr lang="en-US" dirty="0"/>
              <a:t>*How do I sign up?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B61118-2B42-4664-9F5F-E788A42446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6942" y="1123837"/>
            <a:ext cx="6838223" cy="4601183"/>
          </a:xfrm>
        </p:spPr>
      </p:pic>
    </p:spTree>
    <p:extLst>
      <p:ext uri="{BB962C8B-B14F-4D97-AF65-F5344CB8AC3E}">
        <p14:creationId xmlns:p14="http://schemas.microsoft.com/office/powerpoint/2010/main" val="3963247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20ED8-C2E1-48AA-A90E-8B2EA04A2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What is CCP?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D7265-E7E1-4772-8400-1179CDC27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Career and College promise is a state wide program where current high school students may earn college credit and/or certifications while still in high school.</a:t>
            </a:r>
          </a:p>
        </p:txBody>
      </p:sp>
    </p:spTree>
    <p:extLst>
      <p:ext uri="{BB962C8B-B14F-4D97-AF65-F5344CB8AC3E}">
        <p14:creationId xmlns:p14="http://schemas.microsoft.com/office/powerpoint/2010/main" val="146241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EB301-A142-4342-BD69-0574003BF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/>
              <a:t>How much does it cost?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4C06A47-0139-4464-B973-C90B4C596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1907227"/>
          </a:xfrm>
        </p:spPr>
        <p:txBody>
          <a:bodyPr>
            <a:normAutofit/>
          </a:bodyPr>
          <a:lstStyle/>
          <a:p>
            <a:r>
              <a:rPr lang="en-US" sz="4000" dirty="0"/>
              <a:t>Tuition is free.</a:t>
            </a:r>
          </a:p>
          <a:p>
            <a:r>
              <a:rPr lang="en-US" sz="4000" dirty="0"/>
              <a:t>Students are responsible for the cost of textbooks.</a:t>
            </a:r>
          </a:p>
        </p:txBody>
      </p:sp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8157B523-CEDF-4A3D-B0D0-2EF294D180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2241" y="3205121"/>
            <a:ext cx="3207433" cy="2926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6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0F04-E71C-49E5-AA05-46D049683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Who is eligible for CCP?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1F37B-CF4D-4321-BA98-010BE4982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720436"/>
            <a:ext cx="7202006" cy="4010891"/>
          </a:xfrm>
        </p:spPr>
        <p:txBody>
          <a:bodyPr>
            <a:normAutofit fontScale="40000" lnSpcReduction="20000"/>
          </a:bodyPr>
          <a:lstStyle/>
          <a:p>
            <a:r>
              <a:rPr lang="en-US" sz="7000" dirty="0"/>
              <a:t>High school juniors and seniors </a:t>
            </a:r>
          </a:p>
          <a:p>
            <a:r>
              <a:rPr lang="en-US" sz="7000" dirty="0"/>
              <a:t>Must have permission from parents and high school counselor</a:t>
            </a:r>
          </a:p>
          <a:p>
            <a:r>
              <a:rPr lang="en-US" sz="7000" dirty="0"/>
              <a:t>Students with an </a:t>
            </a:r>
            <a:r>
              <a:rPr lang="en-US" sz="7000" b="1" u="sng" dirty="0"/>
              <a:t>unweighted</a:t>
            </a:r>
            <a:r>
              <a:rPr lang="en-US" sz="7000" dirty="0"/>
              <a:t> GPA of 2.8 + </a:t>
            </a:r>
          </a:p>
          <a:p>
            <a:r>
              <a:rPr lang="en-US" sz="7000" dirty="0"/>
              <a:t>For certificate programs only, students below a 2.8 unweighted GPA may request principal permission to waive the GPA requirement.</a:t>
            </a:r>
          </a:p>
          <a:p>
            <a:r>
              <a:rPr lang="en-US" sz="7000" dirty="0"/>
              <a:t>Must maintain a 2.8 high school GPA and a 2.0 GPA at Coastal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268524-E1DF-455A-9CFE-B22E6B9C6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0284" y="4613564"/>
            <a:ext cx="1331406" cy="13241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A9D7ABB-86D3-4CE4-9CD0-47BE9B7D2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031" y="4613564"/>
            <a:ext cx="1331406" cy="132417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8F8D2E-427F-48CB-ABF1-12EA5028F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8100" y="4669513"/>
            <a:ext cx="1293098" cy="128607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EDA687-21C1-4571-AF33-2B4B94CD8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2847" y="4669513"/>
            <a:ext cx="1293098" cy="12860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BEDA687-21C1-4571-AF33-2B4B94CD81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5841" y="4691496"/>
            <a:ext cx="1293098" cy="1286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9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E6BCA-3133-419C-882D-5A4BD6ECA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What Programs are offered?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6B5EF-F142-402A-AF40-F55175659B7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dirty="0"/>
              <a:t>College Transfer Pathways</a:t>
            </a:r>
            <a:r>
              <a:rPr lang="en-US" dirty="0"/>
              <a:t>	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FF887-6EBD-4826-8CCB-779BDDF98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Continuing Education and Certificate Pathways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77BBEE7C-9741-4CA6-B9BE-10C45AD4291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468710" y="2630658"/>
            <a:ext cx="4058492" cy="2700997"/>
          </a:xfrm>
        </p:spPr>
      </p:pic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C0B115F0-B1A5-462A-A738-CC8FA6DA270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3495916" y="2630658"/>
            <a:ext cx="3908106" cy="2700997"/>
          </a:xfrm>
        </p:spPr>
      </p:pic>
    </p:spTree>
    <p:extLst>
      <p:ext uri="{BB962C8B-B14F-4D97-AF65-F5344CB8AC3E}">
        <p14:creationId xmlns:p14="http://schemas.microsoft.com/office/powerpoint/2010/main" val="1061615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79C92-E579-4253-BFC2-E9F18EFB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College Transfer Pathways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42A76C-7DE8-4DE6-B3CB-A6C0F6674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Choose a pathway based on your career goal and transfer these credits to a 2 yr. or 4 yr. university when you graduate from high school</a:t>
            </a:r>
          </a:p>
          <a:p>
            <a:endParaRPr lang="en-US" sz="2800" dirty="0"/>
          </a:p>
          <a:p>
            <a:r>
              <a:rPr lang="en-US" sz="2800" dirty="0"/>
              <a:t>Associate of Arts</a:t>
            </a:r>
          </a:p>
          <a:p>
            <a:r>
              <a:rPr lang="en-US" sz="2800" dirty="0"/>
              <a:t>Associate of Science</a:t>
            </a:r>
          </a:p>
          <a:p>
            <a:r>
              <a:rPr lang="en-US" sz="2800" dirty="0"/>
              <a:t>Associate of Nursing</a:t>
            </a:r>
          </a:p>
          <a:p>
            <a:endParaRPr lang="en-US" sz="2800" dirty="0"/>
          </a:p>
          <a:p>
            <a:r>
              <a:rPr lang="en-US" sz="2800" dirty="0"/>
              <a:t>Courses in the transfer pathways are approved to transfer to the UNC system universities</a:t>
            </a:r>
          </a:p>
          <a:p>
            <a:r>
              <a:rPr lang="en-US" sz="2800" dirty="0"/>
              <a:t>Refer to pathway chart in the application packet for the list of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333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4132D-6277-487A-93E7-17EF63E4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Career and Technical Pathways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3E165-DCBF-4DD2-88C8-5FDDEA7CB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5314" y="707571"/>
            <a:ext cx="7309154" cy="5753099"/>
          </a:xfrm>
        </p:spPr>
        <p:txBody>
          <a:bodyPr>
            <a:normAutofit/>
          </a:bodyPr>
          <a:lstStyle/>
          <a:p>
            <a:r>
              <a:rPr lang="en-US" sz="2600" dirty="0"/>
              <a:t>These pathways are meant to be completed during high school and start your career after you graduate or count toward AAS degrees at Coastal.</a:t>
            </a:r>
          </a:p>
          <a:p>
            <a:r>
              <a:rPr lang="en-US" sz="2600" dirty="0"/>
              <a:t>Continuing Education Pathways include: Nurse Aide, Pharmacy Tech and EMT (1 semester)</a:t>
            </a:r>
          </a:p>
          <a:p>
            <a:r>
              <a:rPr lang="en-US" sz="2600" dirty="0"/>
              <a:t>Certificate Pathways include: Accounting Tech, Cyber Security, Disaster Management, Finance, Fire Safety, Forensic Science, Law Office Tech, Small Business/Entrepreneurship, Tax Prep (2 semesters)</a:t>
            </a:r>
          </a:p>
          <a:p>
            <a:r>
              <a:rPr lang="en-US" sz="2600" dirty="0"/>
              <a:t>You may be considered for one of these pathways with a GPA lower than 2.8 with principal permission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2534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{FAF79D2B-7D8D-4241-B98C-4E0B439086AF}tf03457475</Template>
  <TotalTime>947</TotalTime>
  <Words>545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Wingdings 2</vt:lpstr>
      <vt:lpstr>Frame</vt:lpstr>
      <vt:lpstr>Coastal Carolina Community College</vt:lpstr>
      <vt:lpstr>Career and College Promise</vt:lpstr>
      <vt:lpstr>CCP *What is it? * Cost? *Who is eligible? *Pathways? *Location? *Why do CCP? *How do I sign up?</vt:lpstr>
      <vt:lpstr>What is CCP?</vt:lpstr>
      <vt:lpstr>How much does it cost?</vt:lpstr>
      <vt:lpstr>Who is eligible for CCP?</vt:lpstr>
      <vt:lpstr>What Programs are offered?</vt:lpstr>
      <vt:lpstr>College Transfer Pathways</vt:lpstr>
      <vt:lpstr>Career and Technical Pathways</vt:lpstr>
      <vt:lpstr>Location</vt:lpstr>
      <vt:lpstr>Why should I participate in CCP? </vt:lpstr>
      <vt:lpstr>How do I sign up?</vt:lpstr>
      <vt:lpstr> Cathy Carroll carrollc@coastalcarolina.edu Lejeune, OCLC, Northside, Swansboro, White Oak  Mary Marshburn marshburnmcoastalcarolina.edu  Dixon, Jacksonville, Richlands, Southwest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Coastal Carolina Community College</dc:title>
  <dc:creator>Cathy</dc:creator>
  <cp:lastModifiedBy>Kimberly Edwards</cp:lastModifiedBy>
  <cp:revision>62</cp:revision>
  <dcterms:created xsi:type="dcterms:W3CDTF">2020-01-21T03:27:20Z</dcterms:created>
  <dcterms:modified xsi:type="dcterms:W3CDTF">2021-03-16T15:46:42Z</dcterms:modified>
</cp:coreProperties>
</file>