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4" r:id="rId11"/>
    <p:sldId id="265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356" autoAdjust="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6E810-A87E-4875-9199-69876BEF8E8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6A6BB27-370E-40A4-AB07-6AB70635740B}">
      <dgm:prSet/>
      <dgm:spPr/>
      <dgm:t>
        <a:bodyPr/>
        <a:lstStyle/>
        <a:p>
          <a:r>
            <a:rPr lang="en-US"/>
            <a:t>Get vaccinated.</a:t>
          </a:r>
        </a:p>
      </dgm:t>
    </dgm:pt>
    <dgm:pt modelId="{445C16D2-03D8-495B-8EA4-36719F2337FD}" type="parTrans" cxnId="{9A027738-74CB-404D-AFAD-5D8541A24DF8}">
      <dgm:prSet/>
      <dgm:spPr/>
      <dgm:t>
        <a:bodyPr/>
        <a:lstStyle/>
        <a:p>
          <a:endParaRPr lang="en-US"/>
        </a:p>
      </dgm:t>
    </dgm:pt>
    <dgm:pt modelId="{584D5DEA-99C1-4B5E-9A0D-4624740A3791}" type="sibTrans" cxnId="{9A027738-74CB-404D-AFAD-5D8541A24DF8}">
      <dgm:prSet/>
      <dgm:spPr/>
      <dgm:t>
        <a:bodyPr/>
        <a:lstStyle/>
        <a:p>
          <a:endParaRPr lang="en-US"/>
        </a:p>
      </dgm:t>
    </dgm:pt>
    <dgm:pt modelId="{3B182730-D3D8-4462-B021-5518F3F6BE96}">
      <dgm:prSet/>
      <dgm:spPr/>
      <dgm:t>
        <a:bodyPr/>
        <a:lstStyle/>
        <a:p>
          <a:r>
            <a:rPr lang="en-US" dirty="0"/>
            <a:t>Avoid close contact.</a:t>
          </a:r>
        </a:p>
      </dgm:t>
    </dgm:pt>
    <dgm:pt modelId="{0E97C463-0144-49C0-A84A-A77A8A41C4C5}" type="parTrans" cxnId="{D5EEE448-C21C-4B7D-8C20-68F71F210C95}">
      <dgm:prSet/>
      <dgm:spPr/>
      <dgm:t>
        <a:bodyPr/>
        <a:lstStyle/>
        <a:p>
          <a:endParaRPr lang="en-US"/>
        </a:p>
      </dgm:t>
    </dgm:pt>
    <dgm:pt modelId="{3448D179-73D5-4D3D-BAFC-5A1A69C3BA23}" type="sibTrans" cxnId="{D5EEE448-C21C-4B7D-8C20-68F71F210C95}">
      <dgm:prSet/>
      <dgm:spPr/>
      <dgm:t>
        <a:bodyPr/>
        <a:lstStyle/>
        <a:p>
          <a:endParaRPr lang="en-US"/>
        </a:p>
      </dgm:t>
    </dgm:pt>
    <dgm:pt modelId="{EA1A5B44-DC36-4A5B-BD01-CF80D2EEACB1}">
      <dgm:prSet/>
      <dgm:spPr/>
      <dgm:t>
        <a:bodyPr/>
        <a:lstStyle/>
        <a:p>
          <a:r>
            <a:rPr lang="en-US"/>
            <a:t>Stay home when you are sick.</a:t>
          </a:r>
        </a:p>
      </dgm:t>
    </dgm:pt>
    <dgm:pt modelId="{097EF2F3-EDF4-497A-9E28-B4D260E6E5E3}" type="parTrans" cxnId="{2DB595A1-9370-49FB-AE1E-5E462F3B8881}">
      <dgm:prSet/>
      <dgm:spPr/>
      <dgm:t>
        <a:bodyPr/>
        <a:lstStyle/>
        <a:p>
          <a:endParaRPr lang="en-US"/>
        </a:p>
      </dgm:t>
    </dgm:pt>
    <dgm:pt modelId="{1E9F07B3-FCEC-4421-8EDB-E369BA2F0F5E}" type="sibTrans" cxnId="{2DB595A1-9370-49FB-AE1E-5E462F3B8881}">
      <dgm:prSet/>
      <dgm:spPr/>
      <dgm:t>
        <a:bodyPr/>
        <a:lstStyle/>
        <a:p>
          <a:endParaRPr lang="en-US"/>
        </a:p>
      </dgm:t>
    </dgm:pt>
    <dgm:pt modelId="{2F92A901-1114-4EA6-B8C2-AA67D82A2092}">
      <dgm:prSet/>
      <dgm:spPr/>
      <dgm:t>
        <a:bodyPr/>
        <a:lstStyle/>
        <a:p>
          <a:r>
            <a:rPr lang="en-US"/>
            <a:t>Cover your mouth and nose.</a:t>
          </a:r>
        </a:p>
      </dgm:t>
    </dgm:pt>
    <dgm:pt modelId="{759ECED3-D850-41DC-B1DE-8C52E4436A34}" type="parTrans" cxnId="{FB28B7F0-A991-41C4-8F2E-90CAEE190C0E}">
      <dgm:prSet/>
      <dgm:spPr/>
      <dgm:t>
        <a:bodyPr/>
        <a:lstStyle/>
        <a:p>
          <a:endParaRPr lang="en-US"/>
        </a:p>
      </dgm:t>
    </dgm:pt>
    <dgm:pt modelId="{F1262F81-B215-4D22-AD65-0C3C37C5F925}" type="sibTrans" cxnId="{FB28B7F0-A991-41C4-8F2E-90CAEE190C0E}">
      <dgm:prSet/>
      <dgm:spPr/>
      <dgm:t>
        <a:bodyPr/>
        <a:lstStyle/>
        <a:p>
          <a:endParaRPr lang="en-US"/>
        </a:p>
      </dgm:t>
    </dgm:pt>
    <dgm:pt modelId="{84A892DE-1477-48D1-970B-D40977ED3634}">
      <dgm:prSet/>
      <dgm:spPr/>
      <dgm:t>
        <a:bodyPr/>
        <a:lstStyle/>
        <a:p>
          <a:r>
            <a:rPr lang="en-US"/>
            <a:t>Avoid touching your eyes, nose, or mouth.</a:t>
          </a:r>
        </a:p>
      </dgm:t>
    </dgm:pt>
    <dgm:pt modelId="{ED68CECA-6214-4AEB-96FB-517D3DD12482}" type="parTrans" cxnId="{4A95F833-CD22-4F44-8444-82F1D874D9D2}">
      <dgm:prSet/>
      <dgm:spPr/>
      <dgm:t>
        <a:bodyPr/>
        <a:lstStyle/>
        <a:p>
          <a:endParaRPr lang="en-US"/>
        </a:p>
      </dgm:t>
    </dgm:pt>
    <dgm:pt modelId="{0A94333D-40A6-42FD-8B2E-2E96B9A81CC8}" type="sibTrans" cxnId="{4A95F833-CD22-4F44-8444-82F1D874D9D2}">
      <dgm:prSet/>
      <dgm:spPr/>
      <dgm:t>
        <a:bodyPr/>
        <a:lstStyle/>
        <a:p>
          <a:endParaRPr lang="en-US"/>
        </a:p>
      </dgm:t>
    </dgm:pt>
    <dgm:pt modelId="{E0A3F7BF-405C-446E-A20D-090500C9BDAA}">
      <dgm:prSet/>
      <dgm:spPr/>
      <dgm:t>
        <a:bodyPr/>
        <a:lstStyle/>
        <a:p>
          <a:r>
            <a:rPr lang="en-US"/>
            <a:t>Practice other good health habits.</a:t>
          </a:r>
        </a:p>
      </dgm:t>
    </dgm:pt>
    <dgm:pt modelId="{30FF16F1-E330-4724-A868-05421F832174}" type="parTrans" cxnId="{E580CEDC-F487-43D8-88D2-BE33CCC9C178}">
      <dgm:prSet/>
      <dgm:spPr/>
      <dgm:t>
        <a:bodyPr/>
        <a:lstStyle/>
        <a:p>
          <a:endParaRPr lang="en-US"/>
        </a:p>
      </dgm:t>
    </dgm:pt>
    <dgm:pt modelId="{8F8348A6-41AF-4D2B-A059-E0A9498B9F54}" type="sibTrans" cxnId="{E580CEDC-F487-43D8-88D2-BE33CCC9C178}">
      <dgm:prSet/>
      <dgm:spPr/>
      <dgm:t>
        <a:bodyPr/>
        <a:lstStyle/>
        <a:p>
          <a:endParaRPr lang="en-US"/>
        </a:p>
      </dgm:t>
    </dgm:pt>
    <dgm:pt modelId="{C270D446-8CB4-4F35-9E78-37F93937083D}">
      <dgm:prSet/>
      <dgm:spPr/>
      <dgm:t>
        <a:bodyPr/>
        <a:lstStyle/>
        <a:p>
          <a:r>
            <a:rPr lang="en-US" dirty="0"/>
            <a:t>CLEAN YOUR HANDS.</a:t>
          </a:r>
        </a:p>
      </dgm:t>
    </dgm:pt>
    <dgm:pt modelId="{E500041F-6420-4408-9B3F-E10993B4922D}" type="parTrans" cxnId="{4495B53E-3C74-4775-BAD0-5B75387E9C3E}">
      <dgm:prSet/>
      <dgm:spPr/>
      <dgm:t>
        <a:bodyPr/>
        <a:lstStyle/>
        <a:p>
          <a:endParaRPr lang="en-US"/>
        </a:p>
      </dgm:t>
    </dgm:pt>
    <dgm:pt modelId="{6B81ADEF-374D-40BF-8983-BEAD130C88C9}" type="sibTrans" cxnId="{4495B53E-3C74-4775-BAD0-5B75387E9C3E}">
      <dgm:prSet/>
      <dgm:spPr/>
      <dgm:t>
        <a:bodyPr/>
        <a:lstStyle/>
        <a:p>
          <a:endParaRPr lang="en-US"/>
        </a:p>
      </dgm:t>
    </dgm:pt>
    <dgm:pt modelId="{C6F55D16-6A1C-4B19-A368-D7CAD786EC48}" type="pres">
      <dgm:prSet presAssocID="{D2F6E810-A87E-4875-9199-69876BEF8E8C}" presName="root" presStyleCnt="0">
        <dgm:presLayoutVars>
          <dgm:dir/>
          <dgm:resizeHandles val="exact"/>
        </dgm:presLayoutVars>
      </dgm:prSet>
      <dgm:spPr/>
    </dgm:pt>
    <dgm:pt modelId="{F229977F-887D-4C2A-8DD1-98F35BBFDD56}" type="pres">
      <dgm:prSet presAssocID="{E6A6BB27-370E-40A4-AB07-6AB70635740B}" presName="compNode" presStyleCnt="0"/>
      <dgm:spPr/>
    </dgm:pt>
    <dgm:pt modelId="{2D943051-CE2D-4B6D-B88B-58E28DC54A99}" type="pres">
      <dgm:prSet presAssocID="{E6A6BB27-370E-40A4-AB07-6AB70635740B}" presName="bgRect" presStyleLbl="bgShp" presStyleIdx="0" presStyleCnt="7"/>
      <dgm:spPr/>
    </dgm:pt>
    <dgm:pt modelId="{04A2B3AB-2E14-4F99-9771-27703C9E5F1A}" type="pres">
      <dgm:prSet presAssocID="{E6A6BB27-370E-40A4-AB07-6AB70635740B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8610E7DB-7623-4FEB-8259-7E92645C9B9F}" type="pres">
      <dgm:prSet presAssocID="{E6A6BB27-370E-40A4-AB07-6AB70635740B}" presName="spaceRect" presStyleCnt="0"/>
      <dgm:spPr/>
    </dgm:pt>
    <dgm:pt modelId="{9F6B3F77-E70E-4000-886E-85FFA35948A8}" type="pres">
      <dgm:prSet presAssocID="{E6A6BB27-370E-40A4-AB07-6AB70635740B}" presName="parTx" presStyleLbl="revTx" presStyleIdx="0" presStyleCnt="7">
        <dgm:presLayoutVars>
          <dgm:chMax val="0"/>
          <dgm:chPref val="0"/>
        </dgm:presLayoutVars>
      </dgm:prSet>
      <dgm:spPr/>
    </dgm:pt>
    <dgm:pt modelId="{EA3B24DF-56A6-4301-815D-124C806DBCEB}" type="pres">
      <dgm:prSet presAssocID="{584D5DEA-99C1-4B5E-9A0D-4624740A3791}" presName="sibTrans" presStyleCnt="0"/>
      <dgm:spPr/>
    </dgm:pt>
    <dgm:pt modelId="{4EA3E29E-214A-422D-8EF8-51E21E901C2C}" type="pres">
      <dgm:prSet presAssocID="{3B182730-D3D8-4462-B021-5518F3F6BE96}" presName="compNode" presStyleCnt="0"/>
      <dgm:spPr/>
    </dgm:pt>
    <dgm:pt modelId="{628B1048-16BB-4F00-926B-64E636220F33}" type="pres">
      <dgm:prSet presAssocID="{3B182730-D3D8-4462-B021-5518F3F6BE96}" presName="bgRect" presStyleLbl="bgShp" presStyleIdx="1" presStyleCnt="7"/>
      <dgm:spPr/>
    </dgm:pt>
    <dgm:pt modelId="{4DFC6AB3-A768-488E-A9DF-A41BF5E6EA93}" type="pres">
      <dgm:prSet presAssocID="{3B182730-D3D8-4462-B021-5518F3F6BE96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21C79C9D-7081-48A3-BBAD-C2618B326912}" type="pres">
      <dgm:prSet presAssocID="{3B182730-D3D8-4462-B021-5518F3F6BE96}" presName="spaceRect" presStyleCnt="0"/>
      <dgm:spPr/>
    </dgm:pt>
    <dgm:pt modelId="{809504A4-B5A7-42FC-AEB4-7012572D95A6}" type="pres">
      <dgm:prSet presAssocID="{3B182730-D3D8-4462-B021-5518F3F6BE96}" presName="parTx" presStyleLbl="revTx" presStyleIdx="1" presStyleCnt="7">
        <dgm:presLayoutVars>
          <dgm:chMax val="0"/>
          <dgm:chPref val="0"/>
        </dgm:presLayoutVars>
      </dgm:prSet>
      <dgm:spPr/>
    </dgm:pt>
    <dgm:pt modelId="{50F78486-2A7A-4208-A0B7-8B3B4602F334}" type="pres">
      <dgm:prSet presAssocID="{3448D179-73D5-4D3D-BAFC-5A1A69C3BA23}" presName="sibTrans" presStyleCnt="0"/>
      <dgm:spPr/>
    </dgm:pt>
    <dgm:pt modelId="{4A230297-2E56-4FDF-B9B1-18DE250425FF}" type="pres">
      <dgm:prSet presAssocID="{EA1A5B44-DC36-4A5B-BD01-CF80D2EEACB1}" presName="compNode" presStyleCnt="0"/>
      <dgm:spPr/>
    </dgm:pt>
    <dgm:pt modelId="{C907382C-9E41-4086-A2FA-6A1E80EFAA4E}" type="pres">
      <dgm:prSet presAssocID="{EA1A5B44-DC36-4A5B-BD01-CF80D2EEACB1}" presName="bgRect" presStyleLbl="bgShp" presStyleIdx="2" presStyleCnt="7"/>
      <dgm:spPr/>
    </dgm:pt>
    <dgm:pt modelId="{0EF5358E-D69B-4F0B-AC91-F605361F5694}" type="pres">
      <dgm:prSet presAssocID="{EA1A5B44-DC36-4A5B-BD01-CF80D2EEACB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58FD02B8-B12D-4A9F-B7DF-F2563C45993A}" type="pres">
      <dgm:prSet presAssocID="{EA1A5B44-DC36-4A5B-BD01-CF80D2EEACB1}" presName="spaceRect" presStyleCnt="0"/>
      <dgm:spPr/>
    </dgm:pt>
    <dgm:pt modelId="{1FA1C20A-E1EE-41E9-A76E-957794470E32}" type="pres">
      <dgm:prSet presAssocID="{EA1A5B44-DC36-4A5B-BD01-CF80D2EEACB1}" presName="parTx" presStyleLbl="revTx" presStyleIdx="2" presStyleCnt="7">
        <dgm:presLayoutVars>
          <dgm:chMax val="0"/>
          <dgm:chPref val="0"/>
        </dgm:presLayoutVars>
      </dgm:prSet>
      <dgm:spPr/>
    </dgm:pt>
    <dgm:pt modelId="{BC91B6C7-CBA6-46AD-949C-2353E864FDAE}" type="pres">
      <dgm:prSet presAssocID="{1E9F07B3-FCEC-4421-8EDB-E369BA2F0F5E}" presName="sibTrans" presStyleCnt="0"/>
      <dgm:spPr/>
    </dgm:pt>
    <dgm:pt modelId="{9907CE42-2AF1-499C-BC9D-4FDDF80B8CAE}" type="pres">
      <dgm:prSet presAssocID="{2F92A901-1114-4EA6-B8C2-AA67D82A2092}" presName="compNode" presStyleCnt="0"/>
      <dgm:spPr/>
    </dgm:pt>
    <dgm:pt modelId="{21A7F8A1-8C8F-49DC-BD12-836A022F1460}" type="pres">
      <dgm:prSet presAssocID="{2F92A901-1114-4EA6-B8C2-AA67D82A2092}" presName="bgRect" presStyleLbl="bgShp" presStyleIdx="3" presStyleCnt="7"/>
      <dgm:spPr/>
    </dgm:pt>
    <dgm:pt modelId="{323A1121-1C5C-4983-ADFA-BF08D52CD2ED}" type="pres">
      <dgm:prSet presAssocID="{2F92A901-1114-4EA6-B8C2-AA67D82A2092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52E614D7-E91E-4DF2-A588-98D9E2D7AE92}" type="pres">
      <dgm:prSet presAssocID="{2F92A901-1114-4EA6-B8C2-AA67D82A2092}" presName="spaceRect" presStyleCnt="0"/>
      <dgm:spPr/>
    </dgm:pt>
    <dgm:pt modelId="{B5B52059-6E39-4DDA-9F8E-F2A56D239275}" type="pres">
      <dgm:prSet presAssocID="{2F92A901-1114-4EA6-B8C2-AA67D82A2092}" presName="parTx" presStyleLbl="revTx" presStyleIdx="3" presStyleCnt="7">
        <dgm:presLayoutVars>
          <dgm:chMax val="0"/>
          <dgm:chPref val="0"/>
        </dgm:presLayoutVars>
      </dgm:prSet>
      <dgm:spPr/>
    </dgm:pt>
    <dgm:pt modelId="{B7E99347-DCB4-41F4-99ED-F56D201AAACB}" type="pres">
      <dgm:prSet presAssocID="{F1262F81-B215-4D22-AD65-0C3C37C5F925}" presName="sibTrans" presStyleCnt="0"/>
      <dgm:spPr/>
    </dgm:pt>
    <dgm:pt modelId="{B64B7254-8316-4FE4-B264-1535D8473398}" type="pres">
      <dgm:prSet presAssocID="{84A892DE-1477-48D1-970B-D40977ED3634}" presName="compNode" presStyleCnt="0"/>
      <dgm:spPr/>
    </dgm:pt>
    <dgm:pt modelId="{B5B83211-55D1-43EA-A8A7-024391E1769E}" type="pres">
      <dgm:prSet presAssocID="{84A892DE-1477-48D1-970B-D40977ED3634}" presName="bgRect" presStyleLbl="bgShp" presStyleIdx="4" presStyleCnt="7"/>
      <dgm:spPr/>
    </dgm:pt>
    <dgm:pt modelId="{B458677A-5A7F-4E83-BBDF-2E629F916BB1}" type="pres">
      <dgm:prSet presAssocID="{84A892DE-1477-48D1-970B-D40977ED363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ind"/>
        </a:ext>
      </dgm:extLst>
    </dgm:pt>
    <dgm:pt modelId="{E44836FB-6B16-4842-A97E-6A4EF52AE72A}" type="pres">
      <dgm:prSet presAssocID="{84A892DE-1477-48D1-970B-D40977ED3634}" presName="spaceRect" presStyleCnt="0"/>
      <dgm:spPr/>
    </dgm:pt>
    <dgm:pt modelId="{919723E8-8EA5-4A0B-B019-BCA675796196}" type="pres">
      <dgm:prSet presAssocID="{84A892DE-1477-48D1-970B-D40977ED3634}" presName="parTx" presStyleLbl="revTx" presStyleIdx="4" presStyleCnt="7">
        <dgm:presLayoutVars>
          <dgm:chMax val="0"/>
          <dgm:chPref val="0"/>
        </dgm:presLayoutVars>
      </dgm:prSet>
      <dgm:spPr/>
    </dgm:pt>
    <dgm:pt modelId="{23957D66-16CE-4653-BA0E-1306D300081A}" type="pres">
      <dgm:prSet presAssocID="{0A94333D-40A6-42FD-8B2E-2E96B9A81CC8}" presName="sibTrans" presStyleCnt="0"/>
      <dgm:spPr/>
    </dgm:pt>
    <dgm:pt modelId="{FFEFAFF5-E1EA-4748-8BE4-ADC9C4E5C681}" type="pres">
      <dgm:prSet presAssocID="{E0A3F7BF-405C-446E-A20D-090500C9BDAA}" presName="compNode" presStyleCnt="0"/>
      <dgm:spPr/>
    </dgm:pt>
    <dgm:pt modelId="{25FC0D86-84D6-4417-ABDC-72C35A00497C}" type="pres">
      <dgm:prSet presAssocID="{E0A3F7BF-405C-446E-A20D-090500C9BDAA}" presName="bgRect" presStyleLbl="bgShp" presStyleIdx="5" presStyleCnt="7"/>
      <dgm:spPr/>
    </dgm:pt>
    <dgm:pt modelId="{D7775225-C28D-4764-A249-25B431195198}" type="pres">
      <dgm:prSet presAssocID="{E0A3F7BF-405C-446E-A20D-090500C9BDA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601852A4-9CE9-4AD1-8B6B-FDA5598360C3}" type="pres">
      <dgm:prSet presAssocID="{E0A3F7BF-405C-446E-A20D-090500C9BDAA}" presName="spaceRect" presStyleCnt="0"/>
      <dgm:spPr/>
    </dgm:pt>
    <dgm:pt modelId="{D4AC8875-5D21-4742-8B7A-2100DB892C59}" type="pres">
      <dgm:prSet presAssocID="{E0A3F7BF-405C-446E-A20D-090500C9BDAA}" presName="parTx" presStyleLbl="revTx" presStyleIdx="5" presStyleCnt="7">
        <dgm:presLayoutVars>
          <dgm:chMax val="0"/>
          <dgm:chPref val="0"/>
        </dgm:presLayoutVars>
      </dgm:prSet>
      <dgm:spPr/>
    </dgm:pt>
    <dgm:pt modelId="{27393B3A-505A-4AC5-AD04-2235F221AFCD}" type="pres">
      <dgm:prSet presAssocID="{8F8348A6-41AF-4D2B-A059-E0A9498B9F54}" presName="sibTrans" presStyleCnt="0"/>
      <dgm:spPr/>
    </dgm:pt>
    <dgm:pt modelId="{504CD6CD-ADFC-4A0D-8924-9DB8401F13C3}" type="pres">
      <dgm:prSet presAssocID="{C270D446-8CB4-4F35-9E78-37F93937083D}" presName="compNode" presStyleCnt="0"/>
      <dgm:spPr/>
    </dgm:pt>
    <dgm:pt modelId="{21F1B901-7B3B-404C-8A9D-5FE93C52AB98}" type="pres">
      <dgm:prSet presAssocID="{C270D446-8CB4-4F35-9E78-37F93937083D}" presName="bgRect" presStyleLbl="bgShp" presStyleIdx="6" presStyleCnt="7"/>
      <dgm:spPr/>
    </dgm:pt>
    <dgm:pt modelId="{AD2552C4-E672-47CC-AC07-EDAAB4992E3E}" type="pres">
      <dgm:prSet presAssocID="{C270D446-8CB4-4F35-9E78-37F93937083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8EA9B1FC-4816-4DC9-953B-C5CF4FC7E4B1}" type="pres">
      <dgm:prSet presAssocID="{C270D446-8CB4-4F35-9E78-37F93937083D}" presName="spaceRect" presStyleCnt="0"/>
      <dgm:spPr/>
    </dgm:pt>
    <dgm:pt modelId="{32AC72EF-60E0-411A-A3BB-F30FC1433E17}" type="pres">
      <dgm:prSet presAssocID="{C270D446-8CB4-4F35-9E78-37F93937083D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FF96D208-C59A-415B-AD9E-80C79467188E}" type="presOf" srcId="{E0A3F7BF-405C-446E-A20D-090500C9BDAA}" destId="{D4AC8875-5D21-4742-8B7A-2100DB892C59}" srcOrd="0" destOrd="0" presId="urn:microsoft.com/office/officeart/2018/2/layout/IconVerticalSolidList"/>
    <dgm:cxn modelId="{5BBBF22D-7CE6-4AC4-8FC3-FCCD3F34543A}" type="presOf" srcId="{D2F6E810-A87E-4875-9199-69876BEF8E8C}" destId="{C6F55D16-6A1C-4B19-A368-D7CAD786EC48}" srcOrd="0" destOrd="0" presId="urn:microsoft.com/office/officeart/2018/2/layout/IconVerticalSolidList"/>
    <dgm:cxn modelId="{4A95F833-CD22-4F44-8444-82F1D874D9D2}" srcId="{D2F6E810-A87E-4875-9199-69876BEF8E8C}" destId="{84A892DE-1477-48D1-970B-D40977ED3634}" srcOrd="4" destOrd="0" parTransId="{ED68CECA-6214-4AEB-96FB-517D3DD12482}" sibTransId="{0A94333D-40A6-42FD-8B2E-2E96B9A81CC8}"/>
    <dgm:cxn modelId="{D719DE37-CD0E-4205-8CA1-66152C470CE2}" type="presOf" srcId="{EA1A5B44-DC36-4A5B-BD01-CF80D2EEACB1}" destId="{1FA1C20A-E1EE-41E9-A76E-957794470E32}" srcOrd="0" destOrd="0" presId="urn:microsoft.com/office/officeart/2018/2/layout/IconVerticalSolidList"/>
    <dgm:cxn modelId="{9A027738-74CB-404D-AFAD-5D8541A24DF8}" srcId="{D2F6E810-A87E-4875-9199-69876BEF8E8C}" destId="{E6A6BB27-370E-40A4-AB07-6AB70635740B}" srcOrd="0" destOrd="0" parTransId="{445C16D2-03D8-495B-8EA4-36719F2337FD}" sibTransId="{584D5DEA-99C1-4B5E-9A0D-4624740A3791}"/>
    <dgm:cxn modelId="{4495B53E-3C74-4775-BAD0-5B75387E9C3E}" srcId="{D2F6E810-A87E-4875-9199-69876BEF8E8C}" destId="{C270D446-8CB4-4F35-9E78-37F93937083D}" srcOrd="6" destOrd="0" parTransId="{E500041F-6420-4408-9B3F-E10993B4922D}" sibTransId="{6B81ADEF-374D-40BF-8983-BEAD130C88C9}"/>
    <dgm:cxn modelId="{4BED3E66-B8AC-4D81-9F9A-8030A474282B}" type="presOf" srcId="{E6A6BB27-370E-40A4-AB07-6AB70635740B}" destId="{9F6B3F77-E70E-4000-886E-85FFA35948A8}" srcOrd="0" destOrd="0" presId="urn:microsoft.com/office/officeart/2018/2/layout/IconVerticalSolidList"/>
    <dgm:cxn modelId="{D5EEE448-C21C-4B7D-8C20-68F71F210C95}" srcId="{D2F6E810-A87E-4875-9199-69876BEF8E8C}" destId="{3B182730-D3D8-4462-B021-5518F3F6BE96}" srcOrd="1" destOrd="0" parTransId="{0E97C463-0144-49C0-A84A-A77A8A41C4C5}" sibTransId="{3448D179-73D5-4D3D-BAFC-5A1A69C3BA23}"/>
    <dgm:cxn modelId="{EF88896B-ADA0-4990-BDD7-F3D13485A55C}" type="presOf" srcId="{84A892DE-1477-48D1-970B-D40977ED3634}" destId="{919723E8-8EA5-4A0B-B019-BCA675796196}" srcOrd="0" destOrd="0" presId="urn:microsoft.com/office/officeart/2018/2/layout/IconVerticalSolidList"/>
    <dgm:cxn modelId="{FBCC2A70-DEE1-4A53-B2F3-1F8397D74486}" type="presOf" srcId="{C270D446-8CB4-4F35-9E78-37F93937083D}" destId="{32AC72EF-60E0-411A-A3BB-F30FC1433E17}" srcOrd="0" destOrd="0" presId="urn:microsoft.com/office/officeart/2018/2/layout/IconVerticalSolidList"/>
    <dgm:cxn modelId="{AF9AB35A-C045-4A87-BD6F-B4B58E600FAB}" type="presOf" srcId="{2F92A901-1114-4EA6-B8C2-AA67D82A2092}" destId="{B5B52059-6E39-4DDA-9F8E-F2A56D239275}" srcOrd="0" destOrd="0" presId="urn:microsoft.com/office/officeart/2018/2/layout/IconVerticalSolidList"/>
    <dgm:cxn modelId="{2DB595A1-9370-49FB-AE1E-5E462F3B8881}" srcId="{D2F6E810-A87E-4875-9199-69876BEF8E8C}" destId="{EA1A5B44-DC36-4A5B-BD01-CF80D2EEACB1}" srcOrd="2" destOrd="0" parTransId="{097EF2F3-EDF4-497A-9E28-B4D260E6E5E3}" sibTransId="{1E9F07B3-FCEC-4421-8EDB-E369BA2F0F5E}"/>
    <dgm:cxn modelId="{7FB13AC6-DDA8-409F-977C-ACD44F415CC2}" type="presOf" srcId="{3B182730-D3D8-4462-B021-5518F3F6BE96}" destId="{809504A4-B5A7-42FC-AEB4-7012572D95A6}" srcOrd="0" destOrd="0" presId="urn:microsoft.com/office/officeart/2018/2/layout/IconVerticalSolidList"/>
    <dgm:cxn modelId="{E580CEDC-F487-43D8-88D2-BE33CCC9C178}" srcId="{D2F6E810-A87E-4875-9199-69876BEF8E8C}" destId="{E0A3F7BF-405C-446E-A20D-090500C9BDAA}" srcOrd="5" destOrd="0" parTransId="{30FF16F1-E330-4724-A868-05421F832174}" sibTransId="{8F8348A6-41AF-4D2B-A059-E0A9498B9F54}"/>
    <dgm:cxn modelId="{FB28B7F0-A991-41C4-8F2E-90CAEE190C0E}" srcId="{D2F6E810-A87E-4875-9199-69876BEF8E8C}" destId="{2F92A901-1114-4EA6-B8C2-AA67D82A2092}" srcOrd="3" destOrd="0" parTransId="{759ECED3-D850-41DC-B1DE-8C52E4436A34}" sibTransId="{F1262F81-B215-4D22-AD65-0C3C37C5F925}"/>
    <dgm:cxn modelId="{4C791EF7-B9C8-400D-A96F-D23317796903}" type="presParOf" srcId="{C6F55D16-6A1C-4B19-A368-D7CAD786EC48}" destId="{F229977F-887D-4C2A-8DD1-98F35BBFDD56}" srcOrd="0" destOrd="0" presId="urn:microsoft.com/office/officeart/2018/2/layout/IconVerticalSolidList"/>
    <dgm:cxn modelId="{A4A9DC49-7D9F-4752-9173-2DBF31136367}" type="presParOf" srcId="{F229977F-887D-4C2A-8DD1-98F35BBFDD56}" destId="{2D943051-CE2D-4B6D-B88B-58E28DC54A99}" srcOrd="0" destOrd="0" presId="urn:microsoft.com/office/officeart/2018/2/layout/IconVerticalSolidList"/>
    <dgm:cxn modelId="{87F8C459-387F-4CA4-81D5-2765C5152D54}" type="presParOf" srcId="{F229977F-887D-4C2A-8DD1-98F35BBFDD56}" destId="{04A2B3AB-2E14-4F99-9771-27703C9E5F1A}" srcOrd="1" destOrd="0" presId="urn:microsoft.com/office/officeart/2018/2/layout/IconVerticalSolidList"/>
    <dgm:cxn modelId="{F55A9F10-BC80-40A1-BAC2-A5416F66BBC1}" type="presParOf" srcId="{F229977F-887D-4C2A-8DD1-98F35BBFDD56}" destId="{8610E7DB-7623-4FEB-8259-7E92645C9B9F}" srcOrd="2" destOrd="0" presId="urn:microsoft.com/office/officeart/2018/2/layout/IconVerticalSolidList"/>
    <dgm:cxn modelId="{20BC3A7B-041C-4DAF-BF78-531CB3139A4D}" type="presParOf" srcId="{F229977F-887D-4C2A-8DD1-98F35BBFDD56}" destId="{9F6B3F77-E70E-4000-886E-85FFA35948A8}" srcOrd="3" destOrd="0" presId="urn:microsoft.com/office/officeart/2018/2/layout/IconVerticalSolidList"/>
    <dgm:cxn modelId="{DF7E3B4C-9062-4D3F-9A8C-5538FC744407}" type="presParOf" srcId="{C6F55D16-6A1C-4B19-A368-D7CAD786EC48}" destId="{EA3B24DF-56A6-4301-815D-124C806DBCEB}" srcOrd="1" destOrd="0" presId="urn:microsoft.com/office/officeart/2018/2/layout/IconVerticalSolidList"/>
    <dgm:cxn modelId="{ADEB8633-241E-482C-B3B4-FEFD34EFCD3D}" type="presParOf" srcId="{C6F55D16-6A1C-4B19-A368-D7CAD786EC48}" destId="{4EA3E29E-214A-422D-8EF8-51E21E901C2C}" srcOrd="2" destOrd="0" presId="urn:microsoft.com/office/officeart/2018/2/layout/IconVerticalSolidList"/>
    <dgm:cxn modelId="{E57020C8-74C0-4459-A399-BBF5B2CB2130}" type="presParOf" srcId="{4EA3E29E-214A-422D-8EF8-51E21E901C2C}" destId="{628B1048-16BB-4F00-926B-64E636220F33}" srcOrd="0" destOrd="0" presId="urn:microsoft.com/office/officeart/2018/2/layout/IconVerticalSolidList"/>
    <dgm:cxn modelId="{044104C3-219F-4E23-A29A-8DAC72D810A5}" type="presParOf" srcId="{4EA3E29E-214A-422D-8EF8-51E21E901C2C}" destId="{4DFC6AB3-A768-488E-A9DF-A41BF5E6EA93}" srcOrd="1" destOrd="0" presId="urn:microsoft.com/office/officeart/2018/2/layout/IconVerticalSolidList"/>
    <dgm:cxn modelId="{A111DE3C-8CDD-4C05-B5CA-C5AE3AB8416A}" type="presParOf" srcId="{4EA3E29E-214A-422D-8EF8-51E21E901C2C}" destId="{21C79C9D-7081-48A3-BBAD-C2618B326912}" srcOrd="2" destOrd="0" presId="urn:microsoft.com/office/officeart/2018/2/layout/IconVerticalSolidList"/>
    <dgm:cxn modelId="{3A794173-D6FD-409F-A91F-A01E72E5A2A2}" type="presParOf" srcId="{4EA3E29E-214A-422D-8EF8-51E21E901C2C}" destId="{809504A4-B5A7-42FC-AEB4-7012572D95A6}" srcOrd="3" destOrd="0" presId="urn:microsoft.com/office/officeart/2018/2/layout/IconVerticalSolidList"/>
    <dgm:cxn modelId="{4E333CEF-A6B3-422E-8C87-27DB730596D0}" type="presParOf" srcId="{C6F55D16-6A1C-4B19-A368-D7CAD786EC48}" destId="{50F78486-2A7A-4208-A0B7-8B3B4602F334}" srcOrd="3" destOrd="0" presId="urn:microsoft.com/office/officeart/2018/2/layout/IconVerticalSolidList"/>
    <dgm:cxn modelId="{DD260BE0-3D6C-4A7B-B4DF-12BB33107157}" type="presParOf" srcId="{C6F55D16-6A1C-4B19-A368-D7CAD786EC48}" destId="{4A230297-2E56-4FDF-B9B1-18DE250425FF}" srcOrd="4" destOrd="0" presId="urn:microsoft.com/office/officeart/2018/2/layout/IconVerticalSolidList"/>
    <dgm:cxn modelId="{77E738F4-2EEE-4D94-95E1-0C0062C57DA6}" type="presParOf" srcId="{4A230297-2E56-4FDF-B9B1-18DE250425FF}" destId="{C907382C-9E41-4086-A2FA-6A1E80EFAA4E}" srcOrd="0" destOrd="0" presId="urn:microsoft.com/office/officeart/2018/2/layout/IconVerticalSolidList"/>
    <dgm:cxn modelId="{83394A72-9CAD-4CF3-9E1C-B35F0E09867A}" type="presParOf" srcId="{4A230297-2E56-4FDF-B9B1-18DE250425FF}" destId="{0EF5358E-D69B-4F0B-AC91-F605361F5694}" srcOrd="1" destOrd="0" presId="urn:microsoft.com/office/officeart/2018/2/layout/IconVerticalSolidList"/>
    <dgm:cxn modelId="{F582390D-2FA2-41F8-9D33-2A31731D5768}" type="presParOf" srcId="{4A230297-2E56-4FDF-B9B1-18DE250425FF}" destId="{58FD02B8-B12D-4A9F-B7DF-F2563C45993A}" srcOrd="2" destOrd="0" presId="urn:microsoft.com/office/officeart/2018/2/layout/IconVerticalSolidList"/>
    <dgm:cxn modelId="{AFD0AEEF-9D3D-43EE-AFE5-D09EB79EC790}" type="presParOf" srcId="{4A230297-2E56-4FDF-B9B1-18DE250425FF}" destId="{1FA1C20A-E1EE-41E9-A76E-957794470E32}" srcOrd="3" destOrd="0" presId="urn:microsoft.com/office/officeart/2018/2/layout/IconVerticalSolidList"/>
    <dgm:cxn modelId="{A99096AD-A1E4-468A-A227-E81262FA4821}" type="presParOf" srcId="{C6F55D16-6A1C-4B19-A368-D7CAD786EC48}" destId="{BC91B6C7-CBA6-46AD-949C-2353E864FDAE}" srcOrd="5" destOrd="0" presId="urn:microsoft.com/office/officeart/2018/2/layout/IconVerticalSolidList"/>
    <dgm:cxn modelId="{E71F3849-0749-4382-B47E-E0305BF89BAF}" type="presParOf" srcId="{C6F55D16-6A1C-4B19-A368-D7CAD786EC48}" destId="{9907CE42-2AF1-499C-BC9D-4FDDF80B8CAE}" srcOrd="6" destOrd="0" presId="urn:microsoft.com/office/officeart/2018/2/layout/IconVerticalSolidList"/>
    <dgm:cxn modelId="{4BD915B5-FF04-4269-BC00-C4AF883B357B}" type="presParOf" srcId="{9907CE42-2AF1-499C-BC9D-4FDDF80B8CAE}" destId="{21A7F8A1-8C8F-49DC-BD12-836A022F1460}" srcOrd="0" destOrd="0" presId="urn:microsoft.com/office/officeart/2018/2/layout/IconVerticalSolidList"/>
    <dgm:cxn modelId="{BC0B7F05-673E-465D-8A62-E01C8FDB9511}" type="presParOf" srcId="{9907CE42-2AF1-499C-BC9D-4FDDF80B8CAE}" destId="{323A1121-1C5C-4983-ADFA-BF08D52CD2ED}" srcOrd="1" destOrd="0" presId="urn:microsoft.com/office/officeart/2018/2/layout/IconVerticalSolidList"/>
    <dgm:cxn modelId="{BA44DD39-D75B-49CA-844B-945DDA585B80}" type="presParOf" srcId="{9907CE42-2AF1-499C-BC9D-4FDDF80B8CAE}" destId="{52E614D7-E91E-4DF2-A588-98D9E2D7AE92}" srcOrd="2" destOrd="0" presId="urn:microsoft.com/office/officeart/2018/2/layout/IconVerticalSolidList"/>
    <dgm:cxn modelId="{91D32E2A-781B-4DE4-B630-C47CFFA14123}" type="presParOf" srcId="{9907CE42-2AF1-499C-BC9D-4FDDF80B8CAE}" destId="{B5B52059-6E39-4DDA-9F8E-F2A56D239275}" srcOrd="3" destOrd="0" presId="urn:microsoft.com/office/officeart/2018/2/layout/IconVerticalSolidList"/>
    <dgm:cxn modelId="{6057BD95-4B37-4484-8C68-D15E6055B489}" type="presParOf" srcId="{C6F55D16-6A1C-4B19-A368-D7CAD786EC48}" destId="{B7E99347-DCB4-41F4-99ED-F56D201AAACB}" srcOrd="7" destOrd="0" presId="urn:microsoft.com/office/officeart/2018/2/layout/IconVerticalSolidList"/>
    <dgm:cxn modelId="{4A11B147-26B0-410F-B775-38FA56E3C79E}" type="presParOf" srcId="{C6F55D16-6A1C-4B19-A368-D7CAD786EC48}" destId="{B64B7254-8316-4FE4-B264-1535D8473398}" srcOrd="8" destOrd="0" presId="urn:microsoft.com/office/officeart/2018/2/layout/IconVerticalSolidList"/>
    <dgm:cxn modelId="{B9D1564D-AF66-49F4-995B-3BDD7302FA22}" type="presParOf" srcId="{B64B7254-8316-4FE4-B264-1535D8473398}" destId="{B5B83211-55D1-43EA-A8A7-024391E1769E}" srcOrd="0" destOrd="0" presId="urn:microsoft.com/office/officeart/2018/2/layout/IconVerticalSolidList"/>
    <dgm:cxn modelId="{43EA006A-8AF0-44C4-A756-2ABA0CF9ECCC}" type="presParOf" srcId="{B64B7254-8316-4FE4-B264-1535D8473398}" destId="{B458677A-5A7F-4E83-BBDF-2E629F916BB1}" srcOrd="1" destOrd="0" presId="urn:microsoft.com/office/officeart/2018/2/layout/IconVerticalSolidList"/>
    <dgm:cxn modelId="{B33D34C1-19D0-4EF9-9C97-7D29C9C92A2F}" type="presParOf" srcId="{B64B7254-8316-4FE4-B264-1535D8473398}" destId="{E44836FB-6B16-4842-A97E-6A4EF52AE72A}" srcOrd="2" destOrd="0" presId="urn:microsoft.com/office/officeart/2018/2/layout/IconVerticalSolidList"/>
    <dgm:cxn modelId="{96B927FF-51BB-4D77-9087-4C8B736D74AC}" type="presParOf" srcId="{B64B7254-8316-4FE4-B264-1535D8473398}" destId="{919723E8-8EA5-4A0B-B019-BCA675796196}" srcOrd="3" destOrd="0" presId="urn:microsoft.com/office/officeart/2018/2/layout/IconVerticalSolidList"/>
    <dgm:cxn modelId="{4704DE28-183E-4A5A-8E83-6C21A164DAB5}" type="presParOf" srcId="{C6F55D16-6A1C-4B19-A368-D7CAD786EC48}" destId="{23957D66-16CE-4653-BA0E-1306D300081A}" srcOrd="9" destOrd="0" presId="urn:microsoft.com/office/officeart/2018/2/layout/IconVerticalSolidList"/>
    <dgm:cxn modelId="{45AC1255-A387-427A-89DF-EB42FADA1EFE}" type="presParOf" srcId="{C6F55D16-6A1C-4B19-A368-D7CAD786EC48}" destId="{FFEFAFF5-E1EA-4748-8BE4-ADC9C4E5C681}" srcOrd="10" destOrd="0" presId="urn:microsoft.com/office/officeart/2018/2/layout/IconVerticalSolidList"/>
    <dgm:cxn modelId="{DBFA6B87-AEFA-4991-A201-70EAD07E5578}" type="presParOf" srcId="{FFEFAFF5-E1EA-4748-8BE4-ADC9C4E5C681}" destId="{25FC0D86-84D6-4417-ABDC-72C35A00497C}" srcOrd="0" destOrd="0" presId="urn:microsoft.com/office/officeart/2018/2/layout/IconVerticalSolidList"/>
    <dgm:cxn modelId="{BD77FB89-4DB6-4630-B4B0-CD7A09009415}" type="presParOf" srcId="{FFEFAFF5-E1EA-4748-8BE4-ADC9C4E5C681}" destId="{D7775225-C28D-4764-A249-25B431195198}" srcOrd="1" destOrd="0" presId="urn:microsoft.com/office/officeart/2018/2/layout/IconVerticalSolidList"/>
    <dgm:cxn modelId="{103732D6-F238-4967-9DFA-E9D17B62C0E9}" type="presParOf" srcId="{FFEFAFF5-E1EA-4748-8BE4-ADC9C4E5C681}" destId="{601852A4-9CE9-4AD1-8B6B-FDA5598360C3}" srcOrd="2" destOrd="0" presId="urn:microsoft.com/office/officeart/2018/2/layout/IconVerticalSolidList"/>
    <dgm:cxn modelId="{240FA566-D9BF-4CE1-8C4D-0CD1720C0509}" type="presParOf" srcId="{FFEFAFF5-E1EA-4748-8BE4-ADC9C4E5C681}" destId="{D4AC8875-5D21-4742-8B7A-2100DB892C59}" srcOrd="3" destOrd="0" presId="urn:microsoft.com/office/officeart/2018/2/layout/IconVerticalSolidList"/>
    <dgm:cxn modelId="{2E39992C-370F-47C7-8239-508797B5EBE8}" type="presParOf" srcId="{C6F55D16-6A1C-4B19-A368-D7CAD786EC48}" destId="{27393B3A-505A-4AC5-AD04-2235F221AFCD}" srcOrd="11" destOrd="0" presId="urn:microsoft.com/office/officeart/2018/2/layout/IconVerticalSolidList"/>
    <dgm:cxn modelId="{CC44C42B-7297-4482-BC8E-C95738533848}" type="presParOf" srcId="{C6F55D16-6A1C-4B19-A368-D7CAD786EC48}" destId="{504CD6CD-ADFC-4A0D-8924-9DB8401F13C3}" srcOrd="12" destOrd="0" presId="urn:microsoft.com/office/officeart/2018/2/layout/IconVerticalSolidList"/>
    <dgm:cxn modelId="{341B5EA9-097B-45ED-BC40-E614A85A30E2}" type="presParOf" srcId="{504CD6CD-ADFC-4A0D-8924-9DB8401F13C3}" destId="{21F1B901-7B3B-404C-8A9D-5FE93C52AB98}" srcOrd="0" destOrd="0" presId="urn:microsoft.com/office/officeart/2018/2/layout/IconVerticalSolidList"/>
    <dgm:cxn modelId="{E6FCDBCF-6B79-42CC-BE79-6B47C1D8E2A3}" type="presParOf" srcId="{504CD6CD-ADFC-4A0D-8924-9DB8401F13C3}" destId="{AD2552C4-E672-47CC-AC07-EDAAB4992E3E}" srcOrd="1" destOrd="0" presId="urn:microsoft.com/office/officeart/2018/2/layout/IconVerticalSolidList"/>
    <dgm:cxn modelId="{A095B37C-1FBB-4CE3-9A22-4DEB4244D698}" type="presParOf" srcId="{504CD6CD-ADFC-4A0D-8924-9DB8401F13C3}" destId="{8EA9B1FC-4816-4DC9-953B-C5CF4FC7E4B1}" srcOrd="2" destOrd="0" presId="urn:microsoft.com/office/officeart/2018/2/layout/IconVerticalSolidList"/>
    <dgm:cxn modelId="{5204BE6F-71AE-4BAD-BC7F-ADA04B8A5701}" type="presParOf" srcId="{504CD6CD-ADFC-4A0D-8924-9DB8401F13C3}" destId="{32AC72EF-60E0-411A-A3BB-F30FC1433E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43051-CE2D-4B6D-B88B-58E28DC54A99}">
      <dsp:nvSpPr>
        <dsp:cNvPr id="0" name=""/>
        <dsp:cNvSpPr/>
      </dsp:nvSpPr>
      <dsp:spPr>
        <a:xfrm>
          <a:off x="0" y="502"/>
          <a:ext cx="6513603" cy="692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2B3AB-2E14-4F99-9771-27703C9E5F1A}">
      <dsp:nvSpPr>
        <dsp:cNvPr id="0" name=""/>
        <dsp:cNvSpPr/>
      </dsp:nvSpPr>
      <dsp:spPr>
        <a:xfrm>
          <a:off x="209416" y="156266"/>
          <a:ext cx="380756" cy="380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B3F77-E70E-4000-886E-85FFA35948A8}">
      <dsp:nvSpPr>
        <dsp:cNvPr id="0" name=""/>
        <dsp:cNvSpPr/>
      </dsp:nvSpPr>
      <dsp:spPr>
        <a:xfrm>
          <a:off x="799588" y="50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Get vaccinated.</a:t>
          </a:r>
        </a:p>
      </dsp:txBody>
      <dsp:txXfrm>
        <a:off x="799588" y="502"/>
        <a:ext cx="5714015" cy="692284"/>
      </dsp:txXfrm>
    </dsp:sp>
    <dsp:sp modelId="{628B1048-16BB-4F00-926B-64E636220F33}">
      <dsp:nvSpPr>
        <dsp:cNvPr id="0" name=""/>
        <dsp:cNvSpPr/>
      </dsp:nvSpPr>
      <dsp:spPr>
        <a:xfrm>
          <a:off x="0" y="865858"/>
          <a:ext cx="6513603" cy="692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C6AB3-A768-488E-A9DF-A41BF5E6EA93}">
      <dsp:nvSpPr>
        <dsp:cNvPr id="0" name=""/>
        <dsp:cNvSpPr/>
      </dsp:nvSpPr>
      <dsp:spPr>
        <a:xfrm>
          <a:off x="209416" y="1021622"/>
          <a:ext cx="380756" cy="380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504A4-B5A7-42FC-AEB4-7012572D95A6}">
      <dsp:nvSpPr>
        <dsp:cNvPr id="0" name=""/>
        <dsp:cNvSpPr/>
      </dsp:nvSpPr>
      <dsp:spPr>
        <a:xfrm>
          <a:off x="799588" y="86585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Avoid close contact.</a:t>
          </a:r>
        </a:p>
      </dsp:txBody>
      <dsp:txXfrm>
        <a:off x="799588" y="865858"/>
        <a:ext cx="5714015" cy="692284"/>
      </dsp:txXfrm>
    </dsp:sp>
    <dsp:sp modelId="{C907382C-9E41-4086-A2FA-6A1E80EFAA4E}">
      <dsp:nvSpPr>
        <dsp:cNvPr id="0" name=""/>
        <dsp:cNvSpPr/>
      </dsp:nvSpPr>
      <dsp:spPr>
        <a:xfrm>
          <a:off x="0" y="1731214"/>
          <a:ext cx="6513603" cy="6922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5358E-D69B-4F0B-AC91-F605361F5694}">
      <dsp:nvSpPr>
        <dsp:cNvPr id="0" name=""/>
        <dsp:cNvSpPr/>
      </dsp:nvSpPr>
      <dsp:spPr>
        <a:xfrm>
          <a:off x="209416" y="1886978"/>
          <a:ext cx="380756" cy="380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1C20A-E1EE-41E9-A76E-957794470E32}">
      <dsp:nvSpPr>
        <dsp:cNvPr id="0" name=""/>
        <dsp:cNvSpPr/>
      </dsp:nvSpPr>
      <dsp:spPr>
        <a:xfrm>
          <a:off x="799588" y="1731214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Stay home when you are sick.</a:t>
          </a:r>
        </a:p>
      </dsp:txBody>
      <dsp:txXfrm>
        <a:off x="799588" y="1731214"/>
        <a:ext cx="5714015" cy="692284"/>
      </dsp:txXfrm>
    </dsp:sp>
    <dsp:sp modelId="{21A7F8A1-8C8F-49DC-BD12-836A022F1460}">
      <dsp:nvSpPr>
        <dsp:cNvPr id="0" name=""/>
        <dsp:cNvSpPr/>
      </dsp:nvSpPr>
      <dsp:spPr>
        <a:xfrm>
          <a:off x="0" y="2596570"/>
          <a:ext cx="6513603" cy="6922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A1121-1C5C-4983-ADFA-BF08D52CD2ED}">
      <dsp:nvSpPr>
        <dsp:cNvPr id="0" name=""/>
        <dsp:cNvSpPr/>
      </dsp:nvSpPr>
      <dsp:spPr>
        <a:xfrm>
          <a:off x="209416" y="2752334"/>
          <a:ext cx="380756" cy="3807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52059-6E39-4DDA-9F8E-F2A56D239275}">
      <dsp:nvSpPr>
        <dsp:cNvPr id="0" name=""/>
        <dsp:cNvSpPr/>
      </dsp:nvSpPr>
      <dsp:spPr>
        <a:xfrm>
          <a:off x="799588" y="2596570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Cover your mouth and nose.</a:t>
          </a:r>
        </a:p>
      </dsp:txBody>
      <dsp:txXfrm>
        <a:off x="799588" y="2596570"/>
        <a:ext cx="5714015" cy="692284"/>
      </dsp:txXfrm>
    </dsp:sp>
    <dsp:sp modelId="{B5B83211-55D1-43EA-A8A7-024391E1769E}">
      <dsp:nvSpPr>
        <dsp:cNvPr id="0" name=""/>
        <dsp:cNvSpPr/>
      </dsp:nvSpPr>
      <dsp:spPr>
        <a:xfrm>
          <a:off x="0" y="3461926"/>
          <a:ext cx="6513603" cy="6922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8677A-5A7F-4E83-BBDF-2E629F916BB1}">
      <dsp:nvSpPr>
        <dsp:cNvPr id="0" name=""/>
        <dsp:cNvSpPr/>
      </dsp:nvSpPr>
      <dsp:spPr>
        <a:xfrm>
          <a:off x="209416" y="3617690"/>
          <a:ext cx="380756" cy="3807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723E8-8EA5-4A0B-B019-BCA675796196}">
      <dsp:nvSpPr>
        <dsp:cNvPr id="0" name=""/>
        <dsp:cNvSpPr/>
      </dsp:nvSpPr>
      <dsp:spPr>
        <a:xfrm>
          <a:off x="799588" y="3461926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Avoid touching your eyes, nose, or mouth.</a:t>
          </a:r>
        </a:p>
      </dsp:txBody>
      <dsp:txXfrm>
        <a:off x="799588" y="3461926"/>
        <a:ext cx="5714015" cy="692284"/>
      </dsp:txXfrm>
    </dsp:sp>
    <dsp:sp modelId="{25FC0D86-84D6-4417-ABDC-72C35A00497C}">
      <dsp:nvSpPr>
        <dsp:cNvPr id="0" name=""/>
        <dsp:cNvSpPr/>
      </dsp:nvSpPr>
      <dsp:spPr>
        <a:xfrm>
          <a:off x="0" y="4327282"/>
          <a:ext cx="6513603" cy="692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75225-C28D-4764-A249-25B431195198}">
      <dsp:nvSpPr>
        <dsp:cNvPr id="0" name=""/>
        <dsp:cNvSpPr/>
      </dsp:nvSpPr>
      <dsp:spPr>
        <a:xfrm>
          <a:off x="209416" y="4483046"/>
          <a:ext cx="380756" cy="3807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C8875-5D21-4742-8B7A-2100DB892C59}">
      <dsp:nvSpPr>
        <dsp:cNvPr id="0" name=""/>
        <dsp:cNvSpPr/>
      </dsp:nvSpPr>
      <dsp:spPr>
        <a:xfrm>
          <a:off x="799588" y="432728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Practice other good health habits.</a:t>
          </a:r>
        </a:p>
      </dsp:txBody>
      <dsp:txXfrm>
        <a:off x="799588" y="4327282"/>
        <a:ext cx="5714015" cy="692284"/>
      </dsp:txXfrm>
    </dsp:sp>
    <dsp:sp modelId="{21F1B901-7B3B-404C-8A9D-5FE93C52AB98}">
      <dsp:nvSpPr>
        <dsp:cNvPr id="0" name=""/>
        <dsp:cNvSpPr/>
      </dsp:nvSpPr>
      <dsp:spPr>
        <a:xfrm>
          <a:off x="0" y="5192638"/>
          <a:ext cx="6513603" cy="692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552C4-E672-47CC-AC07-EDAAB4992E3E}">
      <dsp:nvSpPr>
        <dsp:cNvPr id="0" name=""/>
        <dsp:cNvSpPr/>
      </dsp:nvSpPr>
      <dsp:spPr>
        <a:xfrm>
          <a:off x="209416" y="5348402"/>
          <a:ext cx="380756" cy="38075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C72EF-60E0-411A-A3BB-F30FC1433E17}">
      <dsp:nvSpPr>
        <dsp:cNvPr id="0" name=""/>
        <dsp:cNvSpPr/>
      </dsp:nvSpPr>
      <dsp:spPr>
        <a:xfrm>
          <a:off x="799588" y="519263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CLEAN YOUR HANDS.</a:t>
          </a:r>
        </a:p>
      </dsp:txBody>
      <dsp:txXfrm>
        <a:off x="799588" y="5192638"/>
        <a:ext cx="5714015" cy="692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3/16/2020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3/16/2020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cs typeface="Arial" pitchFamily="34" charset="0"/>
              </a:rPr>
              <a:t>NOTE: </a:t>
            </a:r>
            <a:r>
              <a:rPr lang="en-US" sz="1200" dirty="0">
                <a:cs typeface="Arial" pitchFamily="34" charset="0"/>
              </a:rPr>
              <a:t>Want a different image on this slide? Select the picture and delete it. Now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6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60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3/16/2020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title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3/16/2020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3/16/2020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3/16/2020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3/16/2020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Picture Placeholder 10" title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3/16/2020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3/16/2020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3/16/2020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3/16/2020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3/16/2020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3/16/2020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blogs.ubc.ca/communicatingscience2014w112/category/science-communicatio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.createdebate.com/debate/show/Do_you_ALWAYS_wash_your_hands_when_you_are_done_using_the_bathro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andwashing/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lifeinthefastlane.com/ccc/hand-hygiene/" TargetMode="External"/><Relationship Id="rId5" Type="http://schemas.openxmlformats.org/officeDocument/2006/relationships/image" Target="../media/image26.jpg"/><Relationship Id="rId4" Type="http://schemas.openxmlformats.org/officeDocument/2006/relationships/hyperlink" Target="https://www.youtube.com/watch?v=LWmok9avzr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flu/prevent/actions-prevent-flu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honeybearlane.com/2014/12/getting-a-flu-shot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evinspear.com/childrens-ministry-cartoons/cartoon-fist-bump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ylifeandkids.com/flu-fighting-tips-and-remedies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sthealthfoodstore.net/healthy_living_blog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warkaparichay.blogspot.com/2012/07/summers-preventing-common-infections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andomwalksinlowcountries.blogspot.com/2014/05/staying-healthy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anmiguel.blogspot.com.es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Illness</a:t>
            </a:r>
            <a:br>
              <a:rPr lang="en-US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prevention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7290" y="4532243"/>
            <a:ext cx="3300457" cy="125630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By:  Sybil Schooler BSN, RN, NCSN</a:t>
            </a:r>
          </a:p>
        </p:txBody>
      </p:sp>
      <p:grpSp>
        <p:nvGrpSpPr>
          <p:cNvPr id="22" name="Group 17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ED071038-3ECE-4FD5-81E0-AEB8347B2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55438" y="896111"/>
            <a:ext cx="4977694" cy="4479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E4ED1C-6CED-4666-A5D9-C6A38329F635}"/>
              </a:ext>
            </a:extLst>
          </p:cNvPr>
          <p:cNvSpPr txBox="1"/>
          <p:nvPr/>
        </p:nvSpPr>
        <p:spPr>
          <a:xfrm>
            <a:off x="7497454" y="5663661"/>
            <a:ext cx="29241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blogs.ubc.ca/communicatingscience2014w112/category/science-communica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00D778E-EFB0-47CC-BE56-E5AB2DAC6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74069" y="643467"/>
            <a:ext cx="8043862" cy="5571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0E801E-4E6F-447D-AFBF-0652AC9736BF}"/>
              </a:ext>
            </a:extLst>
          </p:cNvPr>
          <p:cNvSpPr txBox="1"/>
          <p:nvPr/>
        </p:nvSpPr>
        <p:spPr>
          <a:xfrm>
            <a:off x="7501510" y="6014478"/>
            <a:ext cx="261642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createdebate.com/debate/show/Do_you_ALWAYS_wash_your_hands_when_you_are_done_using_the_bathro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dirty="0"/>
              <a:t>Videos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000" u="sng">
                <a:hlinkClick r:id="rId3"/>
              </a:rPr>
              <a:t>Handwashing: Clean Hands Save Lives</a:t>
            </a:r>
            <a:br>
              <a:rPr lang="en-US" sz="2000"/>
            </a:br>
            <a:r>
              <a:rPr lang="en-US" sz="2000"/>
              <a:t>Tips on hand washing and using alcohol-based hand sanitizers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000" u="sng">
                <a:hlinkClick r:id="rId4"/>
              </a:rPr>
              <a:t>https://www.youtube.com/watch?v=LWmok9avzr4</a:t>
            </a: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6" name="Content Placeholder 5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005A4107-E7A3-417B-9BE6-6BCF9AFD9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57562" y="643467"/>
            <a:ext cx="3731171" cy="5410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8BE2B0-6EAC-4A3C-B7B2-3FC56ADF8E4B}"/>
              </a:ext>
            </a:extLst>
          </p:cNvPr>
          <p:cNvSpPr txBox="1"/>
          <p:nvPr/>
        </p:nvSpPr>
        <p:spPr>
          <a:xfrm>
            <a:off x="7377359" y="5853611"/>
            <a:ext cx="291137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6" tooltip="https://lifeinthefastlane.com/ccc/hand-hygien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9BDC-3A55-4BCB-9599-2CA6C853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42C3B-58F6-4CDD-95BD-541606C59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https://www.cdc.gov/flu/prevent/actions-prevent-flu.htm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9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Flu Prevention Tips</a:t>
            </a:r>
          </a:p>
        </p:txBody>
      </p:sp>
      <p:graphicFrame>
        <p:nvGraphicFramePr>
          <p:cNvPr id="16" name="Content Placeholder 13">
            <a:extLst>
              <a:ext uri="{FF2B5EF4-FFF2-40B4-BE49-F238E27FC236}">
                <a16:creationId xmlns:a16="http://schemas.microsoft.com/office/drawing/2014/main" id="{A1FCB749-FA91-4AE6-AF88-B3490E596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61775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Get Vaccinated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The seasonal flu vaccine protects against the influenza viruses that research indicates will be most common during the upcoming season.</a:t>
            </a:r>
          </a:p>
        </p:txBody>
      </p:sp>
      <p:pic>
        <p:nvPicPr>
          <p:cNvPr id="5" name="Picture 4" descr="A picture containing person, indoor, child, young&#10;&#10;Description automatically generated">
            <a:extLst>
              <a:ext uri="{FF2B5EF4-FFF2-40B4-BE49-F238E27FC236}">
                <a16:creationId xmlns:a16="http://schemas.microsoft.com/office/drawing/2014/main" id="{7D383D72-6711-487F-9937-965598F27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067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272838-5DF2-480E-B830-B918E1559A2B}"/>
              </a:ext>
            </a:extLst>
          </p:cNvPr>
          <p:cNvSpPr txBox="1"/>
          <p:nvPr/>
        </p:nvSpPr>
        <p:spPr>
          <a:xfrm>
            <a:off x="7989923" y="5855693"/>
            <a:ext cx="291137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honeybearlane.com/2014/12/getting-a-flu-sho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277713-CB65-4445-9D5D-6FF38E10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Avoid Close Contact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8DEEB-17A8-4A9F-8189-C19C72B47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Avoid close contact with people who are sick.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When you are sick, keep your distance from others to protect them from getting sick too.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0ED7850-99B1-4F27-BB9D-C7BA75665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539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B55557-A6AB-4A8E-8A5F-A68F303818C6}"/>
              </a:ext>
            </a:extLst>
          </p:cNvPr>
          <p:cNvSpPr txBox="1"/>
          <p:nvPr/>
        </p:nvSpPr>
        <p:spPr>
          <a:xfrm>
            <a:off x="6094476" y="6108261"/>
            <a:ext cx="2924198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kevinspear.com/childrens-ministry-cartoons/cartoon-fist-b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277713-CB65-4445-9D5D-6FF38E10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Stay Home When You Are Sick</a:t>
            </a:r>
          </a:p>
        </p:txBody>
      </p:sp>
      <p:pic>
        <p:nvPicPr>
          <p:cNvPr id="5" name="Picture 4" descr="A person sitting on a bed&#10;&#10;Description automatically generated">
            <a:extLst>
              <a:ext uri="{FF2B5EF4-FFF2-40B4-BE49-F238E27FC236}">
                <a16:creationId xmlns:a16="http://schemas.microsoft.com/office/drawing/2014/main" id="{E64E54C3-AAAA-4A19-AF96-3D8507A04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106" r="18768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8DEEB-17A8-4A9F-8189-C19C72B47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5569" y="2494450"/>
            <a:ext cx="5471529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If possible, stay home from work, school, and errands when you are sick. This will help prevent spreading your illness to others.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2C011-6E6D-407E-90BB-71B75AB93E21}"/>
              </a:ext>
            </a:extLst>
          </p:cNvPr>
          <p:cNvSpPr txBox="1"/>
          <p:nvPr/>
        </p:nvSpPr>
        <p:spPr>
          <a:xfrm>
            <a:off x="1710484" y="5855693"/>
            <a:ext cx="292419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mylifeandkids.com/flu-fighting-tips-and-remed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277713-CB65-4445-9D5D-6FF38E10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Cover Your Mouth and Nose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8DEEB-17A8-4A9F-8189-C19C72B47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Cover your mouth and nose with a tissue when coughing or sneezing. It may prevent those around you from getting sick.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Flu and other serious respiratory illnesses, like respiratory syncytial virus (RSV), whooping cough, severe acute respiratory syndrome (SARS), AND coronavirus are spread by cough, sneezing, or unclean hands.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 descr="A person standing in front of a flower&#10;&#10;Description automatically generated">
            <a:extLst>
              <a:ext uri="{FF2B5EF4-FFF2-40B4-BE49-F238E27FC236}">
                <a16:creationId xmlns:a16="http://schemas.microsoft.com/office/drawing/2014/main" id="{DA89C4CF-F98D-4464-AE72-44D9F8212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714" r="2" b="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984EF9-7934-4015-B799-BFBD5A2B847B}"/>
              </a:ext>
            </a:extLst>
          </p:cNvPr>
          <p:cNvSpPr txBox="1"/>
          <p:nvPr/>
        </p:nvSpPr>
        <p:spPr>
          <a:xfrm>
            <a:off x="7977099" y="5855693"/>
            <a:ext cx="292419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besthealthfoodstore.net/healthy_living_blo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277713-CB65-4445-9D5D-6FF38E10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Avoid Touching Your Face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3A2D08-651E-4FBE-AF8D-AD6ECDDA2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393" r="-1" b="8675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8DEEB-17A8-4A9F-8189-C19C72B47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5569" y="2494450"/>
            <a:ext cx="5471529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Germs are often spread when a person touches something that is contaminated with germs and then touches his or her eyes, nose, or mouth.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94BDAE-8D11-4053-8CC7-875F76F3B61F}"/>
              </a:ext>
            </a:extLst>
          </p:cNvPr>
          <p:cNvSpPr txBox="1"/>
          <p:nvPr/>
        </p:nvSpPr>
        <p:spPr>
          <a:xfrm>
            <a:off x="1877196" y="5855693"/>
            <a:ext cx="275748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dwarkaparichay.blogspot.com/2012/07/summers-preventing-common-infection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1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277713-CB65-4445-9D5D-6FF38E10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Practice Good Health Habits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8DEEB-17A8-4A9F-8189-C19C72B47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Disinfect surfaces often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Get plenty of sleep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Be physically active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Manage your stress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Drink plenty of fluids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Eat nutritious food</a:t>
            </a: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F14C029-31AF-4D1D-8D00-22346FD14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34" r="7706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5390A2-EFCF-4439-843C-E5ABC5F22B9A}"/>
              </a:ext>
            </a:extLst>
          </p:cNvPr>
          <p:cNvSpPr txBox="1"/>
          <p:nvPr/>
        </p:nvSpPr>
        <p:spPr>
          <a:xfrm>
            <a:off x="7977099" y="5855693"/>
            <a:ext cx="292419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randomwalksinlowcountries.blogspot.com/2014/05/staying-health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4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77713-CB65-4445-9D5D-6FF38E10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Clean Your Hands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8DEEB-17A8-4A9F-8189-C19C72B47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Washing your hands often will help protect you from germs. If soap and water are not available, use an alcohol-based hand rub.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14" name="Picture 13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03E6B74E-88A4-43BE-97EB-505FC6055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33458" y="643467"/>
            <a:ext cx="4179378" cy="54101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68C7C7-9C9A-4B30-9863-9D7C160F25BD}"/>
              </a:ext>
            </a:extLst>
          </p:cNvPr>
          <p:cNvSpPr txBox="1"/>
          <p:nvPr/>
        </p:nvSpPr>
        <p:spPr>
          <a:xfrm>
            <a:off x="7384290" y="6304721"/>
            <a:ext cx="275748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schoolsanmiguel.blogspot.com.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87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Widescreen</PresentationFormat>
  <Paragraphs>52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Euphemia</vt:lpstr>
      <vt:lpstr>Plantagenet Cherokee</vt:lpstr>
      <vt:lpstr>Wingdings</vt:lpstr>
      <vt:lpstr>Academic Literature 16x9</vt:lpstr>
      <vt:lpstr>Illness prevention</vt:lpstr>
      <vt:lpstr>Flu Prevention Tips</vt:lpstr>
      <vt:lpstr>Get Vaccinated</vt:lpstr>
      <vt:lpstr>Avoid Close Contact</vt:lpstr>
      <vt:lpstr>Stay Home When You Are Sick</vt:lpstr>
      <vt:lpstr>Cover Your Mouth and Nose</vt:lpstr>
      <vt:lpstr>Avoid Touching Your Face</vt:lpstr>
      <vt:lpstr>Practice Good Health Habits</vt:lpstr>
      <vt:lpstr>Clean Your Hands</vt:lpstr>
      <vt:lpstr>PowerPoint Presentation</vt:lpstr>
      <vt:lpstr>Videos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 prevention</dc:title>
  <dc:creator>Sybil Schooler</dc:creator>
  <cp:lastModifiedBy>Sybil Schooler</cp:lastModifiedBy>
  <cp:revision>2</cp:revision>
  <dcterms:created xsi:type="dcterms:W3CDTF">2020-03-09T12:25:48Z</dcterms:created>
  <dcterms:modified xsi:type="dcterms:W3CDTF">2020-03-16T15:37:05Z</dcterms:modified>
</cp:coreProperties>
</file>