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BA2E81-7F27-4ABE-8A42-4AC982564F41}" v="1" dt="2023-01-04T20:56:28.2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72"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a Soliday" userId="cc6458c9-f8c8-417c-a418-b05721de5d16" providerId="ADAL" clId="{82BA2E81-7F27-4ABE-8A42-4AC982564F41}"/>
    <pc:docChg chg="addSld modSld sldOrd">
      <pc:chgData name="Cara Soliday" userId="cc6458c9-f8c8-417c-a418-b05721de5d16" providerId="ADAL" clId="{82BA2E81-7F27-4ABE-8A42-4AC982564F41}" dt="2023-01-04T21:02:55.559" v="141" actId="20577"/>
      <pc:docMkLst>
        <pc:docMk/>
      </pc:docMkLst>
      <pc:sldChg chg="modSp mod">
        <pc:chgData name="Cara Soliday" userId="cc6458c9-f8c8-417c-a418-b05721de5d16" providerId="ADAL" clId="{82BA2E81-7F27-4ABE-8A42-4AC982564F41}" dt="2023-01-04T20:47:58.183" v="2" actId="20577"/>
        <pc:sldMkLst>
          <pc:docMk/>
          <pc:sldMk cId="1582044165" sldId="261"/>
        </pc:sldMkLst>
        <pc:spChg chg="mod">
          <ac:chgData name="Cara Soliday" userId="cc6458c9-f8c8-417c-a418-b05721de5d16" providerId="ADAL" clId="{82BA2E81-7F27-4ABE-8A42-4AC982564F41}" dt="2023-01-04T20:47:58.183" v="2" actId="20577"/>
          <ac:spMkLst>
            <pc:docMk/>
            <pc:sldMk cId="1582044165" sldId="261"/>
            <ac:spMk id="4" creationId="{A818C3F7-2C18-4425-B93F-0E23E5C150B0}"/>
          </ac:spMkLst>
        </pc:spChg>
      </pc:sldChg>
      <pc:sldChg chg="modSp mod">
        <pc:chgData name="Cara Soliday" userId="cc6458c9-f8c8-417c-a418-b05721de5d16" providerId="ADAL" clId="{82BA2E81-7F27-4ABE-8A42-4AC982564F41}" dt="2023-01-04T20:50:23.503" v="10" actId="20577"/>
        <pc:sldMkLst>
          <pc:docMk/>
          <pc:sldMk cId="1522793183" sldId="263"/>
        </pc:sldMkLst>
        <pc:spChg chg="mod">
          <ac:chgData name="Cara Soliday" userId="cc6458c9-f8c8-417c-a418-b05721de5d16" providerId="ADAL" clId="{82BA2E81-7F27-4ABE-8A42-4AC982564F41}" dt="2023-01-04T20:50:23.503" v="10" actId="20577"/>
          <ac:spMkLst>
            <pc:docMk/>
            <pc:sldMk cId="1522793183" sldId="263"/>
            <ac:spMk id="4" creationId="{5B437F9B-9188-4B15-9B7D-C32F5DDFB697}"/>
          </ac:spMkLst>
        </pc:spChg>
      </pc:sldChg>
      <pc:sldChg chg="modSp mod">
        <pc:chgData name="Cara Soliday" userId="cc6458c9-f8c8-417c-a418-b05721de5d16" providerId="ADAL" clId="{82BA2E81-7F27-4ABE-8A42-4AC982564F41}" dt="2023-01-04T20:50:44.366" v="12" actId="20577"/>
        <pc:sldMkLst>
          <pc:docMk/>
          <pc:sldMk cId="1303547722" sldId="264"/>
        </pc:sldMkLst>
        <pc:spChg chg="mod">
          <ac:chgData name="Cara Soliday" userId="cc6458c9-f8c8-417c-a418-b05721de5d16" providerId="ADAL" clId="{82BA2E81-7F27-4ABE-8A42-4AC982564F41}" dt="2023-01-04T20:50:44.366" v="12" actId="20577"/>
          <ac:spMkLst>
            <pc:docMk/>
            <pc:sldMk cId="1303547722" sldId="264"/>
            <ac:spMk id="4" creationId="{013EEB66-3693-715D-CE8A-42E423BBB2E1}"/>
          </ac:spMkLst>
        </pc:spChg>
      </pc:sldChg>
      <pc:sldChg chg="addSp modSp new mod ord">
        <pc:chgData name="Cara Soliday" userId="cc6458c9-f8c8-417c-a418-b05721de5d16" providerId="ADAL" clId="{82BA2E81-7F27-4ABE-8A42-4AC982564F41}" dt="2023-01-04T21:02:55.559" v="141" actId="20577"/>
        <pc:sldMkLst>
          <pc:docMk/>
          <pc:sldMk cId="691983065" sldId="268"/>
        </pc:sldMkLst>
        <pc:spChg chg="add mod">
          <ac:chgData name="Cara Soliday" userId="cc6458c9-f8c8-417c-a418-b05721de5d16" providerId="ADAL" clId="{82BA2E81-7F27-4ABE-8A42-4AC982564F41}" dt="2023-01-04T21:02:55.559" v="141" actId="20577"/>
          <ac:spMkLst>
            <pc:docMk/>
            <pc:sldMk cId="691983065" sldId="268"/>
            <ac:spMk id="2" creationId="{D54ABB37-3B67-0D29-A65B-5742237B6D8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9498F-4BC9-0CA5-00A4-AAEAA07F9C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A79C45-DB1E-489B-8FDF-5779F37993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6429DB-3B41-CDC3-AC84-95F239702299}"/>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5" name="Footer Placeholder 4">
            <a:extLst>
              <a:ext uri="{FF2B5EF4-FFF2-40B4-BE49-F238E27FC236}">
                <a16:creationId xmlns:a16="http://schemas.microsoft.com/office/drawing/2014/main" id="{A7402547-59A6-AE31-069C-CAE6459568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737EB6-E9E1-FA4F-1C66-EF431EACE41B}"/>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288758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A9F89-02F6-CC58-304E-864A2D1858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1404D6-FF33-4E1E-86D3-03084BBA45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AA05DE-039F-F3CD-53A2-86377FCA2832}"/>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5" name="Footer Placeholder 4">
            <a:extLst>
              <a:ext uri="{FF2B5EF4-FFF2-40B4-BE49-F238E27FC236}">
                <a16:creationId xmlns:a16="http://schemas.microsoft.com/office/drawing/2014/main" id="{25024072-5848-62FC-122A-C8091E7455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F1A41-5024-56A0-2DF9-DFF8FF40E443}"/>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2714970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54ECBC-D88C-6CA6-B5B3-0491BE21B2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488A11-10D7-875A-B520-A146453BB8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1ACBEE-010D-B5CF-8B1C-19D39DD4DFF1}"/>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5" name="Footer Placeholder 4">
            <a:extLst>
              <a:ext uri="{FF2B5EF4-FFF2-40B4-BE49-F238E27FC236}">
                <a16:creationId xmlns:a16="http://schemas.microsoft.com/office/drawing/2014/main" id="{40BED2E3-9809-65B4-F244-92D6FC31D9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37F16-0A1C-0BC2-7E48-EB8E12882E3F}"/>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726189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39035-7A03-80A6-4151-CB84765674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DA89A0-27F3-9308-6C5C-A83F3221EE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CC81E5-F43B-AF25-2299-E93FA8204734}"/>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5" name="Footer Placeholder 4">
            <a:extLst>
              <a:ext uri="{FF2B5EF4-FFF2-40B4-BE49-F238E27FC236}">
                <a16:creationId xmlns:a16="http://schemas.microsoft.com/office/drawing/2014/main" id="{5ADD0E0A-E73D-0ECF-6BE9-A9D75024D7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827134-B837-F714-0B03-A212FC1EBCEA}"/>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1750700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8FEA-2BC9-EC0C-7190-DE1CAFFF6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F25A31-11BB-6A72-0342-38BF450AFA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D87103-3054-A317-CF4E-0E36A80B26EE}"/>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5" name="Footer Placeholder 4">
            <a:extLst>
              <a:ext uri="{FF2B5EF4-FFF2-40B4-BE49-F238E27FC236}">
                <a16:creationId xmlns:a16="http://schemas.microsoft.com/office/drawing/2014/main" id="{7C602799-801D-990B-3344-DB3DA17D4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D7556-49D6-F056-47B0-703CDC135CE0}"/>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245100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BDE7-EEDD-954F-C5BF-FDC16B54E0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792F43-5A32-D901-7956-2BB5E10A40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9B2177-BA78-3B6A-A9D8-8ED8D9F66E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F5C902-1588-844E-E6B2-8ABB6B570C43}"/>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6" name="Footer Placeholder 5">
            <a:extLst>
              <a:ext uri="{FF2B5EF4-FFF2-40B4-BE49-F238E27FC236}">
                <a16:creationId xmlns:a16="http://schemas.microsoft.com/office/drawing/2014/main" id="{2A2899B7-DD25-B46D-34BF-32D3ED72E6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1BB562-6134-CBD7-8F89-0405FE83E592}"/>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3624280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F3943-5533-914C-0B47-19360C098E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313D19-EEAE-536B-2EC0-04A3CF7FF2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846904-1F1E-6B82-73D2-4FDAAC57DB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D4360D-202D-1B20-793C-9D60A8A04A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CE47E6-221B-20F9-E891-ACBE17FF0B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C1735B-ACC3-92A9-7350-F18A4E80A585}"/>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8" name="Footer Placeholder 7">
            <a:extLst>
              <a:ext uri="{FF2B5EF4-FFF2-40B4-BE49-F238E27FC236}">
                <a16:creationId xmlns:a16="http://schemas.microsoft.com/office/drawing/2014/main" id="{C3DC39A0-EBE0-C3F5-631D-5E4CA87C4C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1F451A-C481-6885-8977-60C13F4CE143}"/>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28050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DD9AC-CDE4-1151-8D0D-B482C71874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297129-29F5-74EC-8617-F817B0DB1249}"/>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4" name="Footer Placeholder 3">
            <a:extLst>
              <a:ext uri="{FF2B5EF4-FFF2-40B4-BE49-F238E27FC236}">
                <a16:creationId xmlns:a16="http://schemas.microsoft.com/office/drawing/2014/main" id="{880E8675-B404-397F-F6D8-D38809B366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AE7161-25FC-E5A5-2730-DE9052F85F5B}"/>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233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A6FA4F-5D67-CF20-296B-88580144713E}"/>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3" name="Footer Placeholder 2">
            <a:extLst>
              <a:ext uri="{FF2B5EF4-FFF2-40B4-BE49-F238E27FC236}">
                <a16:creationId xmlns:a16="http://schemas.microsoft.com/office/drawing/2014/main" id="{B9BD9BB2-33DF-CD39-B331-0EB19FC275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246C26-D6FE-D0A8-6846-9654D4E21F36}"/>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2683602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FAF2A-012D-54FA-F5EE-1C4E5A40D6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CE9C2-53E9-CA88-C294-CB8DBE3F2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BDB413-6C8F-FE63-0A8F-62345DF94E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FA53C4-9764-D6C9-EC29-76D4EC8F680E}"/>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6" name="Footer Placeholder 5">
            <a:extLst>
              <a:ext uri="{FF2B5EF4-FFF2-40B4-BE49-F238E27FC236}">
                <a16:creationId xmlns:a16="http://schemas.microsoft.com/office/drawing/2014/main" id="{9F7DD0C1-BFCE-E2D9-09E2-657D9588DC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840563-80A6-F8C7-FD07-888D1B891389}"/>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1724924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913CE-D02C-F2A4-FD3A-7802400232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A2B04A-F358-899F-BAB4-DEA2125E23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4401C3-FBA7-9102-9092-4119F10DEE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CD07F7-CD2A-37BA-D833-82A65114969C}"/>
              </a:ext>
            </a:extLst>
          </p:cNvPr>
          <p:cNvSpPr>
            <a:spLocks noGrp="1"/>
          </p:cNvSpPr>
          <p:nvPr>
            <p:ph type="dt" sz="half" idx="10"/>
          </p:nvPr>
        </p:nvSpPr>
        <p:spPr/>
        <p:txBody>
          <a:bodyPr/>
          <a:lstStyle/>
          <a:p>
            <a:fld id="{54E67A64-EBF5-4D39-9641-B1549A4B26E8}" type="datetimeFigureOut">
              <a:rPr lang="en-US" smtClean="0"/>
              <a:t>1/4/2023</a:t>
            </a:fld>
            <a:endParaRPr lang="en-US"/>
          </a:p>
        </p:txBody>
      </p:sp>
      <p:sp>
        <p:nvSpPr>
          <p:cNvPr id="6" name="Footer Placeholder 5">
            <a:extLst>
              <a:ext uri="{FF2B5EF4-FFF2-40B4-BE49-F238E27FC236}">
                <a16:creationId xmlns:a16="http://schemas.microsoft.com/office/drawing/2014/main" id="{143186BB-35EA-5C46-965F-7C85E074CB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DD832D-BA26-36BF-3800-ED78ECC73527}"/>
              </a:ext>
            </a:extLst>
          </p:cNvPr>
          <p:cNvSpPr>
            <a:spLocks noGrp="1"/>
          </p:cNvSpPr>
          <p:nvPr>
            <p:ph type="sldNum" sz="quarter" idx="12"/>
          </p:nvPr>
        </p:nvSpPr>
        <p:spPr/>
        <p:txBody>
          <a:bodyPr/>
          <a:lstStyle/>
          <a:p>
            <a:fld id="{2C8EA5AB-496A-4FD6-9970-49F259E3949B}" type="slidenum">
              <a:rPr lang="en-US" smtClean="0"/>
              <a:t>‹#›</a:t>
            </a:fld>
            <a:endParaRPr lang="en-US"/>
          </a:p>
        </p:txBody>
      </p:sp>
    </p:spTree>
    <p:extLst>
      <p:ext uri="{BB962C8B-B14F-4D97-AF65-F5344CB8AC3E}">
        <p14:creationId xmlns:p14="http://schemas.microsoft.com/office/powerpoint/2010/main" val="239787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12A092-B77B-5AD2-E392-5B7E1C29B4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4BC21E-2471-63E8-FC43-066082DCB6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85EFA-97D2-4570-4520-80FB7D05A5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E67A64-EBF5-4D39-9641-B1549A4B26E8}" type="datetimeFigureOut">
              <a:rPr lang="en-US" smtClean="0"/>
              <a:t>1/4/2023</a:t>
            </a:fld>
            <a:endParaRPr lang="en-US"/>
          </a:p>
        </p:txBody>
      </p:sp>
      <p:sp>
        <p:nvSpPr>
          <p:cNvPr id="5" name="Footer Placeholder 4">
            <a:extLst>
              <a:ext uri="{FF2B5EF4-FFF2-40B4-BE49-F238E27FC236}">
                <a16:creationId xmlns:a16="http://schemas.microsoft.com/office/drawing/2014/main" id="{B13579CA-8D59-E462-2BFD-959B655F34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3BB598-C8B6-5390-2262-8BF6DD8254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EA5AB-496A-4FD6-9970-49F259E3949B}" type="slidenum">
              <a:rPr lang="en-US" smtClean="0"/>
              <a:t>‹#›</a:t>
            </a:fld>
            <a:endParaRPr lang="en-US"/>
          </a:p>
        </p:txBody>
      </p:sp>
    </p:spTree>
    <p:extLst>
      <p:ext uri="{BB962C8B-B14F-4D97-AF65-F5344CB8AC3E}">
        <p14:creationId xmlns:p14="http://schemas.microsoft.com/office/powerpoint/2010/main" val="3849493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5DE73-FD07-2F31-EB7F-F5C5B79B3C14}"/>
              </a:ext>
            </a:extLst>
          </p:cNvPr>
          <p:cNvSpPr>
            <a:spLocks noGrp="1"/>
          </p:cNvSpPr>
          <p:nvPr>
            <p:ph type="ctrTitle"/>
          </p:nvPr>
        </p:nvSpPr>
        <p:spPr>
          <a:xfrm>
            <a:off x="1524000" y="1645920"/>
            <a:ext cx="9144000" cy="5212079"/>
          </a:xfrm>
        </p:spPr>
        <p:txBody>
          <a:bodyPr>
            <a:normAutofit/>
          </a:bodyPr>
          <a:lstStyle/>
          <a:p>
            <a:br>
              <a:rPr lang="en-US" sz="6600" dirty="0">
                <a:latin typeface="Arial Nova" panose="020B0604020202020204" pitchFamily="34" charset="0"/>
              </a:rPr>
            </a:br>
            <a:br>
              <a:rPr lang="en-US" sz="6600" dirty="0">
                <a:latin typeface="Arial Nova" panose="020B0604020202020204" pitchFamily="34" charset="0"/>
              </a:rPr>
            </a:br>
            <a:endParaRPr lang="en-US" sz="6600" dirty="0">
              <a:latin typeface="Arial Nova" panose="020B0604020202020204" pitchFamily="34" charset="0"/>
            </a:endParaRPr>
          </a:p>
        </p:txBody>
      </p:sp>
      <p:sp>
        <p:nvSpPr>
          <p:cNvPr id="4" name="TextBox 3">
            <a:extLst>
              <a:ext uri="{FF2B5EF4-FFF2-40B4-BE49-F238E27FC236}">
                <a16:creationId xmlns:a16="http://schemas.microsoft.com/office/drawing/2014/main" id="{83A53F98-D841-4042-AE37-53375406F9F3}"/>
              </a:ext>
            </a:extLst>
          </p:cNvPr>
          <p:cNvSpPr txBox="1"/>
          <p:nvPr/>
        </p:nvSpPr>
        <p:spPr>
          <a:xfrm>
            <a:off x="196948" y="309489"/>
            <a:ext cx="11844997" cy="5078313"/>
          </a:xfrm>
          <a:prstGeom prst="rect">
            <a:avLst/>
          </a:prstGeom>
          <a:noFill/>
        </p:spPr>
        <p:txBody>
          <a:bodyPr wrap="square" rtlCol="0">
            <a:spAutoFit/>
          </a:bodyPr>
          <a:lstStyle/>
          <a:p>
            <a:pPr algn="ctr"/>
            <a:endParaRPr lang="en-US" sz="6000" dirty="0">
              <a:latin typeface="Arial" panose="020B0604020202020204" pitchFamily="34" charset="0"/>
              <a:cs typeface="Arial" panose="020B0604020202020204" pitchFamily="34" charset="0"/>
            </a:endParaRPr>
          </a:p>
          <a:p>
            <a:pPr algn="ctr"/>
            <a:r>
              <a:rPr lang="en-US" sz="6000" dirty="0">
                <a:latin typeface="Arial" panose="020B0604020202020204" pitchFamily="34" charset="0"/>
                <a:cs typeface="Arial" panose="020B0604020202020204" pitchFamily="34" charset="0"/>
              </a:rPr>
              <a:t>Welcome to SWMS</a:t>
            </a:r>
          </a:p>
          <a:p>
            <a:pPr algn="ctr"/>
            <a:endParaRPr lang="en-US" sz="6000" dirty="0">
              <a:latin typeface="Arial" panose="020B0604020202020204" pitchFamily="34" charset="0"/>
              <a:cs typeface="Arial" panose="020B0604020202020204" pitchFamily="34" charset="0"/>
            </a:endParaRPr>
          </a:p>
          <a:p>
            <a:pPr algn="ctr"/>
            <a:r>
              <a:rPr lang="en-US" sz="4800" dirty="0">
                <a:latin typeface="Arial" panose="020B0604020202020204" pitchFamily="34" charset="0"/>
                <a:cs typeface="Arial" panose="020B0604020202020204" pitchFamily="34" charset="0"/>
              </a:rPr>
              <a:t>We are glad you will be a colt!  Please take some time to get to know a little about our school </a:t>
            </a:r>
            <a:r>
              <a:rPr lang="en-US" sz="4800" dirty="0">
                <a:latin typeface="Arial" panose="020B0604020202020204" pitchFamily="34" charset="0"/>
                <a:cs typeface="Arial" panose="020B0604020202020204" pitchFamily="34" charset="0"/>
                <a:sym typeface="Wingdings" panose="05000000000000000000" pitchFamily="2" charset="2"/>
              </a:rPr>
              <a:t> </a:t>
            </a:r>
            <a:endParaRPr lang="en-U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6177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indoor, floor, ceiling&#10;&#10;Description automatically generated">
            <a:extLst>
              <a:ext uri="{FF2B5EF4-FFF2-40B4-BE49-F238E27FC236}">
                <a16:creationId xmlns:a16="http://schemas.microsoft.com/office/drawing/2014/main" id="{BF5B2E8C-619E-9868-3720-DB1D3643B0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987" y="104109"/>
            <a:ext cx="6268065" cy="6650651"/>
          </a:xfrm>
          <a:prstGeom prst="rect">
            <a:avLst/>
          </a:prstGeom>
        </p:spPr>
      </p:pic>
      <p:sp>
        <p:nvSpPr>
          <p:cNvPr id="4" name="TextBox 3">
            <a:extLst>
              <a:ext uri="{FF2B5EF4-FFF2-40B4-BE49-F238E27FC236}">
                <a16:creationId xmlns:a16="http://schemas.microsoft.com/office/drawing/2014/main" id="{77AFFA37-C531-2CBC-988D-E1EAD19AC42D}"/>
              </a:ext>
            </a:extLst>
          </p:cNvPr>
          <p:cNvSpPr txBox="1"/>
          <p:nvPr/>
        </p:nvSpPr>
        <p:spPr>
          <a:xfrm>
            <a:off x="6386052" y="361005"/>
            <a:ext cx="5687961" cy="6494085"/>
          </a:xfrm>
          <a:prstGeom prst="rect">
            <a:avLst/>
          </a:prstGeom>
          <a:noFill/>
        </p:spPr>
        <p:txBody>
          <a:bodyPr wrap="square" rtlCol="0">
            <a:spAutoFit/>
          </a:bodyPr>
          <a:lstStyle/>
          <a:p>
            <a:pPr algn="ctr"/>
            <a:r>
              <a:rPr lang="en-US" sz="3200" dirty="0">
                <a:latin typeface="Arial" panose="020B0604020202020204" pitchFamily="34" charset="0"/>
                <a:cs typeface="Arial" panose="020B0604020202020204" pitchFamily="34" charset="0"/>
              </a:rPr>
              <a:t>This is the gym and you will have PE in here or outside.  You will also have health class here.  PE is a semester long (2- 9 weeks).  Many of our sports are played in here as well. The sports that are available for eligible 7 and 8 graders are: football, softball, girls soccer, wrestling, basketball, boys soccer, volleyball, baseball, track and field, and cheerleading  </a:t>
            </a:r>
          </a:p>
        </p:txBody>
      </p:sp>
    </p:spTree>
    <p:extLst>
      <p:ext uri="{BB962C8B-B14F-4D97-AF65-F5344CB8AC3E}">
        <p14:creationId xmlns:p14="http://schemas.microsoft.com/office/powerpoint/2010/main" val="3112130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room with chairs and tables&#10;&#10;Description automatically generated with low confidence">
            <a:extLst>
              <a:ext uri="{FF2B5EF4-FFF2-40B4-BE49-F238E27FC236}">
                <a16:creationId xmlns:a16="http://schemas.microsoft.com/office/drawing/2014/main" id="{36790C78-B2A4-0AC1-37F2-7F15BEA6CA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8568" y="109179"/>
            <a:ext cx="5838722" cy="6630834"/>
          </a:xfrm>
          <a:prstGeom prst="rect">
            <a:avLst/>
          </a:prstGeom>
        </p:spPr>
      </p:pic>
      <p:sp>
        <p:nvSpPr>
          <p:cNvPr id="4" name="TextBox 3">
            <a:extLst>
              <a:ext uri="{FF2B5EF4-FFF2-40B4-BE49-F238E27FC236}">
                <a16:creationId xmlns:a16="http://schemas.microsoft.com/office/drawing/2014/main" id="{45057BCB-3A35-1DB1-C0DB-69A34C8B0845}"/>
              </a:ext>
            </a:extLst>
          </p:cNvPr>
          <p:cNvSpPr txBox="1"/>
          <p:nvPr/>
        </p:nvSpPr>
        <p:spPr>
          <a:xfrm>
            <a:off x="0" y="109179"/>
            <a:ext cx="5953433" cy="5016758"/>
          </a:xfrm>
          <a:prstGeom prst="rect">
            <a:avLst/>
          </a:prstGeom>
          <a:noFill/>
        </p:spPr>
        <p:txBody>
          <a:bodyPr wrap="square" rtlCol="0">
            <a:spAutoFit/>
          </a:bodyPr>
          <a:lstStyle/>
          <a:p>
            <a:pPr algn="ctr"/>
            <a:r>
              <a:rPr lang="en-US" sz="3200" dirty="0">
                <a:latin typeface="Arial" panose="020B0604020202020204" pitchFamily="34" charset="0"/>
                <a:cs typeface="Arial" panose="020B0604020202020204" pitchFamily="34" charset="0"/>
              </a:rPr>
              <a:t>The band room is where you will have band class.  This is a year long class where you will learn or refine playing an instrument of your liking.  Instruments can be purchased or rented.  Like chorus, you will perform for students, guests, and parents at some point in the year.  </a:t>
            </a:r>
          </a:p>
        </p:txBody>
      </p:sp>
    </p:spTree>
    <p:extLst>
      <p:ext uri="{BB962C8B-B14F-4D97-AF65-F5344CB8AC3E}">
        <p14:creationId xmlns:p14="http://schemas.microsoft.com/office/powerpoint/2010/main" val="1357326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54ABB37-3B67-0D29-A65B-5742237B6D86}"/>
              </a:ext>
            </a:extLst>
          </p:cNvPr>
          <p:cNvSpPr txBox="1"/>
          <p:nvPr/>
        </p:nvSpPr>
        <p:spPr>
          <a:xfrm>
            <a:off x="290286" y="362857"/>
            <a:ext cx="11596914" cy="4832092"/>
          </a:xfrm>
          <a:prstGeom prst="rect">
            <a:avLst/>
          </a:prstGeom>
          <a:noFill/>
        </p:spPr>
        <p:txBody>
          <a:bodyPr wrap="square" rtlCol="0">
            <a:spAutoFit/>
          </a:bodyPr>
          <a:lstStyle/>
          <a:p>
            <a:pPr algn="ctr"/>
            <a:r>
              <a:rPr lang="en-US" sz="4400" dirty="0">
                <a:latin typeface="Arial" panose="020B0604020202020204" pitchFamily="34" charset="0"/>
                <a:cs typeface="Arial" panose="020B0604020202020204" pitchFamily="34" charset="0"/>
              </a:rPr>
              <a:t>Other electives offered at SWMS include:</a:t>
            </a:r>
          </a:p>
          <a:p>
            <a:pPr algn="ctr"/>
            <a:r>
              <a:rPr lang="en-US" sz="4400" dirty="0">
                <a:latin typeface="Arial" panose="020B0604020202020204" pitchFamily="34" charset="0"/>
                <a:cs typeface="Arial" panose="020B0604020202020204" pitchFamily="34" charset="0"/>
              </a:rPr>
              <a:t>Orchestra</a:t>
            </a:r>
          </a:p>
          <a:p>
            <a:pPr algn="ctr"/>
            <a:r>
              <a:rPr lang="en-US" sz="4400" dirty="0">
                <a:latin typeface="Arial" panose="020B0604020202020204" pitchFamily="34" charset="0"/>
                <a:cs typeface="Arial" panose="020B0604020202020204" pitchFamily="34" charset="0"/>
              </a:rPr>
              <a:t>Spanish</a:t>
            </a:r>
          </a:p>
          <a:p>
            <a:pPr algn="ctr"/>
            <a:r>
              <a:rPr lang="en-US" sz="4400" dirty="0">
                <a:latin typeface="Arial" panose="020B0604020202020204" pitchFamily="34" charset="0"/>
                <a:cs typeface="Arial" panose="020B0604020202020204" pitchFamily="34" charset="0"/>
              </a:rPr>
              <a:t>Business</a:t>
            </a:r>
          </a:p>
          <a:p>
            <a:pPr algn="ctr"/>
            <a:r>
              <a:rPr lang="en-US" sz="4400" dirty="0">
                <a:latin typeface="Arial" panose="020B0604020202020204" pitchFamily="34" charset="0"/>
                <a:cs typeface="Arial" panose="020B0604020202020204" pitchFamily="34" charset="0"/>
              </a:rPr>
              <a:t>Technology and Engineering</a:t>
            </a:r>
          </a:p>
          <a:p>
            <a:pPr algn="ctr"/>
            <a:r>
              <a:rPr lang="en-US" sz="4400" dirty="0">
                <a:latin typeface="Arial" panose="020B0604020202020204" pitchFamily="34" charset="0"/>
                <a:cs typeface="Arial" panose="020B0604020202020204" pitchFamily="34" charset="0"/>
              </a:rPr>
              <a:t>Piano</a:t>
            </a:r>
          </a:p>
          <a:p>
            <a:pPr algn="ctr"/>
            <a:r>
              <a:rPr lang="en-US" sz="4400" dirty="0">
                <a:latin typeface="Arial" panose="020B0604020202020204" pitchFamily="34" charset="0"/>
                <a:cs typeface="Arial" panose="020B0604020202020204" pitchFamily="34" charset="0"/>
              </a:rPr>
              <a:t>General Music</a:t>
            </a:r>
          </a:p>
        </p:txBody>
      </p:sp>
    </p:spTree>
    <p:extLst>
      <p:ext uri="{BB962C8B-B14F-4D97-AF65-F5344CB8AC3E}">
        <p14:creationId xmlns:p14="http://schemas.microsoft.com/office/powerpoint/2010/main" val="691983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DD7145-258B-B1B8-AC40-C08666B6FFE4}"/>
              </a:ext>
            </a:extLst>
          </p:cNvPr>
          <p:cNvSpPr txBox="1"/>
          <p:nvPr/>
        </p:nvSpPr>
        <p:spPr>
          <a:xfrm>
            <a:off x="159657" y="769257"/>
            <a:ext cx="11872686" cy="5016758"/>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Some of the clubs that are offered at SWMS include:</a:t>
            </a:r>
          </a:p>
          <a:p>
            <a:pPr algn="ctr"/>
            <a:endParaRPr lang="en-US" sz="4000" dirty="0">
              <a:latin typeface="Arial" panose="020B0604020202020204" pitchFamily="34" charset="0"/>
              <a:cs typeface="Arial" panose="020B0604020202020204" pitchFamily="34" charset="0"/>
            </a:endParaRPr>
          </a:p>
          <a:p>
            <a:pPr algn="ctr"/>
            <a:r>
              <a:rPr lang="en-US" sz="4000" dirty="0">
                <a:latin typeface="Arial" panose="020B0604020202020204" pitchFamily="34" charset="0"/>
                <a:cs typeface="Arial" panose="020B0604020202020204" pitchFamily="34" charset="0"/>
              </a:rPr>
              <a:t>National Junior Honor Society</a:t>
            </a:r>
          </a:p>
          <a:p>
            <a:pPr algn="ctr"/>
            <a:r>
              <a:rPr lang="en-US" sz="4000" dirty="0">
                <a:latin typeface="Arial" panose="020B0604020202020204" pitchFamily="34" charset="0"/>
                <a:cs typeface="Arial" panose="020B0604020202020204" pitchFamily="34" charset="0"/>
              </a:rPr>
              <a:t>Yearbook</a:t>
            </a:r>
          </a:p>
          <a:p>
            <a:pPr algn="ctr"/>
            <a:r>
              <a:rPr lang="en-US" sz="4000" dirty="0">
                <a:latin typeface="Arial" panose="020B0604020202020204" pitchFamily="34" charset="0"/>
                <a:cs typeface="Arial" panose="020B0604020202020204" pitchFamily="34" charset="0"/>
              </a:rPr>
              <a:t>Battle of the books</a:t>
            </a:r>
          </a:p>
          <a:p>
            <a:pPr algn="ctr"/>
            <a:r>
              <a:rPr lang="en-US" sz="4000" dirty="0">
                <a:latin typeface="Arial" panose="020B0604020202020204" pitchFamily="34" charset="0"/>
                <a:cs typeface="Arial" panose="020B0604020202020204" pitchFamily="34" charset="0"/>
              </a:rPr>
              <a:t>Chess club</a:t>
            </a:r>
          </a:p>
          <a:p>
            <a:pPr algn="ctr"/>
            <a:r>
              <a:rPr lang="en-US" sz="4000" dirty="0">
                <a:latin typeface="Arial" panose="020B0604020202020204" pitchFamily="34" charset="0"/>
                <a:cs typeface="Arial" panose="020B0604020202020204" pitchFamily="34" charset="0"/>
              </a:rPr>
              <a:t>Odyssey of the mind</a:t>
            </a:r>
          </a:p>
        </p:txBody>
      </p:sp>
    </p:spTree>
    <p:extLst>
      <p:ext uri="{BB962C8B-B14F-4D97-AF65-F5344CB8AC3E}">
        <p14:creationId xmlns:p14="http://schemas.microsoft.com/office/powerpoint/2010/main" val="3883660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22EF134-E82A-283B-D5DA-D48B0CA2658A}"/>
              </a:ext>
            </a:extLst>
          </p:cNvPr>
          <p:cNvSpPr txBox="1"/>
          <p:nvPr/>
        </p:nvSpPr>
        <p:spPr>
          <a:xfrm>
            <a:off x="98474" y="281354"/>
            <a:ext cx="11957538" cy="4616648"/>
          </a:xfrm>
          <a:prstGeom prst="rect">
            <a:avLst/>
          </a:prstGeom>
          <a:noFill/>
        </p:spPr>
        <p:txBody>
          <a:bodyPr wrap="square" rtlCol="0">
            <a:spAutoFit/>
          </a:bodyPr>
          <a:lstStyle/>
          <a:p>
            <a:pPr algn="ctr"/>
            <a:r>
              <a:rPr lang="en-US" sz="5400" dirty="0"/>
              <a:t>Front Office</a:t>
            </a:r>
            <a:r>
              <a:rPr lang="en-US" sz="4000" dirty="0"/>
              <a:t>:</a:t>
            </a:r>
          </a:p>
          <a:p>
            <a:pPr algn="ctr"/>
            <a:r>
              <a:rPr lang="en-US" sz="4000" dirty="0"/>
              <a:t>When you arrive on campus, you will come straight to the front office.  Here you can enroll, get a student schedule, pay fees, pickup, withdrawal, and many other things.   Main number is 910-455-1105</a:t>
            </a:r>
          </a:p>
          <a:p>
            <a:pPr algn="ctr"/>
            <a:endParaRPr lang="en-US" sz="4000" dirty="0"/>
          </a:p>
          <a:p>
            <a:pPr algn="ctr"/>
            <a:endParaRPr lang="en-US" sz="4000" dirty="0"/>
          </a:p>
        </p:txBody>
      </p:sp>
      <p:pic>
        <p:nvPicPr>
          <p:cNvPr id="6" name="Picture 5" descr="A picture containing text, indoor">
            <a:extLst>
              <a:ext uri="{FF2B5EF4-FFF2-40B4-BE49-F238E27FC236}">
                <a16:creationId xmlns:a16="http://schemas.microsoft.com/office/drawing/2014/main" id="{31008551-8BF6-21EF-73EC-516AC1D1D5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1" y="3629025"/>
            <a:ext cx="7543800" cy="3054350"/>
          </a:xfrm>
          <a:prstGeom prst="rect">
            <a:avLst/>
          </a:prstGeom>
        </p:spPr>
      </p:pic>
    </p:spTree>
    <p:extLst>
      <p:ext uri="{BB962C8B-B14F-4D97-AF65-F5344CB8AC3E}">
        <p14:creationId xmlns:p14="http://schemas.microsoft.com/office/powerpoint/2010/main" val="3841961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application, calendar&#10;&#10;Description automatically generated">
            <a:extLst>
              <a:ext uri="{FF2B5EF4-FFF2-40B4-BE49-F238E27FC236}">
                <a16:creationId xmlns:a16="http://schemas.microsoft.com/office/drawing/2014/main" id="{9DB1BF86-4DEF-7CCE-1251-5892024CAD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999566">
            <a:off x="837380" y="670293"/>
            <a:ext cx="4958735" cy="3726799"/>
          </a:xfrm>
          <a:prstGeom prst="rect">
            <a:avLst/>
          </a:prstGeom>
        </p:spPr>
      </p:pic>
      <p:sp>
        <p:nvSpPr>
          <p:cNvPr id="4" name="TextBox 3">
            <a:extLst>
              <a:ext uri="{FF2B5EF4-FFF2-40B4-BE49-F238E27FC236}">
                <a16:creationId xmlns:a16="http://schemas.microsoft.com/office/drawing/2014/main" id="{B0818E2B-416B-67A2-F584-168023A91D1D}"/>
              </a:ext>
            </a:extLst>
          </p:cNvPr>
          <p:cNvSpPr txBox="1"/>
          <p:nvPr/>
        </p:nvSpPr>
        <p:spPr>
          <a:xfrm>
            <a:off x="6096000" y="267797"/>
            <a:ext cx="5938684" cy="6247864"/>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Near the front office you will find the counseling suite.  In here you will find the school counselor, the social worker, and the SRO.  You can call the main # to be connected to any of these staff or to make an appointment with them. </a:t>
            </a:r>
          </a:p>
        </p:txBody>
      </p:sp>
    </p:spTree>
    <p:extLst>
      <p:ext uri="{BB962C8B-B14F-4D97-AF65-F5344CB8AC3E}">
        <p14:creationId xmlns:p14="http://schemas.microsoft.com/office/powerpoint/2010/main" val="56736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ong hallway with posters on the wall&#10;&#10;Description automatically generated with low confidence">
            <a:extLst>
              <a:ext uri="{FF2B5EF4-FFF2-40B4-BE49-F238E27FC236}">
                <a16:creationId xmlns:a16="http://schemas.microsoft.com/office/drawing/2014/main" id="{CEAEB557-F091-A530-4875-C2E06D66C2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5770" y="88490"/>
            <a:ext cx="5154216" cy="6681019"/>
          </a:xfrm>
          <a:prstGeom prst="rect">
            <a:avLst/>
          </a:prstGeom>
        </p:spPr>
      </p:pic>
      <p:sp>
        <p:nvSpPr>
          <p:cNvPr id="5" name="TextBox 4">
            <a:extLst>
              <a:ext uri="{FF2B5EF4-FFF2-40B4-BE49-F238E27FC236}">
                <a16:creationId xmlns:a16="http://schemas.microsoft.com/office/drawing/2014/main" id="{6CA66820-8E61-B529-5D69-B3B670273E50}"/>
              </a:ext>
            </a:extLst>
          </p:cNvPr>
          <p:cNvSpPr txBox="1"/>
          <p:nvPr/>
        </p:nvSpPr>
        <p:spPr>
          <a:xfrm>
            <a:off x="0" y="88490"/>
            <a:ext cx="6754761" cy="3785652"/>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This is one of our hallways at SWMS.  All of the student’s core classes (ELA, Math, Science, and Social Studies) are located in these hallways.  </a:t>
            </a:r>
          </a:p>
        </p:txBody>
      </p:sp>
    </p:spTree>
    <p:extLst>
      <p:ext uri="{BB962C8B-B14F-4D97-AF65-F5344CB8AC3E}">
        <p14:creationId xmlns:p14="http://schemas.microsoft.com/office/powerpoint/2010/main" val="315107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erson sitting at a desk in a library&#10;&#10;Description automatically generated with medium confidence">
            <a:extLst>
              <a:ext uri="{FF2B5EF4-FFF2-40B4-BE49-F238E27FC236}">
                <a16:creationId xmlns:a16="http://schemas.microsoft.com/office/drawing/2014/main" id="{994C2518-5FCC-0BB5-67D6-C5C3EB2CDE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903" y="315655"/>
            <a:ext cx="10681110" cy="4285841"/>
          </a:xfrm>
          <a:prstGeom prst="rect">
            <a:avLst/>
          </a:prstGeom>
        </p:spPr>
      </p:pic>
      <p:sp>
        <p:nvSpPr>
          <p:cNvPr id="4" name="TextBox 3">
            <a:extLst>
              <a:ext uri="{FF2B5EF4-FFF2-40B4-BE49-F238E27FC236}">
                <a16:creationId xmlns:a16="http://schemas.microsoft.com/office/drawing/2014/main" id="{A4ACCCBF-27E0-EB16-A92F-6B31D0110369}"/>
              </a:ext>
            </a:extLst>
          </p:cNvPr>
          <p:cNvSpPr txBox="1"/>
          <p:nvPr/>
        </p:nvSpPr>
        <p:spPr>
          <a:xfrm>
            <a:off x="176981" y="4852219"/>
            <a:ext cx="11842954" cy="1754326"/>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This is the media center.  You will come here to check out and return library books, get help with your laptop, or you may come here for class now and then.  </a:t>
            </a:r>
          </a:p>
        </p:txBody>
      </p:sp>
    </p:spTree>
    <p:extLst>
      <p:ext uri="{BB962C8B-B14F-4D97-AF65-F5344CB8AC3E}">
        <p14:creationId xmlns:p14="http://schemas.microsoft.com/office/powerpoint/2010/main" val="1460840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room with tables and chairs&#10;&#10;Description automatically generated with low confidence">
            <a:extLst>
              <a:ext uri="{FF2B5EF4-FFF2-40B4-BE49-F238E27FC236}">
                <a16:creationId xmlns:a16="http://schemas.microsoft.com/office/drawing/2014/main" id="{0C4FE4EE-CE13-507F-D0C9-FFA5564F69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155" y="2256504"/>
            <a:ext cx="10648335" cy="4477570"/>
          </a:xfrm>
          <a:prstGeom prst="rect">
            <a:avLst/>
          </a:prstGeom>
        </p:spPr>
      </p:pic>
      <p:sp>
        <p:nvSpPr>
          <p:cNvPr id="4" name="TextBox 3">
            <a:extLst>
              <a:ext uri="{FF2B5EF4-FFF2-40B4-BE49-F238E27FC236}">
                <a16:creationId xmlns:a16="http://schemas.microsoft.com/office/drawing/2014/main" id="{A818C3F7-2C18-4425-B93F-0E23E5C150B0}"/>
              </a:ext>
            </a:extLst>
          </p:cNvPr>
          <p:cNvSpPr txBox="1"/>
          <p:nvPr/>
        </p:nvSpPr>
        <p:spPr>
          <a:xfrm>
            <a:off x="103239" y="235974"/>
            <a:ext cx="11813458" cy="1754326"/>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Here is a picture of a science classroom.  These classes have different tables in them, as well as sinks, that may be used to do science experiments.  </a:t>
            </a:r>
          </a:p>
        </p:txBody>
      </p:sp>
    </p:spTree>
    <p:extLst>
      <p:ext uri="{BB962C8B-B14F-4D97-AF65-F5344CB8AC3E}">
        <p14:creationId xmlns:p14="http://schemas.microsoft.com/office/powerpoint/2010/main" val="1582044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ceiling, indoor, floor, orange&#10;&#10;Description automatically generated">
            <a:extLst>
              <a:ext uri="{FF2B5EF4-FFF2-40B4-BE49-F238E27FC236}">
                <a16:creationId xmlns:a16="http://schemas.microsoft.com/office/drawing/2014/main" id="{E7590D70-F2C8-05AC-D130-D48D630564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709" y="109178"/>
            <a:ext cx="6699046" cy="6601337"/>
          </a:xfrm>
          <a:prstGeom prst="rect">
            <a:avLst/>
          </a:prstGeom>
        </p:spPr>
      </p:pic>
      <p:sp>
        <p:nvSpPr>
          <p:cNvPr id="4" name="TextBox 3">
            <a:extLst>
              <a:ext uri="{FF2B5EF4-FFF2-40B4-BE49-F238E27FC236}">
                <a16:creationId xmlns:a16="http://schemas.microsoft.com/office/drawing/2014/main" id="{CD726828-579F-AFF1-BB9E-69A915FB60E8}"/>
              </a:ext>
            </a:extLst>
          </p:cNvPr>
          <p:cNvSpPr txBox="1"/>
          <p:nvPr/>
        </p:nvSpPr>
        <p:spPr>
          <a:xfrm>
            <a:off x="6813755" y="109178"/>
            <a:ext cx="5263536" cy="5632311"/>
          </a:xfrm>
          <a:prstGeom prst="rect">
            <a:avLst/>
          </a:prstGeom>
          <a:noFill/>
        </p:spPr>
        <p:txBody>
          <a:bodyPr wrap="square" rtlCol="0">
            <a:spAutoFit/>
          </a:bodyPr>
          <a:lstStyle/>
          <a:p>
            <a:pPr algn="ctr"/>
            <a:r>
              <a:rPr lang="en-US" sz="3600" dirty="0">
                <a:latin typeface="Arial" panose="020B0604020202020204" pitchFamily="34" charset="0"/>
                <a:cs typeface="Arial" panose="020B0604020202020204" pitchFamily="34" charset="0"/>
              </a:rPr>
              <a:t>The cafeteria is where you will go for breakfast and lunch daily.  You can bring or buy your lunch.  Student breakfast is $1.25 and lunch is $2.25.  You can also find the free and reduced application on our schools website.  </a:t>
            </a:r>
          </a:p>
        </p:txBody>
      </p:sp>
    </p:spTree>
    <p:extLst>
      <p:ext uri="{BB962C8B-B14F-4D97-AF65-F5344CB8AC3E}">
        <p14:creationId xmlns:p14="http://schemas.microsoft.com/office/powerpoint/2010/main" val="2401270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assroom with desks and chairs">
            <a:extLst>
              <a:ext uri="{FF2B5EF4-FFF2-40B4-BE49-F238E27FC236}">
                <a16:creationId xmlns:a16="http://schemas.microsoft.com/office/drawing/2014/main" id="{1DB7EB87-7ACC-98E7-78A1-89D9A29A70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378810">
            <a:off x="6650402" y="843829"/>
            <a:ext cx="5046665" cy="3561285"/>
          </a:xfrm>
          <a:prstGeom prst="rect">
            <a:avLst/>
          </a:prstGeom>
        </p:spPr>
      </p:pic>
      <p:sp>
        <p:nvSpPr>
          <p:cNvPr id="4" name="TextBox 3">
            <a:extLst>
              <a:ext uri="{FF2B5EF4-FFF2-40B4-BE49-F238E27FC236}">
                <a16:creationId xmlns:a16="http://schemas.microsoft.com/office/drawing/2014/main" id="{5B437F9B-9188-4B15-9B7D-C32F5DDFB697}"/>
              </a:ext>
            </a:extLst>
          </p:cNvPr>
          <p:cNvSpPr txBox="1"/>
          <p:nvPr/>
        </p:nvSpPr>
        <p:spPr>
          <a:xfrm>
            <a:off x="0" y="214313"/>
            <a:ext cx="6036533" cy="5632311"/>
          </a:xfrm>
          <a:prstGeom prst="rect">
            <a:avLst/>
          </a:prstGeom>
          <a:noFill/>
        </p:spPr>
        <p:txBody>
          <a:bodyPr wrap="square" rtlCol="0">
            <a:spAutoFit/>
          </a:bodyPr>
          <a:lstStyle/>
          <a:p>
            <a:pPr algn="ctr"/>
            <a:r>
              <a:rPr lang="en-US" sz="3600" dirty="0">
                <a:latin typeface="Arial" panose="020B0604020202020204" pitchFamily="34" charset="0"/>
                <a:cs typeface="Arial" panose="020B0604020202020204" pitchFamily="34" charset="0"/>
              </a:rPr>
              <a:t>This is the art room.  This is 1 of the electives we offer at SWMS.  This class is a semester long which is two 9 weeks.  You will draw, paint, make pottery, and even possibly help with the yearbook.  Your art can be displayed in the hallway or at our local airport.  </a:t>
            </a:r>
          </a:p>
        </p:txBody>
      </p:sp>
    </p:spTree>
    <p:extLst>
      <p:ext uri="{BB962C8B-B14F-4D97-AF65-F5344CB8AC3E}">
        <p14:creationId xmlns:p14="http://schemas.microsoft.com/office/powerpoint/2010/main" val="1522793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floor, indoor, ceiling&#10;&#10;Description automatically generated">
            <a:extLst>
              <a:ext uri="{FF2B5EF4-FFF2-40B4-BE49-F238E27FC236}">
                <a16:creationId xmlns:a16="http://schemas.microsoft.com/office/drawing/2014/main" id="{5590DA8A-A22B-EAB7-2CA5-B82BEB38A3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458" y="138674"/>
            <a:ext cx="10663084" cy="3666409"/>
          </a:xfrm>
          <a:prstGeom prst="rect">
            <a:avLst/>
          </a:prstGeom>
        </p:spPr>
      </p:pic>
      <p:sp>
        <p:nvSpPr>
          <p:cNvPr id="4" name="TextBox 3">
            <a:extLst>
              <a:ext uri="{FF2B5EF4-FFF2-40B4-BE49-F238E27FC236}">
                <a16:creationId xmlns:a16="http://schemas.microsoft.com/office/drawing/2014/main" id="{013EEB66-3693-715D-CE8A-42E423BBB2E1}"/>
              </a:ext>
            </a:extLst>
          </p:cNvPr>
          <p:cNvSpPr txBox="1"/>
          <p:nvPr/>
        </p:nvSpPr>
        <p:spPr>
          <a:xfrm>
            <a:off x="147484" y="4041058"/>
            <a:ext cx="11887200" cy="2554545"/>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The chorus room is where you will learn to sing as a group  You will perform for the school, guests, and parents throughout the year.  This class is a year long.  </a:t>
            </a:r>
          </a:p>
        </p:txBody>
      </p:sp>
    </p:spTree>
    <p:extLst>
      <p:ext uri="{BB962C8B-B14F-4D97-AF65-F5344CB8AC3E}">
        <p14:creationId xmlns:p14="http://schemas.microsoft.com/office/powerpoint/2010/main" val="1303547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540</Words>
  <Application>Microsoft Office PowerPoint</Application>
  <PresentationFormat>Widescreen</PresentationFormat>
  <Paragraphs>30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Nova</vt:lpstr>
      <vt:lpstr>Calibri</vt:lpstr>
      <vt:lpstr>Calibri Light</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Cara Soliday</dc:creator>
  <cp:lastModifiedBy>Cara Soliday</cp:lastModifiedBy>
  <cp:revision>1</cp:revision>
  <dcterms:created xsi:type="dcterms:W3CDTF">2023-01-04T19:31:09Z</dcterms:created>
  <dcterms:modified xsi:type="dcterms:W3CDTF">2023-01-04T21:03:00Z</dcterms:modified>
</cp:coreProperties>
</file>