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5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0CA135D-AAE2-432B-870A-26C430CC4D6C}" v="8" dt="2022-05-09T14:07:33.3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-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C14E2-2273-4527-90B5-DC86268005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5B3A9F-EB42-49F5-89A2-E924513A2D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27708D-AB4B-4FCB-8CFC-52B825B70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4F222C-F6C6-439D-AC86-AD26A0FD2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5E9C9-1F9D-4262-B358-466E127F8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70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F5964-5D66-4D89-AFF8-0E23FB0CC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A51451-9F22-47EA-9663-8684EE3DAA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A09BA-8132-40DD-B982-4D489C70FD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EE557-E0AD-4DBC-B4D1-47035DEA8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2173D-B7AF-4CD0-9FD6-6FE7618AB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45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0CA89D-C90C-4209-9514-EA4197CD1E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AF5F5-B821-4F77-9EA3-5D76AAE80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8F700-A008-4BE7-A58C-E86BA2E99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A4A75-3CFD-4B27-A494-03D6A407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0342E7-F1D1-4A5F-BAEA-EE9477C5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2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FB505-657A-45E6-B0B9-FCF1C4BEE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43892-9FF6-4EBF-B742-364B0865F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88CE0-3415-4206-94D2-CFDF9ADB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168BB-B075-42E6-ABE0-10DB2282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BF6420-90C5-4AE0-A3C8-6C9AFC6E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14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44EBF-3E38-4E44-8CF2-FB930A3BC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4716C-7BD1-4E9C-93E2-605D89349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AD3BA-B13F-40D3-8D54-C4ED1ADF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BC5CBC-B92C-4751-A75B-3F8813A58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BB473-BC9A-4BEC-B60B-80B9F67A3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53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93610-7B7B-4172-A233-87F6D0206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8F67B-7A12-4690-8153-A377603402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F6BB51-627F-4136-A766-C9C57CD59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D97B55-8E4A-49C5-90EA-C957D2D3E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D7257-0CE1-44E8-833B-3154389DB9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A93C0A-ABC5-47CA-A9F5-CDD14FA97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98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E9DD5-882D-4E26-9CC9-ADF9318A9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54D15-053E-4030-A98D-DFE79E656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7C79F1-B413-4C89-B883-FC808AE9B0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89C65C-51C1-4F67-ADCC-333E1658F0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7AA635-215D-43B4-A0D3-246BA2A65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186F78-8B85-4ED7-B954-74DEE76E4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C92650-3DFC-4BD2-929D-D4E482650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281CB6-7150-4BB7-863F-4462C9A12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38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D378A-FD46-4C3D-BE90-DDBD42AB5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9338DA-7629-4ABD-A7A9-30004DBEB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65581B-4FA9-498D-A4A3-24B86EF11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7FEDD-912E-4E13-A12F-B97B42AF8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38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E626EF-35C3-494A-9C7D-DA88ED6A4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5B3053-5AD3-4822-871D-470FDCC10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E960B-C4EB-421E-82A0-9F5DAC8CF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084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5E59D-CD9E-41EB-A1EE-CFD2DE4EF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6AD9E-0F89-4BAC-B795-BD205A72E2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05FDDD-4795-47BA-8FD4-76239D0129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19B3BE-A647-449D-AAFE-AC025265E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A2551-E49B-4E59-872F-0F3C11F7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12BBD-DBFE-4BAF-9F54-996BA58E8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272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DCA3D-2698-41B0-B694-529D558B3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9F3AD5-94F9-4904-84F9-59065F347C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207BEC-5EC5-40CB-8D33-AF6EFAF76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1BFE4-DC8E-44B0-848E-0D10AE95B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DCF156-6CB3-4FC5-9822-C5F3F667D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3D3BCA-2B1B-44B9-B75A-1FED8D0A0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216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043A5B-0A50-40F0-AB20-84359E95F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D2B7C8-7CCB-4E31-8615-391A78E871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832CF-1FFE-4D4F-8786-5B1DBE0CB1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2F8E4-A77C-4892-8560-09CF73242567}" type="datetimeFigureOut">
              <a:rPr lang="en-US" smtClean="0"/>
              <a:t>8/29/2022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98CE96-D24D-425E-A700-48F906B214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D74DA9-B2B9-456B-920F-C224CFC5F7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AFFAB4-E420-4657-B714-6B5218D919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870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allison.buckley@onslow.k12.nc.u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77601-9D2C-4260-8D9A-20E1B507AD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75090" y="0"/>
            <a:ext cx="4087306" cy="645822"/>
          </a:xfrm>
        </p:spPr>
        <p:txBody>
          <a:bodyPr anchor="b">
            <a:noAutofit/>
          </a:bodyPr>
          <a:lstStyle/>
          <a:p>
            <a:r>
              <a:rPr lang="en-US" sz="4400" b="1" dirty="0">
                <a:solidFill>
                  <a:schemeClr val="accent5"/>
                </a:solidFill>
                <a:latin typeface="Baguet Script" panose="020B0604020202020204" pitchFamily="2" charset="0"/>
              </a:rPr>
              <a:t>AIG at NWPMS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E1FE51-E333-4624-92D6-32F61C7F91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24010" y="645822"/>
            <a:ext cx="4832162" cy="1383207"/>
          </a:xfrm>
        </p:spPr>
        <p:txBody>
          <a:bodyPr anchor="t">
            <a:normAutofit/>
          </a:bodyPr>
          <a:lstStyle/>
          <a:p>
            <a:r>
              <a:rPr lang="en-US" sz="1600" b="1" dirty="0"/>
              <a:t>Contact Info:  </a:t>
            </a:r>
          </a:p>
          <a:p>
            <a:r>
              <a:rPr lang="en-US" sz="1600" b="1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Allison Buckley, AIG Specialist</a:t>
            </a:r>
          </a:p>
          <a:p>
            <a:r>
              <a:rPr lang="en-US" sz="1600" b="1" dirty="0">
                <a:solidFill>
                  <a:schemeClr val="accent5">
                    <a:lumMod val="20000"/>
                    <a:lumOff val="80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allison.buckley@onslow.k12.nc.us</a:t>
            </a:r>
            <a:endParaRPr lang="en-US" sz="1600" b="1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r>
              <a:rPr lang="en-US" sz="1600" b="1" dirty="0"/>
              <a:t>(910) 346-6888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ABF9D2E7-CE73-459E-9B47-AA935B625E0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2427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2B9D595-B885-41DF-8FE6-B74D1F7EB244}"/>
              </a:ext>
            </a:extLst>
          </p:cNvPr>
          <p:cNvSpPr txBox="1"/>
          <p:nvPr/>
        </p:nvSpPr>
        <p:spPr>
          <a:xfrm flipH="1">
            <a:off x="7124010" y="1901574"/>
            <a:ext cx="4746772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i="1" u="sng" dirty="0">
                <a:solidFill>
                  <a:schemeClr val="accent5"/>
                </a:solidFill>
              </a:rPr>
              <a:t>Gifted Services</a:t>
            </a:r>
            <a:r>
              <a:rPr lang="en-US" sz="1400" u="sng" dirty="0">
                <a:solidFill>
                  <a:schemeClr val="accent5"/>
                </a:solidFill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Teacher support:  “Push-in” to classrooms, co-teach/plan/facilitate for advanced lessons along with classroom teacher.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Social-Emotional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1 on 1 consultation with students:  organization, planning, goal-setting, extended work time, enrichment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Talent development/ Nurturing talent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Professional Development on Differentiation Strategies</a:t>
            </a:r>
          </a:p>
          <a:p>
            <a:endParaRPr lang="en-US" sz="1400" dirty="0"/>
          </a:p>
          <a:p>
            <a:r>
              <a:rPr lang="en-US" sz="1400" b="1" i="1" u="sng" dirty="0">
                <a:solidFill>
                  <a:schemeClr val="accent5"/>
                </a:solidFill>
              </a:rPr>
              <a:t>Enrichment Opportunities: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Chess Club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STEM activities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Community Service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Math Counts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Battle of the Books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Mobile STEM Lab                                  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Spelling Bee/Geography Bee              </a:t>
            </a:r>
          </a:p>
          <a:p>
            <a:endParaRPr lang="en-US" sz="1400" b="1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r>
              <a:rPr lang="en-US" sz="1400" b="1" i="1" u="sng" dirty="0">
                <a:solidFill>
                  <a:schemeClr val="accent5"/>
                </a:solidFill>
              </a:rPr>
              <a:t>Curriculum Resources: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u="sng" dirty="0" err="1"/>
              <a:t>ThinkLaw</a:t>
            </a:r>
            <a:endParaRPr lang="en-US" sz="1400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PBL (Project-Based Learning)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ByrdseedTV</a:t>
            </a: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pic>
        <p:nvPicPr>
          <p:cNvPr id="1026" name="Picture 2" descr="Northwoods Park Middle School logo">
            <a:extLst>
              <a:ext uri="{FF2B5EF4-FFF2-40B4-BE49-F238E27FC236}">
                <a16:creationId xmlns:a16="http://schemas.microsoft.com/office/drawing/2014/main" id="{87F35EFC-85C6-AA85-9819-390A12CB3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18282" y="5234305"/>
            <a:ext cx="9525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5855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115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Baguet Script</vt:lpstr>
      <vt:lpstr>Calibri</vt:lpstr>
      <vt:lpstr>Calibri Light</vt:lpstr>
      <vt:lpstr>Office Theme</vt:lpstr>
      <vt:lpstr>AIG at NWPMS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AIG at NWPMS</dc:title>
  <dc:creator>Allison Buckley</dc:creator>
  <cp:lastModifiedBy>Allison Buckley</cp:lastModifiedBy>
  <cp:revision>3</cp:revision>
  <dcterms:created xsi:type="dcterms:W3CDTF">2022-05-09T13:43:45Z</dcterms:created>
  <dcterms:modified xsi:type="dcterms:W3CDTF">2022-08-29T13:53:23Z</dcterms:modified>
</cp:coreProperties>
</file>