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2"/>
  </p:notesMasterIdLst>
  <p:sldIdLst>
    <p:sldId id="257" r:id="rId2"/>
    <p:sldId id="263" r:id="rId3"/>
    <p:sldId id="260" r:id="rId4"/>
    <p:sldId id="269" r:id="rId5"/>
    <p:sldId id="261" r:id="rId6"/>
    <p:sldId id="262" r:id="rId7"/>
    <p:sldId id="264" r:id="rId8"/>
    <p:sldId id="265" r:id="rId9"/>
    <p:sldId id="266" r:id="rId10"/>
    <p:sldId id="271" r:id="rId11"/>
    <p:sldId id="270" r:id="rId12"/>
    <p:sldId id="268" r:id="rId13"/>
    <p:sldId id="291" r:id="rId14"/>
    <p:sldId id="280" r:id="rId15"/>
    <p:sldId id="272" r:id="rId16"/>
    <p:sldId id="292" r:id="rId17"/>
    <p:sldId id="281" r:id="rId18"/>
    <p:sldId id="273" r:id="rId19"/>
    <p:sldId id="293" r:id="rId20"/>
    <p:sldId id="282" r:id="rId21"/>
    <p:sldId id="279" r:id="rId22"/>
    <p:sldId id="258" r:id="rId23"/>
    <p:sldId id="294" r:id="rId24"/>
    <p:sldId id="288" r:id="rId25"/>
    <p:sldId id="275" r:id="rId26"/>
    <p:sldId id="295" r:id="rId27"/>
    <p:sldId id="283" r:id="rId28"/>
    <p:sldId id="276" r:id="rId29"/>
    <p:sldId id="296" r:id="rId30"/>
    <p:sldId id="284" r:id="rId31"/>
    <p:sldId id="278" r:id="rId32"/>
    <p:sldId id="297" r:id="rId33"/>
    <p:sldId id="285" r:id="rId34"/>
    <p:sldId id="300" r:id="rId35"/>
    <p:sldId id="277" r:id="rId36"/>
    <p:sldId id="298" r:id="rId37"/>
    <p:sldId id="286" r:id="rId38"/>
    <p:sldId id="301" r:id="rId39"/>
    <p:sldId id="302" r:id="rId40"/>
    <p:sldId id="303" r:id="rId41"/>
    <p:sldId id="304" r:id="rId42"/>
    <p:sldId id="305" r:id="rId43"/>
    <p:sldId id="306" r:id="rId44"/>
    <p:sldId id="299" r:id="rId45"/>
    <p:sldId id="307" r:id="rId46"/>
    <p:sldId id="309" r:id="rId47"/>
    <p:sldId id="308" r:id="rId48"/>
    <p:sldId id="310" r:id="rId49"/>
    <p:sldId id="289" r:id="rId50"/>
    <p:sldId id="290"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Section- General Grad Requirements" id="{7ADD2707-B829-47EC-817A-DAC71184E6F4}">
          <p14:sldIdLst>
            <p14:sldId id="257"/>
            <p14:sldId id="263"/>
            <p14:sldId id="260"/>
            <p14:sldId id="269"/>
            <p14:sldId id="261"/>
            <p14:sldId id="262"/>
            <p14:sldId id="264"/>
            <p14:sldId id="265"/>
            <p14:sldId id="266"/>
            <p14:sldId id="271"/>
            <p14:sldId id="270"/>
            <p14:sldId id="268"/>
            <p14:sldId id="291"/>
          </p14:sldIdLst>
        </p14:section>
        <p14:section name="Advanced Academics Section" id="{8C8671FC-F59A-4A44-B861-7AAFD6BCA1C8}">
          <p14:sldIdLst>
            <p14:sldId id="280"/>
            <p14:sldId id="272"/>
            <p14:sldId id="292"/>
          </p14:sldIdLst>
        </p14:section>
        <p14:section name="STEM Section" id="{B10F12B4-A9D4-4C77-9CCA-7DD638BCE454}">
          <p14:sldIdLst>
            <p14:sldId id="281"/>
            <p14:sldId id="273"/>
            <p14:sldId id="293"/>
          </p14:sldIdLst>
        </p14:section>
        <p14:section name="UNC School of the Arts" id="{0E3784AC-8ED3-4062-B28B-D53A396901DB}">
          <p14:sldIdLst>
            <p14:sldId id="282"/>
            <p14:sldId id="279"/>
            <p14:sldId id="258"/>
            <p14:sldId id="294"/>
          </p14:sldIdLst>
        </p14:section>
        <p14:section name="NC School of Science and Math" id="{B41CE46E-F826-4876-BACE-B241C77193C5}">
          <p14:sldIdLst>
            <p14:sldId id="288"/>
            <p14:sldId id="275"/>
            <p14:sldId id="295"/>
          </p14:sldIdLst>
        </p14:section>
        <p14:section name="IB Path" id="{7C9B2152-1FB6-4EF5-978A-99AC38D99AB8}">
          <p14:sldIdLst>
            <p14:sldId id="283"/>
            <p14:sldId id="276"/>
            <p14:sldId id="296"/>
          </p14:sldIdLst>
        </p14:section>
        <p14:section name="AP Capstone Path" id="{8010CDC5-B362-4651-80FF-2C90BF7B04EF}">
          <p14:sldIdLst>
            <p14:sldId id="284"/>
            <p14:sldId id="278"/>
            <p14:sldId id="297"/>
          </p14:sldIdLst>
        </p14:section>
        <p14:section name="Regional Skills Center" id="{2F1E6866-F2B2-41D0-8096-D79BF07DE3B8}">
          <p14:sldIdLst>
            <p14:sldId id="285"/>
            <p14:sldId id="300"/>
            <p14:sldId id="277"/>
            <p14:sldId id="298"/>
          </p14:sldIdLst>
        </p14:section>
        <p14:section name="Advanced Arts" id="{DC25025F-109C-47F0-8224-03BB4B391D53}">
          <p14:sldIdLst>
            <p14:sldId id="286"/>
            <p14:sldId id="301"/>
            <p14:sldId id="302"/>
            <p14:sldId id="303"/>
            <p14:sldId id="304"/>
            <p14:sldId id="305"/>
            <p14:sldId id="306"/>
            <p14:sldId id="299"/>
            <p14:sldId id="307"/>
          </p14:sldIdLst>
        </p14:section>
        <p14:section name="Middle School and HS Courses" id="{1F175E94-926D-4237-8E62-999E6AD2D1E1}">
          <p14:sldIdLst>
            <p14:sldId id="309"/>
            <p14:sldId id="308"/>
          </p14:sldIdLst>
        </p14:section>
        <p14:section name="Still To Do" id="{6D6F4710-1ED0-4881-9456-B9E80C67E342}">
          <p14:sldIdLst>
            <p14:sldId id="310"/>
            <p14:sldId id="289"/>
            <p14:sldId id="29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CD62F1-C1B3-4111-84E5-851E1443B658}" v="5" dt="2021-03-25T11:19:12.9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Elder" userId="8b29493b-300d-439f-ae80-3ef55d6216a6" providerId="ADAL" clId="{B3D3F7FA-6DF7-4465-BDAB-E1E56A2764F8}"/>
    <pc:docChg chg="undo custSel addSld modSld modSection">
      <pc:chgData name="Michael Elder" userId="8b29493b-300d-439f-ae80-3ef55d6216a6" providerId="ADAL" clId="{B3D3F7FA-6DF7-4465-BDAB-E1E56A2764F8}" dt="2021-03-22T17:22:14.423" v="2964" actId="20577"/>
      <pc:docMkLst>
        <pc:docMk/>
      </pc:docMkLst>
      <pc:sldChg chg="modNotesTx">
        <pc:chgData name="Michael Elder" userId="8b29493b-300d-439f-ae80-3ef55d6216a6" providerId="ADAL" clId="{B3D3F7FA-6DF7-4465-BDAB-E1E56A2764F8}" dt="2021-03-22T15:38:46.184" v="1" actId="313"/>
        <pc:sldMkLst>
          <pc:docMk/>
          <pc:sldMk cId="1501445936" sldId="264"/>
        </pc:sldMkLst>
      </pc:sldChg>
      <pc:sldChg chg="modNotesTx">
        <pc:chgData name="Michael Elder" userId="8b29493b-300d-439f-ae80-3ef55d6216a6" providerId="ADAL" clId="{B3D3F7FA-6DF7-4465-BDAB-E1E56A2764F8}" dt="2021-03-22T15:42:28.285" v="280" actId="20577"/>
        <pc:sldMkLst>
          <pc:docMk/>
          <pc:sldMk cId="953870532" sldId="265"/>
        </pc:sldMkLst>
      </pc:sldChg>
      <pc:sldChg chg="modNotesTx">
        <pc:chgData name="Michael Elder" userId="8b29493b-300d-439f-ae80-3ef55d6216a6" providerId="ADAL" clId="{B3D3F7FA-6DF7-4465-BDAB-E1E56A2764F8}" dt="2021-03-22T15:44:33.923" v="901" actId="20577"/>
        <pc:sldMkLst>
          <pc:docMk/>
          <pc:sldMk cId="3917326426" sldId="266"/>
        </pc:sldMkLst>
      </pc:sldChg>
      <pc:sldChg chg="modSp mod modNotesTx">
        <pc:chgData name="Michael Elder" userId="8b29493b-300d-439f-ae80-3ef55d6216a6" providerId="ADAL" clId="{B3D3F7FA-6DF7-4465-BDAB-E1E56A2764F8}" dt="2021-03-22T16:02:07.557" v="2141" actId="113"/>
        <pc:sldMkLst>
          <pc:docMk/>
          <pc:sldMk cId="1739882325" sldId="268"/>
        </pc:sldMkLst>
        <pc:graphicFrameChg chg="modGraphic">
          <ac:chgData name="Michael Elder" userId="8b29493b-300d-439f-ae80-3ef55d6216a6" providerId="ADAL" clId="{B3D3F7FA-6DF7-4465-BDAB-E1E56A2764F8}" dt="2021-03-22T16:02:07.557" v="2141" actId="113"/>
          <ac:graphicFrameMkLst>
            <pc:docMk/>
            <pc:sldMk cId="1739882325" sldId="268"/>
            <ac:graphicFrameMk id="4" creationId="{3A8A94F8-F159-481F-ACB1-444DE0060825}"/>
          </ac:graphicFrameMkLst>
        </pc:graphicFrameChg>
      </pc:sldChg>
      <pc:sldChg chg="modSp mod">
        <pc:chgData name="Michael Elder" userId="8b29493b-300d-439f-ae80-3ef55d6216a6" providerId="ADAL" clId="{B3D3F7FA-6DF7-4465-BDAB-E1E56A2764F8}" dt="2021-03-22T15:46:33.263" v="1060" actId="20577"/>
        <pc:sldMkLst>
          <pc:docMk/>
          <pc:sldMk cId="2061699895" sldId="275"/>
        </pc:sldMkLst>
        <pc:spChg chg="mod">
          <ac:chgData name="Michael Elder" userId="8b29493b-300d-439f-ae80-3ef55d6216a6" providerId="ADAL" clId="{B3D3F7FA-6DF7-4465-BDAB-E1E56A2764F8}" dt="2021-03-22T15:46:33.263" v="1060" actId="20577"/>
          <ac:spMkLst>
            <pc:docMk/>
            <pc:sldMk cId="2061699895" sldId="275"/>
            <ac:spMk id="2" creationId="{9192213D-DE1C-4918-BF41-35A68030CAB6}"/>
          </ac:spMkLst>
        </pc:spChg>
      </pc:sldChg>
      <pc:sldChg chg="modNotesTx">
        <pc:chgData name="Michael Elder" userId="8b29493b-300d-439f-ae80-3ef55d6216a6" providerId="ADAL" clId="{B3D3F7FA-6DF7-4465-BDAB-E1E56A2764F8}" dt="2021-03-22T15:48:11.562" v="1165" actId="20577"/>
        <pc:sldMkLst>
          <pc:docMk/>
          <pc:sldMk cId="62913129" sldId="276"/>
        </pc:sldMkLst>
      </pc:sldChg>
      <pc:sldChg chg="modSp mod">
        <pc:chgData name="Michael Elder" userId="8b29493b-300d-439f-ae80-3ef55d6216a6" providerId="ADAL" clId="{B3D3F7FA-6DF7-4465-BDAB-E1E56A2764F8}" dt="2021-03-22T17:22:14.423" v="2964" actId="20577"/>
        <pc:sldMkLst>
          <pc:docMk/>
          <pc:sldMk cId="3080275080" sldId="277"/>
        </pc:sldMkLst>
        <pc:spChg chg="mod">
          <ac:chgData name="Michael Elder" userId="8b29493b-300d-439f-ae80-3ef55d6216a6" providerId="ADAL" clId="{B3D3F7FA-6DF7-4465-BDAB-E1E56A2764F8}" dt="2021-03-22T17:22:14.423" v="2964" actId="20577"/>
          <ac:spMkLst>
            <pc:docMk/>
            <pc:sldMk cId="3080275080" sldId="277"/>
            <ac:spMk id="6" creationId="{FA6AEB50-635C-4F73-86ED-20F71679BBFE}"/>
          </ac:spMkLst>
        </pc:spChg>
        <pc:graphicFrameChg chg="mod">
          <ac:chgData name="Michael Elder" userId="8b29493b-300d-439f-ae80-3ef55d6216a6" providerId="ADAL" clId="{B3D3F7FA-6DF7-4465-BDAB-E1E56A2764F8}" dt="2021-03-22T17:21:29.733" v="2823"/>
          <ac:graphicFrameMkLst>
            <pc:docMk/>
            <pc:sldMk cId="3080275080" sldId="277"/>
            <ac:graphicFrameMk id="4" creationId="{3A8A94F8-F159-481F-ACB1-444DE0060825}"/>
          </ac:graphicFrameMkLst>
        </pc:graphicFrameChg>
      </pc:sldChg>
      <pc:sldChg chg="addSp modSp mod modNotesTx">
        <pc:chgData name="Michael Elder" userId="8b29493b-300d-439f-ae80-3ef55d6216a6" providerId="ADAL" clId="{B3D3F7FA-6DF7-4465-BDAB-E1E56A2764F8}" dt="2021-03-22T16:00:19.480" v="2135" actId="1076"/>
        <pc:sldMkLst>
          <pc:docMk/>
          <pc:sldMk cId="425604913" sldId="278"/>
        </pc:sldMkLst>
        <pc:spChg chg="mod">
          <ac:chgData name="Michael Elder" userId="8b29493b-300d-439f-ae80-3ef55d6216a6" providerId="ADAL" clId="{B3D3F7FA-6DF7-4465-BDAB-E1E56A2764F8}" dt="2021-03-22T16:00:19.480" v="2135" actId="1076"/>
          <ac:spMkLst>
            <pc:docMk/>
            <pc:sldMk cId="425604913" sldId="278"/>
            <ac:spMk id="6" creationId="{FA6AEB50-635C-4F73-86ED-20F71679BBFE}"/>
          </ac:spMkLst>
        </pc:spChg>
        <pc:graphicFrameChg chg="mod modGraphic">
          <ac:chgData name="Michael Elder" userId="8b29493b-300d-439f-ae80-3ef55d6216a6" providerId="ADAL" clId="{B3D3F7FA-6DF7-4465-BDAB-E1E56A2764F8}" dt="2021-03-22T15:59:56.240" v="2019" actId="20577"/>
          <ac:graphicFrameMkLst>
            <pc:docMk/>
            <pc:sldMk cId="425604913" sldId="278"/>
            <ac:graphicFrameMk id="4" creationId="{3A8A94F8-F159-481F-ACB1-444DE0060825}"/>
          </ac:graphicFrameMkLst>
        </pc:graphicFrameChg>
        <pc:picChg chg="add mod">
          <ac:chgData name="Michael Elder" userId="8b29493b-300d-439f-ae80-3ef55d6216a6" providerId="ADAL" clId="{B3D3F7FA-6DF7-4465-BDAB-E1E56A2764F8}" dt="2021-03-22T15:58:01.151" v="1908" actId="14100"/>
          <ac:picMkLst>
            <pc:docMk/>
            <pc:sldMk cId="425604913" sldId="278"/>
            <ac:picMk id="1026" creationId="{59DCD4FF-FFD4-457C-B1E5-1B0AA5E6A6DC}"/>
          </ac:picMkLst>
        </pc:picChg>
      </pc:sldChg>
      <pc:sldChg chg="addSp delSp modSp mod">
        <pc:chgData name="Michael Elder" userId="8b29493b-300d-439f-ae80-3ef55d6216a6" providerId="ADAL" clId="{B3D3F7FA-6DF7-4465-BDAB-E1E56A2764F8}" dt="2021-03-22T16:11:49.899" v="2818" actId="6549"/>
        <pc:sldMkLst>
          <pc:docMk/>
          <pc:sldMk cId="2396678215" sldId="291"/>
        </pc:sldMkLst>
        <pc:spChg chg="mod">
          <ac:chgData name="Michael Elder" userId="8b29493b-300d-439f-ae80-3ef55d6216a6" providerId="ADAL" clId="{B3D3F7FA-6DF7-4465-BDAB-E1E56A2764F8}" dt="2021-03-22T16:11:05.773" v="2763" actId="1035"/>
          <ac:spMkLst>
            <pc:docMk/>
            <pc:sldMk cId="2396678215" sldId="291"/>
            <ac:spMk id="2" creationId="{A019528C-995E-4D32-AB65-09F05BDAB76E}"/>
          </ac:spMkLst>
        </pc:spChg>
        <pc:spChg chg="del mod">
          <ac:chgData name="Michael Elder" userId="8b29493b-300d-439f-ae80-3ef55d6216a6" providerId="ADAL" clId="{B3D3F7FA-6DF7-4465-BDAB-E1E56A2764F8}" dt="2021-03-22T16:02:49.619" v="2177" actId="3680"/>
          <ac:spMkLst>
            <pc:docMk/>
            <pc:sldMk cId="2396678215" sldId="291"/>
            <ac:spMk id="3" creationId="{7CDFD2CA-88DE-41D4-A0EC-0A7C15DDAC33}"/>
          </ac:spMkLst>
        </pc:spChg>
        <pc:graphicFrameChg chg="add mod ord modGraphic">
          <ac:chgData name="Michael Elder" userId="8b29493b-300d-439f-ae80-3ef55d6216a6" providerId="ADAL" clId="{B3D3F7FA-6DF7-4465-BDAB-E1E56A2764F8}" dt="2021-03-22T16:11:49.899" v="2818" actId="6549"/>
          <ac:graphicFrameMkLst>
            <pc:docMk/>
            <pc:sldMk cId="2396678215" sldId="291"/>
            <ac:graphicFrameMk id="4" creationId="{C90D2C03-C57B-46EA-B566-6D583E3C11C7}"/>
          </ac:graphicFrameMkLst>
        </pc:graphicFrameChg>
      </pc:sldChg>
      <pc:sldChg chg="addSp delSp modSp new mod modAnim">
        <pc:chgData name="Michael Elder" userId="8b29493b-300d-439f-ae80-3ef55d6216a6" providerId="ADAL" clId="{B3D3F7FA-6DF7-4465-BDAB-E1E56A2764F8}" dt="2021-03-22T17:02:55.529" v="2822" actId="14100"/>
        <pc:sldMkLst>
          <pc:docMk/>
          <pc:sldMk cId="1552976315" sldId="300"/>
        </pc:sldMkLst>
        <pc:spChg chg="del">
          <ac:chgData name="Michael Elder" userId="8b29493b-300d-439f-ae80-3ef55d6216a6" providerId="ADAL" clId="{B3D3F7FA-6DF7-4465-BDAB-E1E56A2764F8}" dt="2021-03-22T17:02:48.027" v="2820"/>
          <ac:spMkLst>
            <pc:docMk/>
            <pc:sldMk cId="1552976315" sldId="300"/>
            <ac:spMk id="3" creationId="{E236DA99-7EA1-4901-ADC1-55A44A82D408}"/>
          </ac:spMkLst>
        </pc:spChg>
        <pc:picChg chg="add mod">
          <ac:chgData name="Michael Elder" userId="8b29493b-300d-439f-ae80-3ef55d6216a6" providerId="ADAL" clId="{B3D3F7FA-6DF7-4465-BDAB-E1E56A2764F8}" dt="2021-03-22T17:02:55.529" v="2822" actId="14100"/>
          <ac:picMkLst>
            <pc:docMk/>
            <pc:sldMk cId="1552976315" sldId="300"/>
            <ac:picMk id="4" creationId="{7DACDCC1-9418-4308-AD2C-7BEB1E895B20}"/>
          </ac:picMkLst>
        </pc:picChg>
      </pc:sldChg>
    </pc:docChg>
  </pc:docChgLst>
  <pc:docChgLst>
    <pc:chgData name="Michael Elder" userId="8b29493b-300d-439f-ae80-3ef55d6216a6" providerId="ADAL" clId="{FFCD62F1-C1B3-4111-84E5-851E1443B658}"/>
    <pc:docChg chg="custSel addSld delSld modSld sldOrd addSection modSection">
      <pc:chgData name="Michael Elder" userId="8b29493b-300d-439f-ae80-3ef55d6216a6" providerId="ADAL" clId="{FFCD62F1-C1B3-4111-84E5-851E1443B658}" dt="2021-03-26T11:29:00.508" v="694" actId="27636"/>
      <pc:docMkLst>
        <pc:docMk/>
      </pc:docMkLst>
      <pc:sldChg chg="del">
        <pc:chgData name="Michael Elder" userId="8b29493b-300d-439f-ae80-3ef55d6216a6" providerId="ADAL" clId="{FFCD62F1-C1B3-4111-84E5-851E1443B658}" dt="2021-03-22T19:56:01.478" v="0" actId="47"/>
        <pc:sldMkLst>
          <pc:docMk/>
          <pc:sldMk cId="1548619521" sldId="287"/>
        </pc:sldMkLst>
      </pc:sldChg>
      <pc:sldChg chg="addSp modSp new mod">
        <pc:chgData name="Michael Elder" userId="8b29493b-300d-439f-ae80-3ef55d6216a6" providerId="ADAL" clId="{FFCD62F1-C1B3-4111-84E5-851E1443B658}" dt="2021-03-25T11:23:31.159" v="658" actId="1036"/>
        <pc:sldMkLst>
          <pc:docMk/>
          <pc:sldMk cId="3668836418" sldId="308"/>
        </pc:sldMkLst>
        <pc:spChg chg="mod">
          <ac:chgData name="Michael Elder" userId="8b29493b-300d-439f-ae80-3ef55d6216a6" providerId="ADAL" clId="{FFCD62F1-C1B3-4111-84E5-851E1443B658}" dt="2021-03-25T11:19:45.678" v="143" actId="1076"/>
          <ac:spMkLst>
            <pc:docMk/>
            <pc:sldMk cId="3668836418" sldId="308"/>
            <ac:spMk id="2" creationId="{034FEEA0-C1C8-4E54-B760-E2166533F27A}"/>
          </ac:spMkLst>
        </pc:spChg>
        <pc:spChg chg="mod">
          <ac:chgData name="Michael Elder" userId="8b29493b-300d-439f-ae80-3ef55d6216a6" providerId="ADAL" clId="{FFCD62F1-C1B3-4111-84E5-851E1443B658}" dt="2021-03-25T11:23:24.271" v="640" actId="20577"/>
          <ac:spMkLst>
            <pc:docMk/>
            <pc:sldMk cId="3668836418" sldId="308"/>
            <ac:spMk id="3" creationId="{BF930D30-791B-4754-8B7E-FB02E46ED6C3}"/>
          </ac:spMkLst>
        </pc:spChg>
        <pc:graphicFrameChg chg="add mod">
          <ac:chgData name="Michael Elder" userId="8b29493b-300d-439f-ae80-3ef55d6216a6" providerId="ADAL" clId="{FFCD62F1-C1B3-4111-84E5-851E1443B658}" dt="2021-03-25T11:19:12.982" v="81" actId="14100"/>
          <ac:graphicFrameMkLst>
            <pc:docMk/>
            <pc:sldMk cId="3668836418" sldId="308"/>
            <ac:graphicFrameMk id="5" creationId="{FCB9867E-4F86-4730-9E79-DA770DA5D8F1}"/>
          </ac:graphicFrameMkLst>
        </pc:graphicFrameChg>
        <pc:picChg chg="add mod">
          <ac:chgData name="Michael Elder" userId="8b29493b-300d-439f-ae80-3ef55d6216a6" providerId="ADAL" clId="{FFCD62F1-C1B3-4111-84E5-851E1443B658}" dt="2021-03-25T11:23:31.159" v="658" actId="1036"/>
          <ac:picMkLst>
            <pc:docMk/>
            <pc:sldMk cId="3668836418" sldId="308"/>
            <ac:picMk id="4" creationId="{0F2958B1-89FA-43E8-BC5D-F06A0BA83B1E}"/>
          </ac:picMkLst>
        </pc:picChg>
      </pc:sldChg>
      <pc:sldChg chg="modSp add mod ord">
        <pc:chgData name="Michael Elder" userId="8b29493b-300d-439f-ae80-3ef55d6216a6" providerId="ADAL" clId="{FFCD62F1-C1B3-4111-84E5-851E1443B658}" dt="2021-03-25T11:22:45.232" v="581" actId="20577"/>
        <pc:sldMkLst>
          <pc:docMk/>
          <pc:sldMk cId="555564876" sldId="309"/>
        </pc:sldMkLst>
        <pc:spChg chg="mod">
          <ac:chgData name="Michael Elder" userId="8b29493b-300d-439f-ae80-3ef55d6216a6" providerId="ADAL" clId="{FFCD62F1-C1B3-4111-84E5-851E1443B658}" dt="2021-03-25T11:22:45.232" v="581" actId="20577"/>
          <ac:spMkLst>
            <pc:docMk/>
            <pc:sldMk cId="555564876" sldId="309"/>
            <ac:spMk id="3" creationId="{BF930D30-791B-4754-8B7E-FB02E46ED6C3}"/>
          </ac:spMkLst>
        </pc:spChg>
      </pc:sldChg>
      <pc:sldChg chg="modSp new mod">
        <pc:chgData name="Michael Elder" userId="8b29493b-300d-439f-ae80-3ef55d6216a6" providerId="ADAL" clId="{FFCD62F1-C1B3-4111-84E5-851E1443B658}" dt="2021-03-26T11:29:00.508" v="694" actId="27636"/>
        <pc:sldMkLst>
          <pc:docMk/>
          <pc:sldMk cId="2382310541" sldId="310"/>
        </pc:sldMkLst>
        <pc:spChg chg="mod">
          <ac:chgData name="Michael Elder" userId="8b29493b-300d-439f-ae80-3ef55d6216a6" providerId="ADAL" clId="{FFCD62F1-C1B3-4111-84E5-851E1443B658}" dt="2021-03-26T11:28:57.237" v="692" actId="20577"/>
          <ac:spMkLst>
            <pc:docMk/>
            <pc:sldMk cId="2382310541" sldId="310"/>
            <ac:spMk id="2" creationId="{48613B7F-3D7C-4B0F-9537-F99BF7E00F46}"/>
          </ac:spMkLst>
        </pc:spChg>
        <pc:spChg chg="mod">
          <ac:chgData name="Michael Elder" userId="8b29493b-300d-439f-ae80-3ef55d6216a6" providerId="ADAL" clId="{FFCD62F1-C1B3-4111-84E5-851E1443B658}" dt="2021-03-26T11:29:00.508" v="694" actId="27636"/>
          <ac:spMkLst>
            <pc:docMk/>
            <pc:sldMk cId="2382310541" sldId="310"/>
            <ac:spMk id="3" creationId="{824B174F-FFF6-4DFC-AE72-53490E01BFE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1B5E93-26A1-4E75-B9F1-A3919B66610D}" type="doc">
      <dgm:prSet loTypeId="urn:microsoft.com/office/officeart/2005/8/layout/hierarchy1" loCatId="hierarchy" qsTypeId="urn:microsoft.com/office/officeart/2005/8/quickstyle/simple5" qsCatId="simple" csTypeId="urn:microsoft.com/office/officeart/2005/8/colors/accent1_2" csCatId="accent1" phldr="1"/>
      <dgm:spPr/>
      <dgm:t>
        <a:bodyPr/>
        <a:lstStyle/>
        <a:p>
          <a:endParaRPr lang="en-US"/>
        </a:p>
      </dgm:t>
    </dgm:pt>
    <dgm:pt modelId="{66B8B115-A78F-4FE9-B8A5-BCD6F86383DC}">
      <dgm:prSet phldrT="[Text]"/>
      <dgm:spPr/>
      <dgm:t>
        <a:bodyPr/>
        <a:lstStyle/>
        <a:p>
          <a:r>
            <a:rPr lang="en-US"/>
            <a:t>English Courses</a:t>
          </a:r>
        </a:p>
        <a:p>
          <a:r>
            <a:rPr lang="en-US"/>
            <a:t>4 Credits</a:t>
          </a:r>
        </a:p>
      </dgm:t>
    </dgm:pt>
    <dgm:pt modelId="{D13DA55D-25A2-44AD-8EAF-CB28C73A56D7}" type="parTrans" cxnId="{5B6B3BA6-1226-4A7E-8A79-C87B6B94112C}">
      <dgm:prSet/>
      <dgm:spPr/>
      <dgm:t>
        <a:bodyPr/>
        <a:lstStyle/>
        <a:p>
          <a:endParaRPr lang="en-US"/>
        </a:p>
      </dgm:t>
    </dgm:pt>
    <dgm:pt modelId="{D4231699-27FF-4B7E-A650-2C59FA6C8F1A}" type="sibTrans" cxnId="{5B6B3BA6-1226-4A7E-8A79-C87B6B94112C}">
      <dgm:prSet/>
      <dgm:spPr/>
      <dgm:t>
        <a:bodyPr/>
        <a:lstStyle/>
        <a:p>
          <a:endParaRPr lang="en-US"/>
        </a:p>
      </dgm:t>
    </dgm:pt>
    <dgm:pt modelId="{D9FC5BDE-4677-488A-8B5B-C44CBAF54F19}">
      <dgm:prSet phldrT="[Text]"/>
      <dgm:spPr/>
      <dgm:t>
        <a:bodyPr/>
        <a:lstStyle/>
        <a:p>
          <a:r>
            <a:rPr lang="en-US"/>
            <a:t>English I</a:t>
          </a:r>
        </a:p>
      </dgm:t>
    </dgm:pt>
    <dgm:pt modelId="{79C782A4-F3B4-42A6-9627-0FB5EF285BC5}" type="parTrans" cxnId="{1AC7A18B-0206-4EF4-927E-54C259B70A36}">
      <dgm:prSet/>
      <dgm:spPr/>
      <dgm:t>
        <a:bodyPr/>
        <a:lstStyle/>
        <a:p>
          <a:endParaRPr lang="en-US"/>
        </a:p>
      </dgm:t>
    </dgm:pt>
    <dgm:pt modelId="{21544028-9760-44C8-8B5C-AB358868E350}" type="sibTrans" cxnId="{1AC7A18B-0206-4EF4-927E-54C259B70A36}">
      <dgm:prSet/>
      <dgm:spPr/>
      <dgm:t>
        <a:bodyPr/>
        <a:lstStyle/>
        <a:p>
          <a:endParaRPr lang="en-US"/>
        </a:p>
      </dgm:t>
    </dgm:pt>
    <dgm:pt modelId="{CD311747-3194-44B8-BB55-B8B835EACB05}">
      <dgm:prSet phldrT="[Text]"/>
      <dgm:spPr/>
      <dgm:t>
        <a:bodyPr/>
        <a:lstStyle/>
        <a:p>
          <a:r>
            <a:rPr lang="en-US"/>
            <a:t>English II</a:t>
          </a:r>
        </a:p>
      </dgm:t>
    </dgm:pt>
    <dgm:pt modelId="{8CEE3390-F347-4696-B4B2-39FA79425827}" type="parTrans" cxnId="{4124D344-EBBE-4360-B166-5D6F68FB63DE}">
      <dgm:prSet/>
      <dgm:spPr/>
      <dgm:t>
        <a:bodyPr/>
        <a:lstStyle/>
        <a:p>
          <a:endParaRPr lang="en-US"/>
        </a:p>
      </dgm:t>
    </dgm:pt>
    <dgm:pt modelId="{69C88375-4A0E-4774-A97F-D808FA82C5B6}" type="sibTrans" cxnId="{4124D344-EBBE-4360-B166-5D6F68FB63DE}">
      <dgm:prSet/>
      <dgm:spPr/>
      <dgm:t>
        <a:bodyPr/>
        <a:lstStyle/>
        <a:p>
          <a:endParaRPr lang="en-US"/>
        </a:p>
      </dgm:t>
    </dgm:pt>
    <dgm:pt modelId="{5913695D-50AA-460D-88FF-2E649DA64ABA}">
      <dgm:prSet phldrT="[Text]"/>
      <dgm:spPr/>
      <dgm:t>
        <a:bodyPr/>
        <a:lstStyle/>
        <a:p>
          <a:r>
            <a:rPr lang="en-US"/>
            <a:t>English III</a:t>
          </a:r>
        </a:p>
      </dgm:t>
    </dgm:pt>
    <dgm:pt modelId="{A8C43516-708A-4DF7-A191-B796AB56FCDB}" type="parTrans" cxnId="{4F6C1D55-069C-4C79-9F76-58B5A8715083}">
      <dgm:prSet/>
      <dgm:spPr/>
      <dgm:t>
        <a:bodyPr/>
        <a:lstStyle/>
        <a:p>
          <a:endParaRPr lang="en-US"/>
        </a:p>
      </dgm:t>
    </dgm:pt>
    <dgm:pt modelId="{2FF8A07F-ED44-4A13-8FD0-996C93A7BB90}" type="sibTrans" cxnId="{4F6C1D55-069C-4C79-9F76-58B5A8715083}">
      <dgm:prSet/>
      <dgm:spPr/>
      <dgm:t>
        <a:bodyPr/>
        <a:lstStyle/>
        <a:p>
          <a:endParaRPr lang="en-US"/>
        </a:p>
      </dgm:t>
    </dgm:pt>
    <dgm:pt modelId="{F18FCCB7-67F3-4514-A747-EBF5E61477DC}">
      <dgm:prSet phldrT="[Text]"/>
      <dgm:spPr/>
      <dgm:t>
        <a:bodyPr/>
        <a:lstStyle/>
        <a:p>
          <a:r>
            <a:rPr lang="en-US"/>
            <a:t>English IV</a:t>
          </a:r>
        </a:p>
      </dgm:t>
    </dgm:pt>
    <dgm:pt modelId="{5339F199-B542-49AC-8EF4-F9AFF6DEF73D}" type="parTrans" cxnId="{3C852C67-E840-4900-96D1-1FF0DCB43800}">
      <dgm:prSet/>
      <dgm:spPr/>
      <dgm:t>
        <a:bodyPr/>
        <a:lstStyle/>
        <a:p>
          <a:endParaRPr lang="en-US"/>
        </a:p>
      </dgm:t>
    </dgm:pt>
    <dgm:pt modelId="{EB1B7C03-1611-4478-B458-2A7B4C6B5AE5}" type="sibTrans" cxnId="{3C852C67-E840-4900-96D1-1FF0DCB43800}">
      <dgm:prSet/>
      <dgm:spPr/>
      <dgm:t>
        <a:bodyPr/>
        <a:lstStyle/>
        <a:p>
          <a:endParaRPr lang="en-US"/>
        </a:p>
      </dgm:t>
    </dgm:pt>
    <dgm:pt modelId="{5BBFD754-4D9B-4959-97CC-8179A6F10F06}" type="pres">
      <dgm:prSet presAssocID="{901B5E93-26A1-4E75-B9F1-A3919B66610D}" presName="hierChild1" presStyleCnt="0">
        <dgm:presLayoutVars>
          <dgm:chPref val="1"/>
          <dgm:dir/>
          <dgm:animOne val="branch"/>
          <dgm:animLvl val="lvl"/>
          <dgm:resizeHandles/>
        </dgm:presLayoutVars>
      </dgm:prSet>
      <dgm:spPr/>
    </dgm:pt>
    <dgm:pt modelId="{B741B643-76EF-4D4B-B407-DBE1626DF48F}" type="pres">
      <dgm:prSet presAssocID="{66B8B115-A78F-4FE9-B8A5-BCD6F86383DC}" presName="hierRoot1" presStyleCnt="0"/>
      <dgm:spPr/>
    </dgm:pt>
    <dgm:pt modelId="{11243302-06F5-424F-8869-92052EEDAAC2}" type="pres">
      <dgm:prSet presAssocID="{66B8B115-A78F-4FE9-B8A5-BCD6F86383DC}" presName="composite" presStyleCnt="0"/>
      <dgm:spPr/>
    </dgm:pt>
    <dgm:pt modelId="{AF482E94-191D-4CD7-B46A-93E4799B78F1}" type="pres">
      <dgm:prSet presAssocID="{66B8B115-A78F-4FE9-B8A5-BCD6F86383DC}" presName="background" presStyleLbl="node0" presStyleIdx="0" presStyleCnt="1"/>
      <dgm:spPr/>
    </dgm:pt>
    <dgm:pt modelId="{0240D9F6-874F-4837-A2FF-7A2095C53D6C}" type="pres">
      <dgm:prSet presAssocID="{66B8B115-A78F-4FE9-B8A5-BCD6F86383DC}" presName="text" presStyleLbl="fgAcc0" presStyleIdx="0" presStyleCnt="1">
        <dgm:presLayoutVars>
          <dgm:chPref val="3"/>
        </dgm:presLayoutVars>
      </dgm:prSet>
      <dgm:spPr/>
    </dgm:pt>
    <dgm:pt modelId="{641DF5D7-7F75-424F-84A2-291C268E1B5B}" type="pres">
      <dgm:prSet presAssocID="{66B8B115-A78F-4FE9-B8A5-BCD6F86383DC}" presName="hierChild2" presStyleCnt="0"/>
      <dgm:spPr/>
    </dgm:pt>
    <dgm:pt modelId="{903C3BB2-13C5-448C-BCB9-DAD3EFEADCF6}" type="pres">
      <dgm:prSet presAssocID="{79C782A4-F3B4-42A6-9627-0FB5EF285BC5}" presName="Name10" presStyleLbl="parChTrans1D2" presStyleIdx="0" presStyleCnt="4"/>
      <dgm:spPr/>
    </dgm:pt>
    <dgm:pt modelId="{4D4BF8DD-3B48-4E2F-B318-8CF332B34625}" type="pres">
      <dgm:prSet presAssocID="{D9FC5BDE-4677-488A-8B5B-C44CBAF54F19}" presName="hierRoot2" presStyleCnt="0"/>
      <dgm:spPr/>
    </dgm:pt>
    <dgm:pt modelId="{BE17192D-B8C5-461B-A56E-83190C028E4C}" type="pres">
      <dgm:prSet presAssocID="{D9FC5BDE-4677-488A-8B5B-C44CBAF54F19}" presName="composite2" presStyleCnt="0"/>
      <dgm:spPr/>
    </dgm:pt>
    <dgm:pt modelId="{FCE4A18B-8F93-4D90-B18E-7C03CA578702}" type="pres">
      <dgm:prSet presAssocID="{D9FC5BDE-4677-488A-8B5B-C44CBAF54F19}" presName="background2" presStyleLbl="node2" presStyleIdx="0" presStyleCnt="4"/>
      <dgm:spPr/>
    </dgm:pt>
    <dgm:pt modelId="{4D8C386B-09B7-4EC4-B5C4-128A947BA4EE}" type="pres">
      <dgm:prSet presAssocID="{D9FC5BDE-4677-488A-8B5B-C44CBAF54F19}" presName="text2" presStyleLbl="fgAcc2" presStyleIdx="0" presStyleCnt="4">
        <dgm:presLayoutVars>
          <dgm:chPref val="3"/>
        </dgm:presLayoutVars>
      </dgm:prSet>
      <dgm:spPr/>
    </dgm:pt>
    <dgm:pt modelId="{F1608B46-3A4D-45E6-A298-91A1FA8997C5}" type="pres">
      <dgm:prSet presAssocID="{D9FC5BDE-4677-488A-8B5B-C44CBAF54F19}" presName="hierChild3" presStyleCnt="0"/>
      <dgm:spPr/>
    </dgm:pt>
    <dgm:pt modelId="{4521BB68-BF1F-4713-AED5-977EFAB967CC}" type="pres">
      <dgm:prSet presAssocID="{8CEE3390-F347-4696-B4B2-39FA79425827}" presName="Name10" presStyleLbl="parChTrans1D2" presStyleIdx="1" presStyleCnt="4"/>
      <dgm:spPr/>
    </dgm:pt>
    <dgm:pt modelId="{F64BF517-356E-422F-A062-DBA9DF2DE085}" type="pres">
      <dgm:prSet presAssocID="{CD311747-3194-44B8-BB55-B8B835EACB05}" presName="hierRoot2" presStyleCnt="0"/>
      <dgm:spPr/>
    </dgm:pt>
    <dgm:pt modelId="{1EF65ED1-0B0E-4D94-A165-142763E0167A}" type="pres">
      <dgm:prSet presAssocID="{CD311747-3194-44B8-BB55-B8B835EACB05}" presName="composite2" presStyleCnt="0"/>
      <dgm:spPr/>
    </dgm:pt>
    <dgm:pt modelId="{ACFC3D93-47C4-46AE-A588-ECBF9CE8CD99}" type="pres">
      <dgm:prSet presAssocID="{CD311747-3194-44B8-BB55-B8B835EACB05}" presName="background2" presStyleLbl="node2" presStyleIdx="1" presStyleCnt="4"/>
      <dgm:spPr/>
    </dgm:pt>
    <dgm:pt modelId="{E84E2A5A-9C8F-4FDF-A9DA-6E59B5BE4515}" type="pres">
      <dgm:prSet presAssocID="{CD311747-3194-44B8-BB55-B8B835EACB05}" presName="text2" presStyleLbl="fgAcc2" presStyleIdx="1" presStyleCnt="4">
        <dgm:presLayoutVars>
          <dgm:chPref val="3"/>
        </dgm:presLayoutVars>
      </dgm:prSet>
      <dgm:spPr/>
    </dgm:pt>
    <dgm:pt modelId="{9CB3CD19-7DCE-40C4-9517-B1B391294FD4}" type="pres">
      <dgm:prSet presAssocID="{CD311747-3194-44B8-BB55-B8B835EACB05}" presName="hierChild3" presStyleCnt="0"/>
      <dgm:spPr/>
    </dgm:pt>
    <dgm:pt modelId="{416E3FAE-BEED-4C53-B67D-497434157468}" type="pres">
      <dgm:prSet presAssocID="{A8C43516-708A-4DF7-A191-B796AB56FCDB}" presName="Name10" presStyleLbl="parChTrans1D2" presStyleIdx="2" presStyleCnt="4"/>
      <dgm:spPr/>
    </dgm:pt>
    <dgm:pt modelId="{C81F89B7-25BC-43FB-80A0-535599D38868}" type="pres">
      <dgm:prSet presAssocID="{5913695D-50AA-460D-88FF-2E649DA64ABA}" presName="hierRoot2" presStyleCnt="0"/>
      <dgm:spPr/>
    </dgm:pt>
    <dgm:pt modelId="{11E33468-68D4-4C03-BD18-A08AF60A7053}" type="pres">
      <dgm:prSet presAssocID="{5913695D-50AA-460D-88FF-2E649DA64ABA}" presName="composite2" presStyleCnt="0"/>
      <dgm:spPr/>
    </dgm:pt>
    <dgm:pt modelId="{688617FA-83E4-4B40-BB7D-B7D5698AC0AB}" type="pres">
      <dgm:prSet presAssocID="{5913695D-50AA-460D-88FF-2E649DA64ABA}" presName="background2" presStyleLbl="node2" presStyleIdx="2" presStyleCnt="4"/>
      <dgm:spPr/>
    </dgm:pt>
    <dgm:pt modelId="{461E18F0-8818-4BE2-9D1F-01087DEA8419}" type="pres">
      <dgm:prSet presAssocID="{5913695D-50AA-460D-88FF-2E649DA64ABA}" presName="text2" presStyleLbl="fgAcc2" presStyleIdx="2" presStyleCnt="4">
        <dgm:presLayoutVars>
          <dgm:chPref val="3"/>
        </dgm:presLayoutVars>
      </dgm:prSet>
      <dgm:spPr/>
    </dgm:pt>
    <dgm:pt modelId="{409B8112-2075-45A1-94F0-097AB933B7D0}" type="pres">
      <dgm:prSet presAssocID="{5913695D-50AA-460D-88FF-2E649DA64ABA}" presName="hierChild3" presStyleCnt="0"/>
      <dgm:spPr/>
    </dgm:pt>
    <dgm:pt modelId="{91DB33FD-41AE-41F3-B8FC-F1AB7DEBACBD}" type="pres">
      <dgm:prSet presAssocID="{5339F199-B542-49AC-8EF4-F9AFF6DEF73D}" presName="Name10" presStyleLbl="parChTrans1D2" presStyleIdx="3" presStyleCnt="4"/>
      <dgm:spPr/>
    </dgm:pt>
    <dgm:pt modelId="{8BCDA61F-E0FA-4A8A-B9F7-0E1538C26D8B}" type="pres">
      <dgm:prSet presAssocID="{F18FCCB7-67F3-4514-A747-EBF5E61477DC}" presName="hierRoot2" presStyleCnt="0"/>
      <dgm:spPr/>
    </dgm:pt>
    <dgm:pt modelId="{C098E53E-3DE3-4C02-A167-AC5584DB66B3}" type="pres">
      <dgm:prSet presAssocID="{F18FCCB7-67F3-4514-A747-EBF5E61477DC}" presName="composite2" presStyleCnt="0"/>
      <dgm:spPr/>
    </dgm:pt>
    <dgm:pt modelId="{C5BB725F-5D4B-4D1E-9132-6C2E7DD7B921}" type="pres">
      <dgm:prSet presAssocID="{F18FCCB7-67F3-4514-A747-EBF5E61477DC}" presName="background2" presStyleLbl="node2" presStyleIdx="3" presStyleCnt="4"/>
      <dgm:spPr/>
    </dgm:pt>
    <dgm:pt modelId="{359F1FEE-62B6-4C44-8FA6-4AE34D662DCF}" type="pres">
      <dgm:prSet presAssocID="{F18FCCB7-67F3-4514-A747-EBF5E61477DC}" presName="text2" presStyleLbl="fgAcc2" presStyleIdx="3" presStyleCnt="4">
        <dgm:presLayoutVars>
          <dgm:chPref val="3"/>
        </dgm:presLayoutVars>
      </dgm:prSet>
      <dgm:spPr/>
    </dgm:pt>
    <dgm:pt modelId="{82C6B22A-6B0B-481B-992F-1BBC4BB28F18}" type="pres">
      <dgm:prSet presAssocID="{F18FCCB7-67F3-4514-A747-EBF5E61477DC}" presName="hierChild3" presStyleCnt="0"/>
      <dgm:spPr/>
    </dgm:pt>
  </dgm:ptLst>
  <dgm:cxnLst>
    <dgm:cxn modelId="{B1B6A812-4381-4F54-A472-F854D2C24699}" type="presOf" srcId="{D9FC5BDE-4677-488A-8B5B-C44CBAF54F19}" destId="{4D8C386B-09B7-4EC4-B5C4-128A947BA4EE}" srcOrd="0" destOrd="0" presId="urn:microsoft.com/office/officeart/2005/8/layout/hierarchy1"/>
    <dgm:cxn modelId="{F76DFA1B-3265-49C9-8BF2-A365E74D64E3}" type="presOf" srcId="{8CEE3390-F347-4696-B4B2-39FA79425827}" destId="{4521BB68-BF1F-4713-AED5-977EFAB967CC}" srcOrd="0" destOrd="0" presId="urn:microsoft.com/office/officeart/2005/8/layout/hierarchy1"/>
    <dgm:cxn modelId="{E0B7ED21-38B2-4016-87A0-950C9F09D78F}" type="presOf" srcId="{79C782A4-F3B4-42A6-9627-0FB5EF285BC5}" destId="{903C3BB2-13C5-448C-BCB9-DAD3EFEADCF6}" srcOrd="0" destOrd="0" presId="urn:microsoft.com/office/officeart/2005/8/layout/hierarchy1"/>
    <dgm:cxn modelId="{3C577C2E-8643-4E3B-9980-1F56A0D83FE9}" type="presOf" srcId="{F18FCCB7-67F3-4514-A747-EBF5E61477DC}" destId="{359F1FEE-62B6-4C44-8FA6-4AE34D662DCF}" srcOrd="0" destOrd="0" presId="urn:microsoft.com/office/officeart/2005/8/layout/hierarchy1"/>
    <dgm:cxn modelId="{69DBFE63-3BBE-499B-8DCF-C3BF33D734AD}" type="presOf" srcId="{66B8B115-A78F-4FE9-B8A5-BCD6F86383DC}" destId="{0240D9F6-874F-4837-A2FF-7A2095C53D6C}" srcOrd="0" destOrd="0" presId="urn:microsoft.com/office/officeart/2005/8/layout/hierarchy1"/>
    <dgm:cxn modelId="{4124D344-EBBE-4360-B166-5D6F68FB63DE}" srcId="{66B8B115-A78F-4FE9-B8A5-BCD6F86383DC}" destId="{CD311747-3194-44B8-BB55-B8B835EACB05}" srcOrd="1" destOrd="0" parTransId="{8CEE3390-F347-4696-B4B2-39FA79425827}" sibTransId="{69C88375-4A0E-4774-A97F-D808FA82C5B6}"/>
    <dgm:cxn modelId="{3C852C67-E840-4900-96D1-1FF0DCB43800}" srcId="{66B8B115-A78F-4FE9-B8A5-BCD6F86383DC}" destId="{F18FCCB7-67F3-4514-A747-EBF5E61477DC}" srcOrd="3" destOrd="0" parTransId="{5339F199-B542-49AC-8EF4-F9AFF6DEF73D}" sibTransId="{EB1B7C03-1611-4478-B458-2A7B4C6B5AE5}"/>
    <dgm:cxn modelId="{4F6C1D55-069C-4C79-9F76-58B5A8715083}" srcId="{66B8B115-A78F-4FE9-B8A5-BCD6F86383DC}" destId="{5913695D-50AA-460D-88FF-2E649DA64ABA}" srcOrd="2" destOrd="0" parTransId="{A8C43516-708A-4DF7-A191-B796AB56FCDB}" sibTransId="{2FF8A07F-ED44-4A13-8FD0-996C93A7BB90}"/>
    <dgm:cxn modelId="{BAA9D37C-7BEC-4739-A9CC-A564A7D3BA4B}" type="presOf" srcId="{A8C43516-708A-4DF7-A191-B796AB56FCDB}" destId="{416E3FAE-BEED-4C53-B67D-497434157468}" srcOrd="0" destOrd="0" presId="urn:microsoft.com/office/officeart/2005/8/layout/hierarchy1"/>
    <dgm:cxn modelId="{FAC17783-C30A-44DA-8D49-42A2BACAF1D5}" type="presOf" srcId="{901B5E93-26A1-4E75-B9F1-A3919B66610D}" destId="{5BBFD754-4D9B-4959-97CC-8179A6F10F06}" srcOrd="0" destOrd="0" presId="urn:microsoft.com/office/officeart/2005/8/layout/hierarchy1"/>
    <dgm:cxn modelId="{1AC7A18B-0206-4EF4-927E-54C259B70A36}" srcId="{66B8B115-A78F-4FE9-B8A5-BCD6F86383DC}" destId="{D9FC5BDE-4677-488A-8B5B-C44CBAF54F19}" srcOrd="0" destOrd="0" parTransId="{79C782A4-F3B4-42A6-9627-0FB5EF285BC5}" sibTransId="{21544028-9760-44C8-8B5C-AB358868E350}"/>
    <dgm:cxn modelId="{5B6B3BA6-1226-4A7E-8A79-C87B6B94112C}" srcId="{901B5E93-26A1-4E75-B9F1-A3919B66610D}" destId="{66B8B115-A78F-4FE9-B8A5-BCD6F86383DC}" srcOrd="0" destOrd="0" parTransId="{D13DA55D-25A2-44AD-8EAF-CB28C73A56D7}" sibTransId="{D4231699-27FF-4B7E-A650-2C59FA6C8F1A}"/>
    <dgm:cxn modelId="{8B8BCEB2-C62E-4637-B11C-D2EC86592212}" type="presOf" srcId="{CD311747-3194-44B8-BB55-B8B835EACB05}" destId="{E84E2A5A-9C8F-4FDF-A9DA-6E59B5BE4515}" srcOrd="0" destOrd="0" presId="urn:microsoft.com/office/officeart/2005/8/layout/hierarchy1"/>
    <dgm:cxn modelId="{599A6BBC-1260-44C8-B933-A5CECDA643DA}" type="presOf" srcId="{5339F199-B542-49AC-8EF4-F9AFF6DEF73D}" destId="{91DB33FD-41AE-41F3-B8FC-F1AB7DEBACBD}" srcOrd="0" destOrd="0" presId="urn:microsoft.com/office/officeart/2005/8/layout/hierarchy1"/>
    <dgm:cxn modelId="{56E248CA-4015-4461-8F26-468CA35889D4}" type="presOf" srcId="{5913695D-50AA-460D-88FF-2E649DA64ABA}" destId="{461E18F0-8818-4BE2-9D1F-01087DEA8419}" srcOrd="0" destOrd="0" presId="urn:microsoft.com/office/officeart/2005/8/layout/hierarchy1"/>
    <dgm:cxn modelId="{E687D233-ADD2-48BD-9632-9F4A00BDDD0B}" type="presParOf" srcId="{5BBFD754-4D9B-4959-97CC-8179A6F10F06}" destId="{B741B643-76EF-4D4B-B407-DBE1626DF48F}" srcOrd="0" destOrd="0" presId="urn:microsoft.com/office/officeart/2005/8/layout/hierarchy1"/>
    <dgm:cxn modelId="{780B32AD-55D5-4BA7-AA7E-91F93B88FF5C}" type="presParOf" srcId="{B741B643-76EF-4D4B-B407-DBE1626DF48F}" destId="{11243302-06F5-424F-8869-92052EEDAAC2}" srcOrd="0" destOrd="0" presId="urn:microsoft.com/office/officeart/2005/8/layout/hierarchy1"/>
    <dgm:cxn modelId="{B71943A3-FB76-4A1D-912B-7F7BCF401876}" type="presParOf" srcId="{11243302-06F5-424F-8869-92052EEDAAC2}" destId="{AF482E94-191D-4CD7-B46A-93E4799B78F1}" srcOrd="0" destOrd="0" presId="urn:microsoft.com/office/officeart/2005/8/layout/hierarchy1"/>
    <dgm:cxn modelId="{35CFD296-E142-4DEC-B796-B733D632FA7E}" type="presParOf" srcId="{11243302-06F5-424F-8869-92052EEDAAC2}" destId="{0240D9F6-874F-4837-A2FF-7A2095C53D6C}" srcOrd="1" destOrd="0" presId="urn:microsoft.com/office/officeart/2005/8/layout/hierarchy1"/>
    <dgm:cxn modelId="{09637383-A99F-4978-A810-65E5A6A89F2F}" type="presParOf" srcId="{B741B643-76EF-4D4B-B407-DBE1626DF48F}" destId="{641DF5D7-7F75-424F-84A2-291C268E1B5B}" srcOrd="1" destOrd="0" presId="urn:microsoft.com/office/officeart/2005/8/layout/hierarchy1"/>
    <dgm:cxn modelId="{26F531EE-BD8C-4F40-B079-720B223CD686}" type="presParOf" srcId="{641DF5D7-7F75-424F-84A2-291C268E1B5B}" destId="{903C3BB2-13C5-448C-BCB9-DAD3EFEADCF6}" srcOrd="0" destOrd="0" presId="urn:microsoft.com/office/officeart/2005/8/layout/hierarchy1"/>
    <dgm:cxn modelId="{B85A94FA-CA0C-4250-883D-C4A50A785EA1}" type="presParOf" srcId="{641DF5D7-7F75-424F-84A2-291C268E1B5B}" destId="{4D4BF8DD-3B48-4E2F-B318-8CF332B34625}" srcOrd="1" destOrd="0" presId="urn:microsoft.com/office/officeart/2005/8/layout/hierarchy1"/>
    <dgm:cxn modelId="{F74E20D0-B8BA-42C5-8802-8E1F1B776AFC}" type="presParOf" srcId="{4D4BF8DD-3B48-4E2F-B318-8CF332B34625}" destId="{BE17192D-B8C5-461B-A56E-83190C028E4C}" srcOrd="0" destOrd="0" presId="urn:microsoft.com/office/officeart/2005/8/layout/hierarchy1"/>
    <dgm:cxn modelId="{5BAC1C0F-2599-42D1-B444-17E0F1220278}" type="presParOf" srcId="{BE17192D-B8C5-461B-A56E-83190C028E4C}" destId="{FCE4A18B-8F93-4D90-B18E-7C03CA578702}" srcOrd="0" destOrd="0" presId="urn:microsoft.com/office/officeart/2005/8/layout/hierarchy1"/>
    <dgm:cxn modelId="{3CF0F12C-E0CA-4977-919B-2E20458487C3}" type="presParOf" srcId="{BE17192D-B8C5-461B-A56E-83190C028E4C}" destId="{4D8C386B-09B7-4EC4-B5C4-128A947BA4EE}" srcOrd="1" destOrd="0" presId="urn:microsoft.com/office/officeart/2005/8/layout/hierarchy1"/>
    <dgm:cxn modelId="{1240911F-B90D-4482-9201-4F7B64779061}" type="presParOf" srcId="{4D4BF8DD-3B48-4E2F-B318-8CF332B34625}" destId="{F1608B46-3A4D-45E6-A298-91A1FA8997C5}" srcOrd="1" destOrd="0" presId="urn:microsoft.com/office/officeart/2005/8/layout/hierarchy1"/>
    <dgm:cxn modelId="{92FA62C4-147D-47CC-B4D9-BBC24B1EBD30}" type="presParOf" srcId="{641DF5D7-7F75-424F-84A2-291C268E1B5B}" destId="{4521BB68-BF1F-4713-AED5-977EFAB967CC}" srcOrd="2" destOrd="0" presId="urn:microsoft.com/office/officeart/2005/8/layout/hierarchy1"/>
    <dgm:cxn modelId="{D67B7D8E-20E8-432E-BD7A-F4C06F8850A3}" type="presParOf" srcId="{641DF5D7-7F75-424F-84A2-291C268E1B5B}" destId="{F64BF517-356E-422F-A062-DBA9DF2DE085}" srcOrd="3" destOrd="0" presId="urn:microsoft.com/office/officeart/2005/8/layout/hierarchy1"/>
    <dgm:cxn modelId="{156A852F-CA5B-4F21-989B-E69C75AD62CE}" type="presParOf" srcId="{F64BF517-356E-422F-A062-DBA9DF2DE085}" destId="{1EF65ED1-0B0E-4D94-A165-142763E0167A}" srcOrd="0" destOrd="0" presId="urn:microsoft.com/office/officeart/2005/8/layout/hierarchy1"/>
    <dgm:cxn modelId="{AC25706B-A1BA-4F01-8F4F-97FE2ACDC913}" type="presParOf" srcId="{1EF65ED1-0B0E-4D94-A165-142763E0167A}" destId="{ACFC3D93-47C4-46AE-A588-ECBF9CE8CD99}" srcOrd="0" destOrd="0" presId="urn:microsoft.com/office/officeart/2005/8/layout/hierarchy1"/>
    <dgm:cxn modelId="{26D09B28-D504-472B-802F-E2F9492C53FE}" type="presParOf" srcId="{1EF65ED1-0B0E-4D94-A165-142763E0167A}" destId="{E84E2A5A-9C8F-4FDF-A9DA-6E59B5BE4515}" srcOrd="1" destOrd="0" presId="urn:microsoft.com/office/officeart/2005/8/layout/hierarchy1"/>
    <dgm:cxn modelId="{388DE6DC-92FF-49D7-AC0D-CB22513935E4}" type="presParOf" srcId="{F64BF517-356E-422F-A062-DBA9DF2DE085}" destId="{9CB3CD19-7DCE-40C4-9517-B1B391294FD4}" srcOrd="1" destOrd="0" presId="urn:microsoft.com/office/officeart/2005/8/layout/hierarchy1"/>
    <dgm:cxn modelId="{88967863-37BA-46E9-9D5A-C7F4188F4A57}" type="presParOf" srcId="{641DF5D7-7F75-424F-84A2-291C268E1B5B}" destId="{416E3FAE-BEED-4C53-B67D-497434157468}" srcOrd="4" destOrd="0" presId="urn:microsoft.com/office/officeart/2005/8/layout/hierarchy1"/>
    <dgm:cxn modelId="{F115616F-F360-4FA1-AA92-31DD8D01785E}" type="presParOf" srcId="{641DF5D7-7F75-424F-84A2-291C268E1B5B}" destId="{C81F89B7-25BC-43FB-80A0-535599D38868}" srcOrd="5" destOrd="0" presId="urn:microsoft.com/office/officeart/2005/8/layout/hierarchy1"/>
    <dgm:cxn modelId="{8A529173-F204-4C36-9ED4-8F2CA5147F01}" type="presParOf" srcId="{C81F89B7-25BC-43FB-80A0-535599D38868}" destId="{11E33468-68D4-4C03-BD18-A08AF60A7053}" srcOrd="0" destOrd="0" presId="urn:microsoft.com/office/officeart/2005/8/layout/hierarchy1"/>
    <dgm:cxn modelId="{85541D8C-2D70-486A-9507-1B047E2C3D30}" type="presParOf" srcId="{11E33468-68D4-4C03-BD18-A08AF60A7053}" destId="{688617FA-83E4-4B40-BB7D-B7D5698AC0AB}" srcOrd="0" destOrd="0" presId="urn:microsoft.com/office/officeart/2005/8/layout/hierarchy1"/>
    <dgm:cxn modelId="{5BC4CBBF-10AD-453E-B425-BA9CE5F2E0F6}" type="presParOf" srcId="{11E33468-68D4-4C03-BD18-A08AF60A7053}" destId="{461E18F0-8818-4BE2-9D1F-01087DEA8419}" srcOrd="1" destOrd="0" presId="urn:microsoft.com/office/officeart/2005/8/layout/hierarchy1"/>
    <dgm:cxn modelId="{02A36BCE-B493-42C9-9926-FAC6D208E197}" type="presParOf" srcId="{C81F89B7-25BC-43FB-80A0-535599D38868}" destId="{409B8112-2075-45A1-94F0-097AB933B7D0}" srcOrd="1" destOrd="0" presId="urn:microsoft.com/office/officeart/2005/8/layout/hierarchy1"/>
    <dgm:cxn modelId="{A3A7534C-1CF6-4193-8D2D-ED70225AAC5E}" type="presParOf" srcId="{641DF5D7-7F75-424F-84A2-291C268E1B5B}" destId="{91DB33FD-41AE-41F3-B8FC-F1AB7DEBACBD}" srcOrd="6" destOrd="0" presId="urn:microsoft.com/office/officeart/2005/8/layout/hierarchy1"/>
    <dgm:cxn modelId="{10AB5210-2CEC-4E3D-8529-12FC3AD01162}" type="presParOf" srcId="{641DF5D7-7F75-424F-84A2-291C268E1B5B}" destId="{8BCDA61F-E0FA-4A8A-B9F7-0E1538C26D8B}" srcOrd="7" destOrd="0" presId="urn:microsoft.com/office/officeart/2005/8/layout/hierarchy1"/>
    <dgm:cxn modelId="{D2D0D852-AFBF-49D0-98F0-44F4FFE4F07C}" type="presParOf" srcId="{8BCDA61F-E0FA-4A8A-B9F7-0E1538C26D8B}" destId="{C098E53E-3DE3-4C02-A167-AC5584DB66B3}" srcOrd="0" destOrd="0" presId="urn:microsoft.com/office/officeart/2005/8/layout/hierarchy1"/>
    <dgm:cxn modelId="{27431E4C-A075-4779-8AF9-C79E530DF6C2}" type="presParOf" srcId="{C098E53E-3DE3-4C02-A167-AC5584DB66B3}" destId="{C5BB725F-5D4B-4D1E-9132-6C2E7DD7B921}" srcOrd="0" destOrd="0" presId="urn:microsoft.com/office/officeart/2005/8/layout/hierarchy1"/>
    <dgm:cxn modelId="{981C913E-1468-4F35-8588-316127BD3B42}" type="presParOf" srcId="{C098E53E-3DE3-4C02-A167-AC5584DB66B3}" destId="{359F1FEE-62B6-4C44-8FA6-4AE34D662DCF}" srcOrd="1" destOrd="0" presId="urn:microsoft.com/office/officeart/2005/8/layout/hierarchy1"/>
    <dgm:cxn modelId="{044C2071-D611-427F-8F1B-6DF665E8D84A}" type="presParOf" srcId="{8BCDA61F-E0FA-4A8A-B9F7-0E1538C26D8B}" destId="{82C6B22A-6B0B-481B-992F-1BBC4BB28F1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1B5E93-26A1-4E75-B9F1-A3919B66610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6B8B115-A78F-4FE9-B8A5-BCD6F86383DC}">
      <dgm:prSet phldrT="[Text]"/>
      <dgm:spPr/>
      <dgm:t>
        <a:bodyPr/>
        <a:lstStyle/>
        <a:p>
          <a:r>
            <a:rPr lang="en-US"/>
            <a:t>Math Courses</a:t>
          </a:r>
        </a:p>
        <a:p>
          <a:r>
            <a:rPr lang="en-US"/>
            <a:t>4 Credits</a:t>
          </a:r>
        </a:p>
      </dgm:t>
    </dgm:pt>
    <dgm:pt modelId="{D13DA55D-25A2-44AD-8EAF-CB28C73A56D7}" type="parTrans" cxnId="{5B6B3BA6-1226-4A7E-8A79-C87B6B94112C}">
      <dgm:prSet/>
      <dgm:spPr/>
      <dgm:t>
        <a:bodyPr/>
        <a:lstStyle/>
        <a:p>
          <a:endParaRPr lang="en-US"/>
        </a:p>
      </dgm:t>
    </dgm:pt>
    <dgm:pt modelId="{D4231699-27FF-4B7E-A650-2C59FA6C8F1A}" type="sibTrans" cxnId="{5B6B3BA6-1226-4A7E-8A79-C87B6B94112C}">
      <dgm:prSet/>
      <dgm:spPr/>
      <dgm:t>
        <a:bodyPr/>
        <a:lstStyle/>
        <a:p>
          <a:endParaRPr lang="en-US"/>
        </a:p>
      </dgm:t>
    </dgm:pt>
    <dgm:pt modelId="{D9FC5BDE-4677-488A-8B5B-C44CBAF54F19}">
      <dgm:prSet phldrT="[Text]"/>
      <dgm:spPr/>
      <dgm:t>
        <a:bodyPr/>
        <a:lstStyle/>
        <a:p>
          <a:r>
            <a:rPr lang="en-US"/>
            <a:t>Math I</a:t>
          </a:r>
        </a:p>
      </dgm:t>
    </dgm:pt>
    <dgm:pt modelId="{79C782A4-F3B4-42A6-9627-0FB5EF285BC5}" type="parTrans" cxnId="{1AC7A18B-0206-4EF4-927E-54C259B70A36}">
      <dgm:prSet/>
      <dgm:spPr/>
      <dgm:t>
        <a:bodyPr/>
        <a:lstStyle/>
        <a:p>
          <a:endParaRPr lang="en-US"/>
        </a:p>
      </dgm:t>
    </dgm:pt>
    <dgm:pt modelId="{21544028-9760-44C8-8B5C-AB358868E350}" type="sibTrans" cxnId="{1AC7A18B-0206-4EF4-927E-54C259B70A36}">
      <dgm:prSet/>
      <dgm:spPr/>
      <dgm:t>
        <a:bodyPr/>
        <a:lstStyle/>
        <a:p>
          <a:endParaRPr lang="en-US"/>
        </a:p>
      </dgm:t>
    </dgm:pt>
    <dgm:pt modelId="{CD311747-3194-44B8-BB55-B8B835EACB05}">
      <dgm:prSet phldrT="[Text]"/>
      <dgm:spPr/>
      <dgm:t>
        <a:bodyPr/>
        <a:lstStyle/>
        <a:p>
          <a:r>
            <a:rPr lang="en-US"/>
            <a:t>Math II</a:t>
          </a:r>
        </a:p>
      </dgm:t>
    </dgm:pt>
    <dgm:pt modelId="{8CEE3390-F347-4696-B4B2-39FA79425827}" type="parTrans" cxnId="{4124D344-EBBE-4360-B166-5D6F68FB63DE}">
      <dgm:prSet/>
      <dgm:spPr/>
      <dgm:t>
        <a:bodyPr/>
        <a:lstStyle/>
        <a:p>
          <a:endParaRPr lang="en-US"/>
        </a:p>
      </dgm:t>
    </dgm:pt>
    <dgm:pt modelId="{69C88375-4A0E-4774-A97F-D808FA82C5B6}" type="sibTrans" cxnId="{4124D344-EBBE-4360-B166-5D6F68FB63DE}">
      <dgm:prSet/>
      <dgm:spPr/>
      <dgm:t>
        <a:bodyPr/>
        <a:lstStyle/>
        <a:p>
          <a:endParaRPr lang="en-US"/>
        </a:p>
      </dgm:t>
    </dgm:pt>
    <dgm:pt modelId="{5913695D-50AA-460D-88FF-2E649DA64ABA}">
      <dgm:prSet phldrT="[Text]"/>
      <dgm:spPr/>
      <dgm:t>
        <a:bodyPr/>
        <a:lstStyle/>
        <a:p>
          <a:r>
            <a:rPr lang="en-US"/>
            <a:t>Math III</a:t>
          </a:r>
        </a:p>
      </dgm:t>
    </dgm:pt>
    <dgm:pt modelId="{A8C43516-708A-4DF7-A191-B796AB56FCDB}" type="parTrans" cxnId="{4F6C1D55-069C-4C79-9F76-58B5A8715083}">
      <dgm:prSet/>
      <dgm:spPr/>
      <dgm:t>
        <a:bodyPr/>
        <a:lstStyle/>
        <a:p>
          <a:endParaRPr lang="en-US"/>
        </a:p>
      </dgm:t>
    </dgm:pt>
    <dgm:pt modelId="{2FF8A07F-ED44-4A13-8FD0-996C93A7BB90}" type="sibTrans" cxnId="{4F6C1D55-069C-4C79-9F76-58B5A8715083}">
      <dgm:prSet/>
      <dgm:spPr/>
      <dgm:t>
        <a:bodyPr/>
        <a:lstStyle/>
        <a:p>
          <a:endParaRPr lang="en-US"/>
        </a:p>
      </dgm:t>
    </dgm:pt>
    <dgm:pt modelId="{F18FCCB7-67F3-4514-A747-EBF5E61477DC}">
      <dgm:prSet phldrT="[Text]"/>
      <dgm:spPr/>
      <dgm:t>
        <a:bodyPr/>
        <a:lstStyle/>
        <a:p>
          <a:r>
            <a:rPr lang="en-US"/>
            <a:t>Fourth Level Math</a:t>
          </a:r>
        </a:p>
      </dgm:t>
    </dgm:pt>
    <dgm:pt modelId="{5339F199-B542-49AC-8EF4-F9AFF6DEF73D}" type="parTrans" cxnId="{3C852C67-E840-4900-96D1-1FF0DCB43800}">
      <dgm:prSet/>
      <dgm:spPr/>
      <dgm:t>
        <a:bodyPr/>
        <a:lstStyle/>
        <a:p>
          <a:endParaRPr lang="en-US"/>
        </a:p>
      </dgm:t>
    </dgm:pt>
    <dgm:pt modelId="{EB1B7C03-1611-4478-B458-2A7B4C6B5AE5}" type="sibTrans" cxnId="{3C852C67-E840-4900-96D1-1FF0DCB43800}">
      <dgm:prSet/>
      <dgm:spPr/>
      <dgm:t>
        <a:bodyPr/>
        <a:lstStyle/>
        <a:p>
          <a:endParaRPr lang="en-US"/>
        </a:p>
      </dgm:t>
    </dgm:pt>
    <dgm:pt modelId="{F8A6A7E0-9217-4BB9-B84E-3426099251F4}">
      <dgm:prSet phldrT="[Text]"/>
      <dgm:spPr/>
      <dgm:t>
        <a:bodyPr/>
        <a:lstStyle/>
        <a:p>
          <a:r>
            <a:rPr lang="en-US"/>
            <a:t>Aligned with Post-Secondary Plans</a:t>
          </a:r>
        </a:p>
      </dgm:t>
    </dgm:pt>
    <dgm:pt modelId="{57BFFD5D-C13B-41D1-A33F-66900027ABCA}" type="parTrans" cxnId="{8304407E-DAF7-43C6-B654-28A87C52B139}">
      <dgm:prSet/>
      <dgm:spPr/>
      <dgm:t>
        <a:bodyPr/>
        <a:lstStyle/>
        <a:p>
          <a:endParaRPr lang="en-US"/>
        </a:p>
      </dgm:t>
    </dgm:pt>
    <dgm:pt modelId="{A623C4AC-1AF2-47A6-815D-61203AC142DF}" type="sibTrans" cxnId="{8304407E-DAF7-43C6-B654-28A87C52B139}">
      <dgm:prSet/>
      <dgm:spPr/>
      <dgm:t>
        <a:bodyPr/>
        <a:lstStyle/>
        <a:p>
          <a:endParaRPr lang="en-US"/>
        </a:p>
      </dgm:t>
    </dgm:pt>
    <dgm:pt modelId="{02318EFD-1157-4F2B-B747-0B6AB9ADD6FD}">
      <dgm:prSet phldrT="[Text]"/>
      <dgm:spPr/>
      <dgm:t>
        <a:bodyPr/>
        <a:lstStyle/>
        <a:p>
          <a:r>
            <a:rPr lang="en-US"/>
            <a:t>AP Math Courses</a:t>
          </a:r>
        </a:p>
        <a:p>
          <a:r>
            <a:rPr lang="en-US"/>
            <a:t>Math IV</a:t>
          </a:r>
        </a:p>
        <a:p>
          <a:r>
            <a:rPr lang="en-US"/>
            <a:t>CTE Options</a:t>
          </a:r>
        </a:p>
      </dgm:t>
    </dgm:pt>
    <dgm:pt modelId="{8313B78C-A041-45AD-869B-26486509019A}" type="parTrans" cxnId="{14190545-1FA0-49D0-A54A-F04E44532ABD}">
      <dgm:prSet/>
      <dgm:spPr/>
      <dgm:t>
        <a:bodyPr/>
        <a:lstStyle/>
        <a:p>
          <a:endParaRPr lang="en-US"/>
        </a:p>
      </dgm:t>
    </dgm:pt>
    <dgm:pt modelId="{17543510-D2C8-4366-8B88-66B880A1E49F}" type="sibTrans" cxnId="{14190545-1FA0-49D0-A54A-F04E44532ABD}">
      <dgm:prSet/>
      <dgm:spPr/>
      <dgm:t>
        <a:bodyPr/>
        <a:lstStyle/>
        <a:p>
          <a:endParaRPr lang="en-US"/>
        </a:p>
      </dgm:t>
    </dgm:pt>
    <dgm:pt modelId="{5BBFD754-4D9B-4959-97CC-8179A6F10F06}" type="pres">
      <dgm:prSet presAssocID="{901B5E93-26A1-4E75-B9F1-A3919B66610D}" presName="hierChild1" presStyleCnt="0">
        <dgm:presLayoutVars>
          <dgm:chPref val="1"/>
          <dgm:dir/>
          <dgm:animOne val="branch"/>
          <dgm:animLvl val="lvl"/>
          <dgm:resizeHandles/>
        </dgm:presLayoutVars>
      </dgm:prSet>
      <dgm:spPr/>
    </dgm:pt>
    <dgm:pt modelId="{B741B643-76EF-4D4B-B407-DBE1626DF48F}" type="pres">
      <dgm:prSet presAssocID="{66B8B115-A78F-4FE9-B8A5-BCD6F86383DC}" presName="hierRoot1" presStyleCnt="0"/>
      <dgm:spPr/>
    </dgm:pt>
    <dgm:pt modelId="{11243302-06F5-424F-8869-92052EEDAAC2}" type="pres">
      <dgm:prSet presAssocID="{66B8B115-A78F-4FE9-B8A5-BCD6F86383DC}" presName="composite" presStyleCnt="0"/>
      <dgm:spPr/>
    </dgm:pt>
    <dgm:pt modelId="{AF482E94-191D-4CD7-B46A-93E4799B78F1}" type="pres">
      <dgm:prSet presAssocID="{66B8B115-A78F-4FE9-B8A5-BCD6F86383DC}" presName="background" presStyleLbl="node0" presStyleIdx="0" presStyleCnt="1"/>
      <dgm:spPr/>
    </dgm:pt>
    <dgm:pt modelId="{0240D9F6-874F-4837-A2FF-7A2095C53D6C}" type="pres">
      <dgm:prSet presAssocID="{66B8B115-A78F-4FE9-B8A5-BCD6F86383DC}" presName="text" presStyleLbl="fgAcc0" presStyleIdx="0" presStyleCnt="1">
        <dgm:presLayoutVars>
          <dgm:chPref val="3"/>
        </dgm:presLayoutVars>
      </dgm:prSet>
      <dgm:spPr/>
    </dgm:pt>
    <dgm:pt modelId="{641DF5D7-7F75-424F-84A2-291C268E1B5B}" type="pres">
      <dgm:prSet presAssocID="{66B8B115-A78F-4FE9-B8A5-BCD6F86383DC}" presName="hierChild2" presStyleCnt="0"/>
      <dgm:spPr/>
    </dgm:pt>
    <dgm:pt modelId="{903C3BB2-13C5-448C-BCB9-DAD3EFEADCF6}" type="pres">
      <dgm:prSet presAssocID="{79C782A4-F3B4-42A6-9627-0FB5EF285BC5}" presName="Name10" presStyleLbl="parChTrans1D2" presStyleIdx="0" presStyleCnt="4"/>
      <dgm:spPr/>
    </dgm:pt>
    <dgm:pt modelId="{4D4BF8DD-3B48-4E2F-B318-8CF332B34625}" type="pres">
      <dgm:prSet presAssocID="{D9FC5BDE-4677-488A-8B5B-C44CBAF54F19}" presName="hierRoot2" presStyleCnt="0"/>
      <dgm:spPr/>
    </dgm:pt>
    <dgm:pt modelId="{BE17192D-B8C5-461B-A56E-83190C028E4C}" type="pres">
      <dgm:prSet presAssocID="{D9FC5BDE-4677-488A-8B5B-C44CBAF54F19}" presName="composite2" presStyleCnt="0"/>
      <dgm:spPr/>
    </dgm:pt>
    <dgm:pt modelId="{FCE4A18B-8F93-4D90-B18E-7C03CA578702}" type="pres">
      <dgm:prSet presAssocID="{D9FC5BDE-4677-488A-8B5B-C44CBAF54F19}" presName="background2" presStyleLbl="node2" presStyleIdx="0" presStyleCnt="4"/>
      <dgm:spPr/>
    </dgm:pt>
    <dgm:pt modelId="{4D8C386B-09B7-4EC4-B5C4-128A947BA4EE}" type="pres">
      <dgm:prSet presAssocID="{D9FC5BDE-4677-488A-8B5B-C44CBAF54F19}" presName="text2" presStyleLbl="fgAcc2" presStyleIdx="0" presStyleCnt="4">
        <dgm:presLayoutVars>
          <dgm:chPref val="3"/>
        </dgm:presLayoutVars>
      </dgm:prSet>
      <dgm:spPr/>
    </dgm:pt>
    <dgm:pt modelId="{F1608B46-3A4D-45E6-A298-91A1FA8997C5}" type="pres">
      <dgm:prSet presAssocID="{D9FC5BDE-4677-488A-8B5B-C44CBAF54F19}" presName="hierChild3" presStyleCnt="0"/>
      <dgm:spPr/>
    </dgm:pt>
    <dgm:pt modelId="{4521BB68-BF1F-4713-AED5-977EFAB967CC}" type="pres">
      <dgm:prSet presAssocID="{8CEE3390-F347-4696-B4B2-39FA79425827}" presName="Name10" presStyleLbl="parChTrans1D2" presStyleIdx="1" presStyleCnt="4"/>
      <dgm:spPr/>
    </dgm:pt>
    <dgm:pt modelId="{F64BF517-356E-422F-A062-DBA9DF2DE085}" type="pres">
      <dgm:prSet presAssocID="{CD311747-3194-44B8-BB55-B8B835EACB05}" presName="hierRoot2" presStyleCnt="0"/>
      <dgm:spPr/>
    </dgm:pt>
    <dgm:pt modelId="{1EF65ED1-0B0E-4D94-A165-142763E0167A}" type="pres">
      <dgm:prSet presAssocID="{CD311747-3194-44B8-BB55-B8B835EACB05}" presName="composite2" presStyleCnt="0"/>
      <dgm:spPr/>
    </dgm:pt>
    <dgm:pt modelId="{ACFC3D93-47C4-46AE-A588-ECBF9CE8CD99}" type="pres">
      <dgm:prSet presAssocID="{CD311747-3194-44B8-BB55-B8B835EACB05}" presName="background2" presStyleLbl="node2" presStyleIdx="1" presStyleCnt="4"/>
      <dgm:spPr/>
    </dgm:pt>
    <dgm:pt modelId="{E84E2A5A-9C8F-4FDF-A9DA-6E59B5BE4515}" type="pres">
      <dgm:prSet presAssocID="{CD311747-3194-44B8-BB55-B8B835EACB05}" presName="text2" presStyleLbl="fgAcc2" presStyleIdx="1" presStyleCnt="4">
        <dgm:presLayoutVars>
          <dgm:chPref val="3"/>
        </dgm:presLayoutVars>
      </dgm:prSet>
      <dgm:spPr/>
    </dgm:pt>
    <dgm:pt modelId="{9CB3CD19-7DCE-40C4-9517-B1B391294FD4}" type="pres">
      <dgm:prSet presAssocID="{CD311747-3194-44B8-BB55-B8B835EACB05}" presName="hierChild3" presStyleCnt="0"/>
      <dgm:spPr/>
    </dgm:pt>
    <dgm:pt modelId="{416E3FAE-BEED-4C53-B67D-497434157468}" type="pres">
      <dgm:prSet presAssocID="{A8C43516-708A-4DF7-A191-B796AB56FCDB}" presName="Name10" presStyleLbl="parChTrans1D2" presStyleIdx="2" presStyleCnt="4"/>
      <dgm:spPr/>
    </dgm:pt>
    <dgm:pt modelId="{C81F89B7-25BC-43FB-80A0-535599D38868}" type="pres">
      <dgm:prSet presAssocID="{5913695D-50AA-460D-88FF-2E649DA64ABA}" presName="hierRoot2" presStyleCnt="0"/>
      <dgm:spPr/>
    </dgm:pt>
    <dgm:pt modelId="{11E33468-68D4-4C03-BD18-A08AF60A7053}" type="pres">
      <dgm:prSet presAssocID="{5913695D-50AA-460D-88FF-2E649DA64ABA}" presName="composite2" presStyleCnt="0"/>
      <dgm:spPr/>
    </dgm:pt>
    <dgm:pt modelId="{688617FA-83E4-4B40-BB7D-B7D5698AC0AB}" type="pres">
      <dgm:prSet presAssocID="{5913695D-50AA-460D-88FF-2E649DA64ABA}" presName="background2" presStyleLbl="node2" presStyleIdx="2" presStyleCnt="4"/>
      <dgm:spPr/>
    </dgm:pt>
    <dgm:pt modelId="{461E18F0-8818-4BE2-9D1F-01087DEA8419}" type="pres">
      <dgm:prSet presAssocID="{5913695D-50AA-460D-88FF-2E649DA64ABA}" presName="text2" presStyleLbl="fgAcc2" presStyleIdx="2" presStyleCnt="4">
        <dgm:presLayoutVars>
          <dgm:chPref val="3"/>
        </dgm:presLayoutVars>
      </dgm:prSet>
      <dgm:spPr/>
    </dgm:pt>
    <dgm:pt modelId="{409B8112-2075-45A1-94F0-097AB933B7D0}" type="pres">
      <dgm:prSet presAssocID="{5913695D-50AA-460D-88FF-2E649DA64ABA}" presName="hierChild3" presStyleCnt="0"/>
      <dgm:spPr/>
    </dgm:pt>
    <dgm:pt modelId="{91DB33FD-41AE-41F3-B8FC-F1AB7DEBACBD}" type="pres">
      <dgm:prSet presAssocID="{5339F199-B542-49AC-8EF4-F9AFF6DEF73D}" presName="Name10" presStyleLbl="parChTrans1D2" presStyleIdx="3" presStyleCnt="4"/>
      <dgm:spPr/>
    </dgm:pt>
    <dgm:pt modelId="{8BCDA61F-E0FA-4A8A-B9F7-0E1538C26D8B}" type="pres">
      <dgm:prSet presAssocID="{F18FCCB7-67F3-4514-A747-EBF5E61477DC}" presName="hierRoot2" presStyleCnt="0"/>
      <dgm:spPr/>
    </dgm:pt>
    <dgm:pt modelId="{C098E53E-3DE3-4C02-A167-AC5584DB66B3}" type="pres">
      <dgm:prSet presAssocID="{F18FCCB7-67F3-4514-A747-EBF5E61477DC}" presName="composite2" presStyleCnt="0"/>
      <dgm:spPr/>
    </dgm:pt>
    <dgm:pt modelId="{C5BB725F-5D4B-4D1E-9132-6C2E7DD7B921}" type="pres">
      <dgm:prSet presAssocID="{F18FCCB7-67F3-4514-A747-EBF5E61477DC}" presName="background2" presStyleLbl="node2" presStyleIdx="3" presStyleCnt="4"/>
      <dgm:spPr/>
    </dgm:pt>
    <dgm:pt modelId="{359F1FEE-62B6-4C44-8FA6-4AE34D662DCF}" type="pres">
      <dgm:prSet presAssocID="{F18FCCB7-67F3-4514-A747-EBF5E61477DC}" presName="text2" presStyleLbl="fgAcc2" presStyleIdx="3" presStyleCnt="4">
        <dgm:presLayoutVars>
          <dgm:chPref val="3"/>
        </dgm:presLayoutVars>
      </dgm:prSet>
      <dgm:spPr/>
    </dgm:pt>
    <dgm:pt modelId="{82C6B22A-6B0B-481B-992F-1BBC4BB28F18}" type="pres">
      <dgm:prSet presAssocID="{F18FCCB7-67F3-4514-A747-EBF5E61477DC}" presName="hierChild3" presStyleCnt="0"/>
      <dgm:spPr/>
    </dgm:pt>
    <dgm:pt modelId="{6D44696F-D86C-45E4-9B3D-02FF326AC723}" type="pres">
      <dgm:prSet presAssocID="{57BFFD5D-C13B-41D1-A33F-66900027ABCA}" presName="Name17" presStyleLbl="parChTrans1D3" presStyleIdx="0" presStyleCnt="2"/>
      <dgm:spPr/>
    </dgm:pt>
    <dgm:pt modelId="{2EA89B0B-AB84-4AE0-ABD6-7FE2110B11F9}" type="pres">
      <dgm:prSet presAssocID="{F8A6A7E0-9217-4BB9-B84E-3426099251F4}" presName="hierRoot3" presStyleCnt="0"/>
      <dgm:spPr/>
    </dgm:pt>
    <dgm:pt modelId="{21641AAD-A72A-48E8-87A9-9843B993FF86}" type="pres">
      <dgm:prSet presAssocID="{F8A6A7E0-9217-4BB9-B84E-3426099251F4}" presName="composite3" presStyleCnt="0"/>
      <dgm:spPr/>
    </dgm:pt>
    <dgm:pt modelId="{20B6C104-A05D-4648-84DF-AC3F9ED191B2}" type="pres">
      <dgm:prSet presAssocID="{F8A6A7E0-9217-4BB9-B84E-3426099251F4}" presName="background3" presStyleLbl="node3" presStyleIdx="0" presStyleCnt="2"/>
      <dgm:spPr/>
    </dgm:pt>
    <dgm:pt modelId="{CFFDE368-F25E-4A05-BC16-5E13B121FECA}" type="pres">
      <dgm:prSet presAssocID="{F8A6A7E0-9217-4BB9-B84E-3426099251F4}" presName="text3" presStyleLbl="fgAcc3" presStyleIdx="0" presStyleCnt="2">
        <dgm:presLayoutVars>
          <dgm:chPref val="3"/>
        </dgm:presLayoutVars>
      </dgm:prSet>
      <dgm:spPr/>
    </dgm:pt>
    <dgm:pt modelId="{4DC026B9-C6A1-46CC-A047-FD1ACA530DA9}" type="pres">
      <dgm:prSet presAssocID="{F8A6A7E0-9217-4BB9-B84E-3426099251F4}" presName="hierChild4" presStyleCnt="0"/>
      <dgm:spPr/>
    </dgm:pt>
    <dgm:pt modelId="{6C7D4BE6-5FF7-40C0-A5C2-FB6B48F0ED77}" type="pres">
      <dgm:prSet presAssocID="{8313B78C-A041-45AD-869B-26486509019A}" presName="Name17" presStyleLbl="parChTrans1D3" presStyleIdx="1" presStyleCnt="2"/>
      <dgm:spPr/>
    </dgm:pt>
    <dgm:pt modelId="{D404B943-6F27-4404-ACE7-00DE2930A6E7}" type="pres">
      <dgm:prSet presAssocID="{02318EFD-1157-4F2B-B747-0B6AB9ADD6FD}" presName="hierRoot3" presStyleCnt="0"/>
      <dgm:spPr/>
    </dgm:pt>
    <dgm:pt modelId="{5A36C3DC-BD46-43B8-9F80-C9D83650DA14}" type="pres">
      <dgm:prSet presAssocID="{02318EFD-1157-4F2B-B747-0B6AB9ADD6FD}" presName="composite3" presStyleCnt="0"/>
      <dgm:spPr/>
    </dgm:pt>
    <dgm:pt modelId="{3C4417D1-C50C-47CB-9FD8-A48299A91BD8}" type="pres">
      <dgm:prSet presAssocID="{02318EFD-1157-4F2B-B747-0B6AB9ADD6FD}" presName="background3" presStyleLbl="node3" presStyleIdx="1" presStyleCnt="2"/>
      <dgm:spPr/>
    </dgm:pt>
    <dgm:pt modelId="{4B13827A-C069-4AF1-AEBE-506A5527302C}" type="pres">
      <dgm:prSet presAssocID="{02318EFD-1157-4F2B-B747-0B6AB9ADD6FD}" presName="text3" presStyleLbl="fgAcc3" presStyleIdx="1" presStyleCnt="2">
        <dgm:presLayoutVars>
          <dgm:chPref val="3"/>
        </dgm:presLayoutVars>
      </dgm:prSet>
      <dgm:spPr/>
    </dgm:pt>
    <dgm:pt modelId="{E14C38E6-CBCC-443E-9B5A-9CF495E2BD16}" type="pres">
      <dgm:prSet presAssocID="{02318EFD-1157-4F2B-B747-0B6AB9ADD6FD}" presName="hierChild4" presStyleCnt="0"/>
      <dgm:spPr/>
    </dgm:pt>
  </dgm:ptLst>
  <dgm:cxnLst>
    <dgm:cxn modelId="{B1B6A812-4381-4F54-A472-F854D2C24699}" type="presOf" srcId="{D9FC5BDE-4677-488A-8B5B-C44CBAF54F19}" destId="{4D8C386B-09B7-4EC4-B5C4-128A947BA4EE}" srcOrd="0" destOrd="0" presId="urn:microsoft.com/office/officeart/2005/8/layout/hierarchy1"/>
    <dgm:cxn modelId="{F76DFA1B-3265-49C9-8BF2-A365E74D64E3}" type="presOf" srcId="{8CEE3390-F347-4696-B4B2-39FA79425827}" destId="{4521BB68-BF1F-4713-AED5-977EFAB967CC}" srcOrd="0" destOrd="0" presId="urn:microsoft.com/office/officeart/2005/8/layout/hierarchy1"/>
    <dgm:cxn modelId="{E0B7ED21-38B2-4016-87A0-950C9F09D78F}" type="presOf" srcId="{79C782A4-F3B4-42A6-9627-0FB5EF285BC5}" destId="{903C3BB2-13C5-448C-BCB9-DAD3EFEADCF6}" srcOrd="0" destOrd="0" presId="urn:microsoft.com/office/officeart/2005/8/layout/hierarchy1"/>
    <dgm:cxn modelId="{3C577C2E-8643-4E3B-9980-1F56A0D83FE9}" type="presOf" srcId="{F18FCCB7-67F3-4514-A747-EBF5E61477DC}" destId="{359F1FEE-62B6-4C44-8FA6-4AE34D662DCF}" srcOrd="0" destOrd="0" presId="urn:microsoft.com/office/officeart/2005/8/layout/hierarchy1"/>
    <dgm:cxn modelId="{257FE53E-41F6-439B-8C10-1D7380CA9780}" type="presOf" srcId="{02318EFD-1157-4F2B-B747-0B6AB9ADD6FD}" destId="{4B13827A-C069-4AF1-AEBE-506A5527302C}" srcOrd="0" destOrd="0" presId="urn:microsoft.com/office/officeart/2005/8/layout/hierarchy1"/>
    <dgm:cxn modelId="{4BE6F443-2052-4E76-8995-C9455C4EBA2A}" type="presOf" srcId="{8313B78C-A041-45AD-869B-26486509019A}" destId="{6C7D4BE6-5FF7-40C0-A5C2-FB6B48F0ED77}" srcOrd="0" destOrd="0" presId="urn:microsoft.com/office/officeart/2005/8/layout/hierarchy1"/>
    <dgm:cxn modelId="{69DBFE63-3BBE-499B-8DCF-C3BF33D734AD}" type="presOf" srcId="{66B8B115-A78F-4FE9-B8A5-BCD6F86383DC}" destId="{0240D9F6-874F-4837-A2FF-7A2095C53D6C}" srcOrd="0" destOrd="0" presId="urn:microsoft.com/office/officeart/2005/8/layout/hierarchy1"/>
    <dgm:cxn modelId="{4124D344-EBBE-4360-B166-5D6F68FB63DE}" srcId="{66B8B115-A78F-4FE9-B8A5-BCD6F86383DC}" destId="{CD311747-3194-44B8-BB55-B8B835EACB05}" srcOrd="1" destOrd="0" parTransId="{8CEE3390-F347-4696-B4B2-39FA79425827}" sibTransId="{69C88375-4A0E-4774-A97F-D808FA82C5B6}"/>
    <dgm:cxn modelId="{14190545-1FA0-49D0-A54A-F04E44532ABD}" srcId="{F18FCCB7-67F3-4514-A747-EBF5E61477DC}" destId="{02318EFD-1157-4F2B-B747-0B6AB9ADD6FD}" srcOrd="1" destOrd="0" parTransId="{8313B78C-A041-45AD-869B-26486509019A}" sibTransId="{17543510-D2C8-4366-8B88-66B880A1E49F}"/>
    <dgm:cxn modelId="{3C852C67-E840-4900-96D1-1FF0DCB43800}" srcId="{66B8B115-A78F-4FE9-B8A5-BCD6F86383DC}" destId="{F18FCCB7-67F3-4514-A747-EBF5E61477DC}" srcOrd="3" destOrd="0" parTransId="{5339F199-B542-49AC-8EF4-F9AFF6DEF73D}" sibTransId="{EB1B7C03-1611-4478-B458-2A7B4C6B5AE5}"/>
    <dgm:cxn modelId="{4F6C1D55-069C-4C79-9F76-58B5A8715083}" srcId="{66B8B115-A78F-4FE9-B8A5-BCD6F86383DC}" destId="{5913695D-50AA-460D-88FF-2E649DA64ABA}" srcOrd="2" destOrd="0" parTransId="{A8C43516-708A-4DF7-A191-B796AB56FCDB}" sibTransId="{2FF8A07F-ED44-4A13-8FD0-996C93A7BB90}"/>
    <dgm:cxn modelId="{BAA9D37C-7BEC-4739-A9CC-A564A7D3BA4B}" type="presOf" srcId="{A8C43516-708A-4DF7-A191-B796AB56FCDB}" destId="{416E3FAE-BEED-4C53-B67D-497434157468}" srcOrd="0" destOrd="0" presId="urn:microsoft.com/office/officeart/2005/8/layout/hierarchy1"/>
    <dgm:cxn modelId="{8304407E-DAF7-43C6-B654-28A87C52B139}" srcId="{F18FCCB7-67F3-4514-A747-EBF5E61477DC}" destId="{F8A6A7E0-9217-4BB9-B84E-3426099251F4}" srcOrd="0" destOrd="0" parTransId="{57BFFD5D-C13B-41D1-A33F-66900027ABCA}" sibTransId="{A623C4AC-1AF2-47A6-815D-61203AC142DF}"/>
    <dgm:cxn modelId="{FAC17783-C30A-44DA-8D49-42A2BACAF1D5}" type="presOf" srcId="{901B5E93-26A1-4E75-B9F1-A3919B66610D}" destId="{5BBFD754-4D9B-4959-97CC-8179A6F10F06}" srcOrd="0" destOrd="0" presId="urn:microsoft.com/office/officeart/2005/8/layout/hierarchy1"/>
    <dgm:cxn modelId="{1AC7A18B-0206-4EF4-927E-54C259B70A36}" srcId="{66B8B115-A78F-4FE9-B8A5-BCD6F86383DC}" destId="{D9FC5BDE-4677-488A-8B5B-C44CBAF54F19}" srcOrd="0" destOrd="0" parTransId="{79C782A4-F3B4-42A6-9627-0FB5EF285BC5}" sibTransId="{21544028-9760-44C8-8B5C-AB358868E350}"/>
    <dgm:cxn modelId="{5B6B3BA6-1226-4A7E-8A79-C87B6B94112C}" srcId="{901B5E93-26A1-4E75-B9F1-A3919B66610D}" destId="{66B8B115-A78F-4FE9-B8A5-BCD6F86383DC}" srcOrd="0" destOrd="0" parTransId="{D13DA55D-25A2-44AD-8EAF-CB28C73A56D7}" sibTransId="{D4231699-27FF-4B7E-A650-2C59FA6C8F1A}"/>
    <dgm:cxn modelId="{8B8BCEB2-C62E-4637-B11C-D2EC86592212}" type="presOf" srcId="{CD311747-3194-44B8-BB55-B8B835EACB05}" destId="{E84E2A5A-9C8F-4FDF-A9DA-6E59B5BE4515}" srcOrd="0" destOrd="0" presId="urn:microsoft.com/office/officeart/2005/8/layout/hierarchy1"/>
    <dgm:cxn modelId="{201381B3-CDD4-48B1-A6C5-114CD09CBE57}" type="presOf" srcId="{57BFFD5D-C13B-41D1-A33F-66900027ABCA}" destId="{6D44696F-D86C-45E4-9B3D-02FF326AC723}" srcOrd="0" destOrd="0" presId="urn:microsoft.com/office/officeart/2005/8/layout/hierarchy1"/>
    <dgm:cxn modelId="{599A6BBC-1260-44C8-B933-A5CECDA643DA}" type="presOf" srcId="{5339F199-B542-49AC-8EF4-F9AFF6DEF73D}" destId="{91DB33FD-41AE-41F3-B8FC-F1AB7DEBACBD}" srcOrd="0" destOrd="0" presId="urn:microsoft.com/office/officeart/2005/8/layout/hierarchy1"/>
    <dgm:cxn modelId="{67749DC5-04ED-48C6-81F3-153400B95111}" type="presOf" srcId="{F8A6A7E0-9217-4BB9-B84E-3426099251F4}" destId="{CFFDE368-F25E-4A05-BC16-5E13B121FECA}" srcOrd="0" destOrd="0" presId="urn:microsoft.com/office/officeart/2005/8/layout/hierarchy1"/>
    <dgm:cxn modelId="{56E248CA-4015-4461-8F26-468CA35889D4}" type="presOf" srcId="{5913695D-50AA-460D-88FF-2E649DA64ABA}" destId="{461E18F0-8818-4BE2-9D1F-01087DEA8419}" srcOrd="0" destOrd="0" presId="urn:microsoft.com/office/officeart/2005/8/layout/hierarchy1"/>
    <dgm:cxn modelId="{E687D233-ADD2-48BD-9632-9F4A00BDDD0B}" type="presParOf" srcId="{5BBFD754-4D9B-4959-97CC-8179A6F10F06}" destId="{B741B643-76EF-4D4B-B407-DBE1626DF48F}" srcOrd="0" destOrd="0" presId="urn:microsoft.com/office/officeart/2005/8/layout/hierarchy1"/>
    <dgm:cxn modelId="{780B32AD-55D5-4BA7-AA7E-91F93B88FF5C}" type="presParOf" srcId="{B741B643-76EF-4D4B-B407-DBE1626DF48F}" destId="{11243302-06F5-424F-8869-92052EEDAAC2}" srcOrd="0" destOrd="0" presId="urn:microsoft.com/office/officeart/2005/8/layout/hierarchy1"/>
    <dgm:cxn modelId="{B71943A3-FB76-4A1D-912B-7F7BCF401876}" type="presParOf" srcId="{11243302-06F5-424F-8869-92052EEDAAC2}" destId="{AF482E94-191D-4CD7-B46A-93E4799B78F1}" srcOrd="0" destOrd="0" presId="urn:microsoft.com/office/officeart/2005/8/layout/hierarchy1"/>
    <dgm:cxn modelId="{35CFD296-E142-4DEC-B796-B733D632FA7E}" type="presParOf" srcId="{11243302-06F5-424F-8869-92052EEDAAC2}" destId="{0240D9F6-874F-4837-A2FF-7A2095C53D6C}" srcOrd="1" destOrd="0" presId="urn:microsoft.com/office/officeart/2005/8/layout/hierarchy1"/>
    <dgm:cxn modelId="{09637383-A99F-4978-A810-65E5A6A89F2F}" type="presParOf" srcId="{B741B643-76EF-4D4B-B407-DBE1626DF48F}" destId="{641DF5D7-7F75-424F-84A2-291C268E1B5B}" srcOrd="1" destOrd="0" presId="urn:microsoft.com/office/officeart/2005/8/layout/hierarchy1"/>
    <dgm:cxn modelId="{26F531EE-BD8C-4F40-B079-720B223CD686}" type="presParOf" srcId="{641DF5D7-7F75-424F-84A2-291C268E1B5B}" destId="{903C3BB2-13C5-448C-BCB9-DAD3EFEADCF6}" srcOrd="0" destOrd="0" presId="urn:microsoft.com/office/officeart/2005/8/layout/hierarchy1"/>
    <dgm:cxn modelId="{B85A94FA-CA0C-4250-883D-C4A50A785EA1}" type="presParOf" srcId="{641DF5D7-7F75-424F-84A2-291C268E1B5B}" destId="{4D4BF8DD-3B48-4E2F-B318-8CF332B34625}" srcOrd="1" destOrd="0" presId="urn:microsoft.com/office/officeart/2005/8/layout/hierarchy1"/>
    <dgm:cxn modelId="{F74E20D0-B8BA-42C5-8802-8E1F1B776AFC}" type="presParOf" srcId="{4D4BF8DD-3B48-4E2F-B318-8CF332B34625}" destId="{BE17192D-B8C5-461B-A56E-83190C028E4C}" srcOrd="0" destOrd="0" presId="urn:microsoft.com/office/officeart/2005/8/layout/hierarchy1"/>
    <dgm:cxn modelId="{5BAC1C0F-2599-42D1-B444-17E0F1220278}" type="presParOf" srcId="{BE17192D-B8C5-461B-A56E-83190C028E4C}" destId="{FCE4A18B-8F93-4D90-B18E-7C03CA578702}" srcOrd="0" destOrd="0" presId="urn:microsoft.com/office/officeart/2005/8/layout/hierarchy1"/>
    <dgm:cxn modelId="{3CF0F12C-E0CA-4977-919B-2E20458487C3}" type="presParOf" srcId="{BE17192D-B8C5-461B-A56E-83190C028E4C}" destId="{4D8C386B-09B7-4EC4-B5C4-128A947BA4EE}" srcOrd="1" destOrd="0" presId="urn:microsoft.com/office/officeart/2005/8/layout/hierarchy1"/>
    <dgm:cxn modelId="{1240911F-B90D-4482-9201-4F7B64779061}" type="presParOf" srcId="{4D4BF8DD-3B48-4E2F-B318-8CF332B34625}" destId="{F1608B46-3A4D-45E6-A298-91A1FA8997C5}" srcOrd="1" destOrd="0" presId="urn:microsoft.com/office/officeart/2005/8/layout/hierarchy1"/>
    <dgm:cxn modelId="{92FA62C4-147D-47CC-B4D9-BBC24B1EBD30}" type="presParOf" srcId="{641DF5D7-7F75-424F-84A2-291C268E1B5B}" destId="{4521BB68-BF1F-4713-AED5-977EFAB967CC}" srcOrd="2" destOrd="0" presId="urn:microsoft.com/office/officeart/2005/8/layout/hierarchy1"/>
    <dgm:cxn modelId="{D67B7D8E-20E8-432E-BD7A-F4C06F8850A3}" type="presParOf" srcId="{641DF5D7-7F75-424F-84A2-291C268E1B5B}" destId="{F64BF517-356E-422F-A062-DBA9DF2DE085}" srcOrd="3" destOrd="0" presId="urn:microsoft.com/office/officeart/2005/8/layout/hierarchy1"/>
    <dgm:cxn modelId="{156A852F-CA5B-4F21-989B-E69C75AD62CE}" type="presParOf" srcId="{F64BF517-356E-422F-A062-DBA9DF2DE085}" destId="{1EF65ED1-0B0E-4D94-A165-142763E0167A}" srcOrd="0" destOrd="0" presId="urn:microsoft.com/office/officeart/2005/8/layout/hierarchy1"/>
    <dgm:cxn modelId="{AC25706B-A1BA-4F01-8F4F-97FE2ACDC913}" type="presParOf" srcId="{1EF65ED1-0B0E-4D94-A165-142763E0167A}" destId="{ACFC3D93-47C4-46AE-A588-ECBF9CE8CD99}" srcOrd="0" destOrd="0" presId="urn:microsoft.com/office/officeart/2005/8/layout/hierarchy1"/>
    <dgm:cxn modelId="{26D09B28-D504-472B-802F-E2F9492C53FE}" type="presParOf" srcId="{1EF65ED1-0B0E-4D94-A165-142763E0167A}" destId="{E84E2A5A-9C8F-4FDF-A9DA-6E59B5BE4515}" srcOrd="1" destOrd="0" presId="urn:microsoft.com/office/officeart/2005/8/layout/hierarchy1"/>
    <dgm:cxn modelId="{388DE6DC-92FF-49D7-AC0D-CB22513935E4}" type="presParOf" srcId="{F64BF517-356E-422F-A062-DBA9DF2DE085}" destId="{9CB3CD19-7DCE-40C4-9517-B1B391294FD4}" srcOrd="1" destOrd="0" presId="urn:microsoft.com/office/officeart/2005/8/layout/hierarchy1"/>
    <dgm:cxn modelId="{88967863-37BA-46E9-9D5A-C7F4188F4A57}" type="presParOf" srcId="{641DF5D7-7F75-424F-84A2-291C268E1B5B}" destId="{416E3FAE-BEED-4C53-B67D-497434157468}" srcOrd="4" destOrd="0" presId="urn:microsoft.com/office/officeart/2005/8/layout/hierarchy1"/>
    <dgm:cxn modelId="{F115616F-F360-4FA1-AA92-31DD8D01785E}" type="presParOf" srcId="{641DF5D7-7F75-424F-84A2-291C268E1B5B}" destId="{C81F89B7-25BC-43FB-80A0-535599D38868}" srcOrd="5" destOrd="0" presId="urn:microsoft.com/office/officeart/2005/8/layout/hierarchy1"/>
    <dgm:cxn modelId="{8A529173-F204-4C36-9ED4-8F2CA5147F01}" type="presParOf" srcId="{C81F89B7-25BC-43FB-80A0-535599D38868}" destId="{11E33468-68D4-4C03-BD18-A08AF60A7053}" srcOrd="0" destOrd="0" presId="urn:microsoft.com/office/officeart/2005/8/layout/hierarchy1"/>
    <dgm:cxn modelId="{85541D8C-2D70-486A-9507-1B047E2C3D30}" type="presParOf" srcId="{11E33468-68D4-4C03-BD18-A08AF60A7053}" destId="{688617FA-83E4-4B40-BB7D-B7D5698AC0AB}" srcOrd="0" destOrd="0" presId="urn:microsoft.com/office/officeart/2005/8/layout/hierarchy1"/>
    <dgm:cxn modelId="{5BC4CBBF-10AD-453E-B425-BA9CE5F2E0F6}" type="presParOf" srcId="{11E33468-68D4-4C03-BD18-A08AF60A7053}" destId="{461E18F0-8818-4BE2-9D1F-01087DEA8419}" srcOrd="1" destOrd="0" presId="urn:microsoft.com/office/officeart/2005/8/layout/hierarchy1"/>
    <dgm:cxn modelId="{02A36BCE-B493-42C9-9926-FAC6D208E197}" type="presParOf" srcId="{C81F89B7-25BC-43FB-80A0-535599D38868}" destId="{409B8112-2075-45A1-94F0-097AB933B7D0}" srcOrd="1" destOrd="0" presId="urn:microsoft.com/office/officeart/2005/8/layout/hierarchy1"/>
    <dgm:cxn modelId="{A3A7534C-1CF6-4193-8D2D-ED70225AAC5E}" type="presParOf" srcId="{641DF5D7-7F75-424F-84A2-291C268E1B5B}" destId="{91DB33FD-41AE-41F3-B8FC-F1AB7DEBACBD}" srcOrd="6" destOrd="0" presId="urn:microsoft.com/office/officeart/2005/8/layout/hierarchy1"/>
    <dgm:cxn modelId="{10AB5210-2CEC-4E3D-8529-12FC3AD01162}" type="presParOf" srcId="{641DF5D7-7F75-424F-84A2-291C268E1B5B}" destId="{8BCDA61F-E0FA-4A8A-B9F7-0E1538C26D8B}" srcOrd="7" destOrd="0" presId="urn:microsoft.com/office/officeart/2005/8/layout/hierarchy1"/>
    <dgm:cxn modelId="{D2D0D852-AFBF-49D0-98F0-44F4FFE4F07C}" type="presParOf" srcId="{8BCDA61F-E0FA-4A8A-B9F7-0E1538C26D8B}" destId="{C098E53E-3DE3-4C02-A167-AC5584DB66B3}" srcOrd="0" destOrd="0" presId="urn:microsoft.com/office/officeart/2005/8/layout/hierarchy1"/>
    <dgm:cxn modelId="{27431E4C-A075-4779-8AF9-C79E530DF6C2}" type="presParOf" srcId="{C098E53E-3DE3-4C02-A167-AC5584DB66B3}" destId="{C5BB725F-5D4B-4D1E-9132-6C2E7DD7B921}" srcOrd="0" destOrd="0" presId="urn:microsoft.com/office/officeart/2005/8/layout/hierarchy1"/>
    <dgm:cxn modelId="{981C913E-1468-4F35-8588-316127BD3B42}" type="presParOf" srcId="{C098E53E-3DE3-4C02-A167-AC5584DB66B3}" destId="{359F1FEE-62B6-4C44-8FA6-4AE34D662DCF}" srcOrd="1" destOrd="0" presId="urn:microsoft.com/office/officeart/2005/8/layout/hierarchy1"/>
    <dgm:cxn modelId="{044C2071-D611-427F-8F1B-6DF665E8D84A}" type="presParOf" srcId="{8BCDA61F-E0FA-4A8A-B9F7-0E1538C26D8B}" destId="{82C6B22A-6B0B-481B-992F-1BBC4BB28F18}" srcOrd="1" destOrd="0" presId="urn:microsoft.com/office/officeart/2005/8/layout/hierarchy1"/>
    <dgm:cxn modelId="{293F8CB4-C62F-4DFC-B4A3-BD86F7F0435B}" type="presParOf" srcId="{82C6B22A-6B0B-481B-992F-1BBC4BB28F18}" destId="{6D44696F-D86C-45E4-9B3D-02FF326AC723}" srcOrd="0" destOrd="0" presId="urn:microsoft.com/office/officeart/2005/8/layout/hierarchy1"/>
    <dgm:cxn modelId="{DD0C736E-BA93-4F00-91BE-E06CA5522145}" type="presParOf" srcId="{82C6B22A-6B0B-481B-992F-1BBC4BB28F18}" destId="{2EA89B0B-AB84-4AE0-ABD6-7FE2110B11F9}" srcOrd="1" destOrd="0" presId="urn:microsoft.com/office/officeart/2005/8/layout/hierarchy1"/>
    <dgm:cxn modelId="{AC79F90F-B6A4-446D-BEF1-8A08BB28A84D}" type="presParOf" srcId="{2EA89B0B-AB84-4AE0-ABD6-7FE2110B11F9}" destId="{21641AAD-A72A-48E8-87A9-9843B993FF86}" srcOrd="0" destOrd="0" presId="urn:microsoft.com/office/officeart/2005/8/layout/hierarchy1"/>
    <dgm:cxn modelId="{A16AE1A5-86BE-4B52-99CC-3D91FCCFC88A}" type="presParOf" srcId="{21641AAD-A72A-48E8-87A9-9843B993FF86}" destId="{20B6C104-A05D-4648-84DF-AC3F9ED191B2}" srcOrd="0" destOrd="0" presId="urn:microsoft.com/office/officeart/2005/8/layout/hierarchy1"/>
    <dgm:cxn modelId="{611FA90B-A9A3-481D-9362-8DC85F3FD6F1}" type="presParOf" srcId="{21641AAD-A72A-48E8-87A9-9843B993FF86}" destId="{CFFDE368-F25E-4A05-BC16-5E13B121FECA}" srcOrd="1" destOrd="0" presId="urn:microsoft.com/office/officeart/2005/8/layout/hierarchy1"/>
    <dgm:cxn modelId="{CD3C23D4-DC98-4ADF-9553-0644063085E6}" type="presParOf" srcId="{2EA89B0B-AB84-4AE0-ABD6-7FE2110B11F9}" destId="{4DC026B9-C6A1-46CC-A047-FD1ACA530DA9}" srcOrd="1" destOrd="0" presId="urn:microsoft.com/office/officeart/2005/8/layout/hierarchy1"/>
    <dgm:cxn modelId="{184508DA-86FD-4569-89A2-14C4EFEAE67A}" type="presParOf" srcId="{82C6B22A-6B0B-481B-992F-1BBC4BB28F18}" destId="{6C7D4BE6-5FF7-40C0-A5C2-FB6B48F0ED77}" srcOrd="2" destOrd="0" presId="urn:microsoft.com/office/officeart/2005/8/layout/hierarchy1"/>
    <dgm:cxn modelId="{F2A6E1CD-6707-4300-A31A-FD0F420A535A}" type="presParOf" srcId="{82C6B22A-6B0B-481B-992F-1BBC4BB28F18}" destId="{D404B943-6F27-4404-ACE7-00DE2930A6E7}" srcOrd="3" destOrd="0" presId="urn:microsoft.com/office/officeart/2005/8/layout/hierarchy1"/>
    <dgm:cxn modelId="{1D6733A2-D576-48E8-B66A-1A9FE028A318}" type="presParOf" srcId="{D404B943-6F27-4404-ACE7-00DE2930A6E7}" destId="{5A36C3DC-BD46-43B8-9F80-C9D83650DA14}" srcOrd="0" destOrd="0" presId="urn:microsoft.com/office/officeart/2005/8/layout/hierarchy1"/>
    <dgm:cxn modelId="{8188B7A1-4134-4499-B546-E33FD17F77D9}" type="presParOf" srcId="{5A36C3DC-BD46-43B8-9F80-C9D83650DA14}" destId="{3C4417D1-C50C-47CB-9FD8-A48299A91BD8}" srcOrd="0" destOrd="0" presId="urn:microsoft.com/office/officeart/2005/8/layout/hierarchy1"/>
    <dgm:cxn modelId="{8562C4FF-4FD7-4B12-9B04-255A44052BD9}" type="presParOf" srcId="{5A36C3DC-BD46-43B8-9F80-C9D83650DA14}" destId="{4B13827A-C069-4AF1-AEBE-506A5527302C}" srcOrd="1" destOrd="0" presId="urn:microsoft.com/office/officeart/2005/8/layout/hierarchy1"/>
    <dgm:cxn modelId="{0FA115B1-01CE-4ECF-B875-6B94BC112407}" type="presParOf" srcId="{D404B943-6F27-4404-ACE7-00DE2930A6E7}" destId="{E14C38E6-CBCC-443E-9B5A-9CF495E2BD1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01B5E93-26A1-4E75-B9F1-A3919B66610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6B8B115-A78F-4FE9-B8A5-BCD6F86383DC}">
      <dgm:prSet phldrT="[Text]"/>
      <dgm:spPr/>
      <dgm:t>
        <a:bodyPr/>
        <a:lstStyle/>
        <a:p>
          <a:r>
            <a:rPr lang="en-US"/>
            <a:t>Science Courses</a:t>
          </a:r>
        </a:p>
        <a:p>
          <a:r>
            <a:rPr lang="en-US"/>
            <a:t>3 Credits</a:t>
          </a:r>
        </a:p>
      </dgm:t>
    </dgm:pt>
    <dgm:pt modelId="{D13DA55D-25A2-44AD-8EAF-CB28C73A56D7}" type="parTrans" cxnId="{5B6B3BA6-1226-4A7E-8A79-C87B6B94112C}">
      <dgm:prSet/>
      <dgm:spPr/>
      <dgm:t>
        <a:bodyPr/>
        <a:lstStyle/>
        <a:p>
          <a:endParaRPr lang="en-US"/>
        </a:p>
      </dgm:t>
    </dgm:pt>
    <dgm:pt modelId="{D4231699-27FF-4B7E-A650-2C59FA6C8F1A}" type="sibTrans" cxnId="{5B6B3BA6-1226-4A7E-8A79-C87B6B94112C}">
      <dgm:prSet/>
      <dgm:spPr/>
      <dgm:t>
        <a:bodyPr/>
        <a:lstStyle/>
        <a:p>
          <a:endParaRPr lang="en-US"/>
        </a:p>
      </dgm:t>
    </dgm:pt>
    <dgm:pt modelId="{D9FC5BDE-4677-488A-8B5B-C44CBAF54F19}">
      <dgm:prSet phldrT="[Text]"/>
      <dgm:spPr/>
      <dgm:t>
        <a:bodyPr/>
        <a:lstStyle/>
        <a:p>
          <a:r>
            <a:rPr lang="en-US"/>
            <a:t>Earth /</a:t>
          </a:r>
          <a:br>
            <a:rPr lang="en-US"/>
          </a:br>
          <a:r>
            <a:rPr lang="en-US"/>
            <a:t>Environmental Science</a:t>
          </a:r>
        </a:p>
      </dgm:t>
    </dgm:pt>
    <dgm:pt modelId="{79C782A4-F3B4-42A6-9627-0FB5EF285BC5}" type="parTrans" cxnId="{1AC7A18B-0206-4EF4-927E-54C259B70A36}">
      <dgm:prSet/>
      <dgm:spPr/>
      <dgm:t>
        <a:bodyPr/>
        <a:lstStyle/>
        <a:p>
          <a:endParaRPr lang="en-US"/>
        </a:p>
      </dgm:t>
    </dgm:pt>
    <dgm:pt modelId="{21544028-9760-44C8-8B5C-AB358868E350}" type="sibTrans" cxnId="{1AC7A18B-0206-4EF4-927E-54C259B70A36}">
      <dgm:prSet/>
      <dgm:spPr/>
      <dgm:t>
        <a:bodyPr/>
        <a:lstStyle/>
        <a:p>
          <a:endParaRPr lang="en-US"/>
        </a:p>
      </dgm:t>
    </dgm:pt>
    <dgm:pt modelId="{CD311747-3194-44B8-BB55-B8B835EACB05}">
      <dgm:prSet phldrT="[Text]"/>
      <dgm:spPr/>
      <dgm:t>
        <a:bodyPr/>
        <a:lstStyle/>
        <a:p>
          <a:r>
            <a:rPr lang="en-US"/>
            <a:t>Biology</a:t>
          </a:r>
        </a:p>
      </dgm:t>
    </dgm:pt>
    <dgm:pt modelId="{8CEE3390-F347-4696-B4B2-39FA79425827}" type="parTrans" cxnId="{4124D344-EBBE-4360-B166-5D6F68FB63DE}">
      <dgm:prSet/>
      <dgm:spPr/>
      <dgm:t>
        <a:bodyPr/>
        <a:lstStyle/>
        <a:p>
          <a:endParaRPr lang="en-US"/>
        </a:p>
      </dgm:t>
    </dgm:pt>
    <dgm:pt modelId="{69C88375-4A0E-4774-A97F-D808FA82C5B6}" type="sibTrans" cxnId="{4124D344-EBBE-4360-B166-5D6F68FB63DE}">
      <dgm:prSet/>
      <dgm:spPr/>
      <dgm:t>
        <a:bodyPr/>
        <a:lstStyle/>
        <a:p>
          <a:endParaRPr lang="en-US"/>
        </a:p>
      </dgm:t>
    </dgm:pt>
    <dgm:pt modelId="{DDA55808-15B6-4F2F-9AE2-40C0E0B5D4CF}">
      <dgm:prSet phldrT="[Text]"/>
      <dgm:spPr/>
      <dgm:t>
        <a:bodyPr/>
        <a:lstStyle/>
        <a:p>
          <a:r>
            <a:rPr lang="en-US"/>
            <a:t>Physical Science</a:t>
          </a:r>
        </a:p>
      </dgm:t>
    </dgm:pt>
    <dgm:pt modelId="{88413001-654E-4711-A1E0-B3D7E517BC30}" type="parTrans" cxnId="{5EB47A39-1311-4834-A4C8-87CD3CD35C40}">
      <dgm:prSet/>
      <dgm:spPr/>
      <dgm:t>
        <a:bodyPr/>
        <a:lstStyle/>
        <a:p>
          <a:endParaRPr lang="en-US"/>
        </a:p>
      </dgm:t>
    </dgm:pt>
    <dgm:pt modelId="{060CC97B-6AAD-4E92-9333-950D5A3F4645}" type="sibTrans" cxnId="{5EB47A39-1311-4834-A4C8-87CD3CD35C40}">
      <dgm:prSet/>
      <dgm:spPr/>
      <dgm:t>
        <a:bodyPr/>
        <a:lstStyle/>
        <a:p>
          <a:endParaRPr lang="en-US"/>
        </a:p>
      </dgm:t>
    </dgm:pt>
    <dgm:pt modelId="{1E982751-3464-41AE-A6A2-923EAE64DD32}">
      <dgm:prSet phldrT="[Text]"/>
      <dgm:spPr/>
      <dgm:t>
        <a:bodyPr/>
        <a:lstStyle/>
        <a:p>
          <a:r>
            <a:rPr lang="en-US"/>
            <a:t>Chemistry</a:t>
          </a:r>
        </a:p>
      </dgm:t>
    </dgm:pt>
    <dgm:pt modelId="{B7D4ACFF-C751-437F-A82B-3BAFF9002315}" type="parTrans" cxnId="{C2637C09-6BDD-44F7-A1B0-01B58489CB4F}">
      <dgm:prSet/>
      <dgm:spPr/>
      <dgm:t>
        <a:bodyPr/>
        <a:lstStyle/>
        <a:p>
          <a:endParaRPr lang="en-US"/>
        </a:p>
      </dgm:t>
    </dgm:pt>
    <dgm:pt modelId="{62DCE9A6-2BA0-48C0-896D-58760B1E6C03}" type="sibTrans" cxnId="{C2637C09-6BDD-44F7-A1B0-01B58489CB4F}">
      <dgm:prSet/>
      <dgm:spPr/>
      <dgm:t>
        <a:bodyPr/>
        <a:lstStyle/>
        <a:p>
          <a:endParaRPr lang="en-US"/>
        </a:p>
      </dgm:t>
    </dgm:pt>
    <dgm:pt modelId="{3E6810DD-D027-46D5-86BA-79E0EB47C0D0}">
      <dgm:prSet phldrT="[Text]"/>
      <dgm:spPr/>
      <dgm:t>
        <a:bodyPr/>
        <a:lstStyle/>
        <a:p>
          <a:r>
            <a:rPr lang="en-US"/>
            <a:t>A Physical Science</a:t>
          </a:r>
        </a:p>
      </dgm:t>
    </dgm:pt>
    <dgm:pt modelId="{C7CC950D-2214-4576-973A-0A211300E9A2}" type="parTrans" cxnId="{D7F413F0-D191-4F47-9B5F-A077357C5BB2}">
      <dgm:prSet/>
      <dgm:spPr/>
      <dgm:t>
        <a:bodyPr/>
        <a:lstStyle/>
        <a:p>
          <a:endParaRPr lang="en-US"/>
        </a:p>
      </dgm:t>
    </dgm:pt>
    <dgm:pt modelId="{BC158F03-7BEB-4880-B949-9B481C462B24}" type="sibTrans" cxnId="{D7F413F0-D191-4F47-9B5F-A077357C5BB2}">
      <dgm:prSet/>
      <dgm:spPr/>
      <dgm:t>
        <a:bodyPr/>
        <a:lstStyle/>
        <a:p>
          <a:endParaRPr lang="en-US"/>
        </a:p>
      </dgm:t>
    </dgm:pt>
    <dgm:pt modelId="{DF96A645-E917-4849-8C09-84FF6D105B3D}">
      <dgm:prSet phldrT="[Text]"/>
      <dgm:spPr/>
      <dgm:t>
        <a:bodyPr/>
        <a:lstStyle/>
        <a:p>
          <a:r>
            <a:rPr lang="en-US"/>
            <a:t>Physics</a:t>
          </a:r>
        </a:p>
      </dgm:t>
    </dgm:pt>
    <dgm:pt modelId="{1A32E185-FA3E-4170-8DFF-A6DC4CB4D603}" type="parTrans" cxnId="{DAB1534F-37E8-4936-A27E-D34F697603F7}">
      <dgm:prSet/>
      <dgm:spPr/>
      <dgm:t>
        <a:bodyPr/>
        <a:lstStyle/>
        <a:p>
          <a:endParaRPr lang="en-US"/>
        </a:p>
      </dgm:t>
    </dgm:pt>
    <dgm:pt modelId="{6BF99330-41CF-4C3A-8987-FC7B391F38E0}" type="sibTrans" cxnId="{DAB1534F-37E8-4936-A27E-D34F697603F7}">
      <dgm:prSet/>
      <dgm:spPr/>
      <dgm:t>
        <a:bodyPr/>
        <a:lstStyle/>
        <a:p>
          <a:endParaRPr lang="en-US"/>
        </a:p>
      </dgm:t>
    </dgm:pt>
    <dgm:pt modelId="{5BBFD754-4D9B-4959-97CC-8179A6F10F06}" type="pres">
      <dgm:prSet presAssocID="{901B5E93-26A1-4E75-B9F1-A3919B66610D}" presName="hierChild1" presStyleCnt="0">
        <dgm:presLayoutVars>
          <dgm:chPref val="1"/>
          <dgm:dir/>
          <dgm:animOne val="branch"/>
          <dgm:animLvl val="lvl"/>
          <dgm:resizeHandles/>
        </dgm:presLayoutVars>
      </dgm:prSet>
      <dgm:spPr/>
    </dgm:pt>
    <dgm:pt modelId="{B741B643-76EF-4D4B-B407-DBE1626DF48F}" type="pres">
      <dgm:prSet presAssocID="{66B8B115-A78F-4FE9-B8A5-BCD6F86383DC}" presName="hierRoot1" presStyleCnt="0"/>
      <dgm:spPr/>
    </dgm:pt>
    <dgm:pt modelId="{11243302-06F5-424F-8869-92052EEDAAC2}" type="pres">
      <dgm:prSet presAssocID="{66B8B115-A78F-4FE9-B8A5-BCD6F86383DC}" presName="composite" presStyleCnt="0"/>
      <dgm:spPr/>
    </dgm:pt>
    <dgm:pt modelId="{AF482E94-191D-4CD7-B46A-93E4799B78F1}" type="pres">
      <dgm:prSet presAssocID="{66B8B115-A78F-4FE9-B8A5-BCD6F86383DC}" presName="background" presStyleLbl="node0" presStyleIdx="0" presStyleCnt="1"/>
      <dgm:spPr/>
    </dgm:pt>
    <dgm:pt modelId="{0240D9F6-874F-4837-A2FF-7A2095C53D6C}" type="pres">
      <dgm:prSet presAssocID="{66B8B115-A78F-4FE9-B8A5-BCD6F86383DC}" presName="text" presStyleLbl="fgAcc0" presStyleIdx="0" presStyleCnt="1">
        <dgm:presLayoutVars>
          <dgm:chPref val="3"/>
        </dgm:presLayoutVars>
      </dgm:prSet>
      <dgm:spPr/>
    </dgm:pt>
    <dgm:pt modelId="{641DF5D7-7F75-424F-84A2-291C268E1B5B}" type="pres">
      <dgm:prSet presAssocID="{66B8B115-A78F-4FE9-B8A5-BCD6F86383DC}" presName="hierChild2" presStyleCnt="0"/>
      <dgm:spPr/>
    </dgm:pt>
    <dgm:pt modelId="{903C3BB2-13C5-448C-BCB9-DAD3EFEADCF6}" type="pres">
      <dgm:prSet presAssocID="{79C782A4-F3B4-42A6-9627-0FB5EF285BC5}" presName="Name10" presStyleLbl="parChTrans1D2" presStyleIdx="0" presStyleCnt="3"/>
      <dgm:spPr/>
    </dgm:pt>
    <dgm:pt modelId="{4D4BF8DD-3B48-4E2F-B318-8CF332B34625}" type="pres">
      <dgm:prSet presAssocID="{D9FC5BDE-4677-488A-8B5B-C44CBAF54F19}" presName="hierRoot2" presStyleCnt="0"/>
      <dgm:spPr/>
    </dgm:pt>
    <dgm:pt modelId="{BE17192D-B8C5-461B-A56E-83190C028E4C}" type="pres">
      <dgm:prSet presAssocID="{D9FC5BDE-4677-488A-8B5B-C44CBAF54F19}" presName="composite2" presStyleCnt="0"/>
      <dgm:spPr/>
    </dgm:pt>
    <dgm:pt modelId="{FCE4A18B-8F93-4D90-B18E-7C03CA578702}" type="pres">
      <dgm:prSet presAssocID="{D9FC5BDE-4677-488A-8B5B-C44CBAF54F19}" presName="background2" presStyleLbl="node2" presStyleIdx="0" presStyleCnt="3"/>
      <dgm:spPr/>
    </dgm:pt>
    <dgm:pt modelId="{4D8C386B-09B7-4EC4-B5C4-128A947BA4EE}" type="pres">
      <dgm:prSet presAssocID="{D9FC5BDE-4677-488A-8B5B-C44CBAF54F19}" presName="text2" presStyleLbl="fgAcc2" presStyleIdx="0" presStyleCnt="3">
        <dgm:presLayoutVars>
          <dgm:chPref val="3"/>
        </dgm:presLayoutVars>
      </dgm:prSet>
      <dgm:spPr/>
    </dgm:pt>
    <dgm:pt modelId="{F1608B46-3A4D-45E6-A298-91A1FA8997C5}" type="pres">
      <dgm:prSet presAssocID="{D9FC5BDE-4677-488A-8B5B-C44CBAF54F19}" presName="hierChild3" presStyleCnt="0"/>
      <dgm:spPr/>
    </dgm:pt>
    <dgm:pt modelId="{4521BB68-BF1F-4713-AED5-977EFAB967CC}" type="pres">
      <dgm:prSet presAssocID="{8CEE3390-F347-4696-B4B2-39FA79425827}" presName="Name10" presStyleLbl="parChTrans1D2" presStyleIdx="1" presStyleCnt="3"/>
      <dgm:spPr/>
    </dgm:pt>
    <dgm:pt modelId="{F64BF517-356E-422F-A062-DBA9DF2DE085}" type="pres">
      <dgm:prSet presAssocID="{CD311747-3194-44B8-BB55-B8B835EACB05}" presName="hierRoot2" presStyleCnt="0"/>
      <dgm:spPr/>
    </dgm:pt>
    <dgm:pt modelId="{1EF65ED1-0B0E-4D94-A165-142763E0167A}" type="pres">
      <dgm:prSet presAssocID="{CD311747-3194-44B8-BB55-B8B835EACB05}" presName="composite2" presStyleCnt="0"/>
      <dgm:spPr/>
    </dgm:pt>
    <dgm:pt modelId="{ACFC3D93-47C4-46AE-A588-ECBF9CE8CD99}" type="pres">
      <dgm:prSet presAssocID="{CD311747-3194-44B8-BB55-B8B835EACB05}" presName="background2" presStyleLbl="node2" presStyleIdx="1" presStyleCnt="3"/>
      <dgm:spPr/>
    </dgm:pt>
    <dgm:pt modelId="{E84E2A5A-9C8F-4FDF-A9DA-6E59B5BE4515}" type="pres">
      <dgm:prSet presAssocID="{CD311747-3194-44B8-BB55-B8B835EACB05}" presName="text2" presStyleLbl="fgAcc2" presStyleIdx="1" presStyleCnt="3">
        <dgm:presLayoutVars>
          <dgm:chPref val="3"/>
        </dgm:presLayoutVars>
      </dgm:prSet>
      <dgm:spPr/>
    </dgm:pt>
    <dgm:pt modelId="{9CB3CD19-7DCE-40C4-9517-B1B391294FD4}" type="pres">
      <dgm:prSet presAssocID="{CD311747-3194-44B8-BB55-B8B835EACB05}" presName="hierChild3" presStyleCnt="0"/>
      <dgm:spPr/>
    </dgm:pt>
    <dgm:pt modelId="{2ED30B61-468E-428C-90DC-C7C871403078}" type="pres">
      <dgm:prSet presAssocID="{C7CC950D-2214-4576-973A-0A211300E9A2}" presName="Name10" presStyleLbl="parChTrans1D2" presStyleIdx="2" presStyleCnt="3"/>
      <dgm:spPr/>
    </dgm:pt>
    <dgm:pt modelId="{B14E3383-E67A-4B9F-8E93-8716F21C151D}" type="pres">
      <dgm:prSet presAssocID="{3E6810DD-D027-46D5-86BA-79E0EB47C0D0}" presName="hierRoot2" presStyleCnt="0"/>
      <dgm:spPr/>
    </dgm:pt>
    <dgm:pt modelId="{90F887BB-2C7C-4BD2-9C11-A820BD7FBDBB}" type="pres">
      <dgm:prSet presAssocID="{3E6810DD-D027-46D5-86BA-79E0EB47C0D0}" presName="composite2" presStyleCnt="0"/>
      <dgm:spPr/>
    </dgm:pt>
    <dgm:pt modelId="{CF8220A7-CEB8-4262-8642-80AAF75544A6}" type="pres">
      <dgm:prSet presAssocID="{3E6810DD-D027-46D5-86BA-79E0EB47C0D0}" presName="background2" presStyleLbl="node2" presStyleIdx="2" presStyleCnt="3"/>
      <dgm:spPr/>
    </dgm:pt>
    <dgm:pt modelId="{81ADDE2A-5B82-4924-8655-AF0C0D3B96DB}" type="pres">
      <dgm:prSet presAssocID="{3E6810DD-D027-46D5-86BA-79E0EB47C0D0}" presName="text2" presStyleLbl="fgAcc2" presStyleIdx="2" presStyleCnt="3">
        <dgm:presLayoutVars>
          <dgm:chPref val="3"/>
        </dgm:presLayoutVars>
      </dgm:prSet>
      <dgm:spPr/>
    </dgm:pt>
    <dgm:pt modelId="{4D7F1299-2D81-47E6-9EBA-7C2CE0EF42C0}" type="pres">
      <dgm:prSet presAssocID="{3E6810DD-D027-46D5-86BA-79E0EB47C0D0}" presName="hierChild3" presStyleCnt="0"/>
      <dgm:spPr/>
    </dgm:pt>
    <dgm:pt modelId="{20A5F8B8-9603-406D-9701-9F2ECE8E0737}" type="pres">
      <dgm:prSet presAssocID="{88413001-654E-4711-A1E0-B3D7E517BC30}" presName="Name17" presStyleLbl="parChTrans1D3" presStyleIdx="0" presStyleCnt="3"/>
      <dgm:spPr/>
    </dgm:pt>
    <dgm:pt modelId="{043E06AD-E45A-459E-9E97-6693B196AE1D}" type="pres">
      <dgm:prSet presAssocID="{DDA55808-15B6-4F2F-9AE2-40C0E0B5D4CF}" presName="hierRoot3" presStyleCnt="0"/>
      <dgm:spPr/>
    </dgm:pt>
    <dgm:pt modelId="{0EACDFF6-0A5F-424E-B416-6CFF3BAFF990}" type="pres">
      <dgm:prSet presAssocID="{DDA55808-15B6-4F2F-9AE2-40C0E0B5D4CF}" presName="composite3" presStyleCnt="0"/>
      <dgm:spPr/>
    </dgm:pt>
    <dgm:pt modelId="{5B2D1066-8DA1-4157-B842-E1C113684BAF}" type="pres">
      <dgm:prSet presAssocID="{DDA55808-15B6-4F2F-9AE2-40C0E0B5D4CF}" presName="background3" presStyleLbl="node3" presStyleIdx="0" presStyleCnt="3"/>
      <dgm:spPr/>
    </dgm:pt>
    <dgm:pt modelId="{EEA02E63-9FA8-44C0-BD76-2E644A6E1827}" type="pres">
      <dgm:prSet presAssocID="{DDA55808-15B6-4F2F-9AE2-40C0E0B5D4CF}" presName="text3" presStyleLbl="fgAcc3" presStyleIdx="0" presStyleCnt="3">
        <dgm:presLayoutVars>
          <dgm:chPref val="3"/>
        </dgm:presLayoutVars>
      </dgm:prSet>
      <dgm:spPr/>
    </dgm:pt>
    <dgm:pt modelId="{0957EEB7-82FB-4A08-AA97-60FD9972ABF9}" type="pres">
      <dgm:prSet presAssocID="{DDA55808-15B6-4F2F-9AE2-40C0E0B5D4CF}" presName="hierChild4" presStyleCnt="0"/>
      <dgm:spPr/>
    </dgm:pt>
    <dgm:pt modelId="{0EA32786-F682-4DB5-9478-C7178FA93946}" type="pres">
      <dgm:prSet presAssocID="{B7D4ACFF-C751-437F-A82B-3BAFF9002315}" presName="Name17" presStyleLbl="parChTrans1D3" presStyleIdx="1" presStyleCnt="3"/>
      <dgm:spPr/>
    </dgm:pt>
    <dgm:pt modelId="{FDC868AA-9FD5-438A-9F35-A92FF0CC2550}" type="pres">
      <dgm:prSet presAssocID="{1E982751-3464-41AE-A6A2-923EAE64DD32}" presName="hierRoot3" presStyleCnt="0"/>
      <dgm:spPr/>
    </dgm:pt>
    <dgm:pt modelId="{45C3FE81-1A0E-4D25-B5BA-41C3A987EAFA}" type="pres">
      <dgm:prSet presAssocID="{1E982751-3464-41AE-A6A2-923EAE64DD32}" presName="composite3" presStyleCnt="0"/>
      <dgm:spPr/>
    </dgm:pt>
    <dgm:pt modelId="{635CDC5B-6702-48B5-9C4C-FC9728D3F97F}" type="pres">
      <dgm:prSet presAssocID="{1E982751-3464-41AE-A6A2-923EAE64DD32}" presName="background3" presStyleLbl="node3" presStyleIdx="1" presStyleCnt="3"/>
      <dgm:spPr/>
    </dgm:pt>
    <dgm:pt modelId="{5D8FDF9B-6AE2-4E79-A0A6-F7F194684B74}" type="pres">
      <dgm:prSet presAssocID="{1E982751-3464-41AE-A6A2-923EAE64DD32}" presName="text3" presStyleLbl="fgAcc3" presStyleIdx="1" presStyleCnt="3">
        <dgm:presLayoutVars>
          <dgm:chPref val="3"/>
        </dgm:presLayoutVars>
      </dgm:prSet>
      <dgm:spPr/>
    </dgm:pt>
    <dgm:pt modelId="{87E51ED7-D231-4884-A39C-B0352ECF62CD}" type="pres">
      <dgm:prSet presAssocID="{1E982751-3464-41AE-A6A2-923EAE64DD32}" presName="hierChild4" presStyleCnt="0"/>
      <dgm:spPr/>
    </dgm:pt>
    <dgm:pt modelId="{79957CA3-61A3-4E0B-A406-D9DF1F0156E1}" type="pres">
      <dgm:prSet presAssocID="{1A32E185-FA3E-4170-8DFF-A6DC4CB4D603}" presName="Name17" presStyleLbl="parChTrans1D3" presStyleIdx="2" presStyleCnt="3"/>
      <dgm:spPr/>
    </dgm:pt>
    <dgm:pt modelId="{58464E91-FADF-4B4B-A169-65F2A49664F2}" type="pres">
      <dgm:prSet presAssocID="{DF96A645-E917-4849-8C09-84FF6D105B3D}" presName="hierRoot3" presStyleCnt="0"/>
      <dgm:spPr/>
    </dgm:pt>
    <dgm:pt modelId="{50F7EFEC-19F2-448D-B0F5-F28F24CCC555}" type="pres">
      <dgm:prSet presAssocID="{DF96A645-E917-4849-8C09-84FF6D105B3D}" presName="composite3" presStyleCnt="0"/>
      <dgm:spPr/>
    </dgm:pt>
    <dgm:pt modelId="{B2A1977C-8F2B-4CCD-9C25-FC0455B4FB2F}" type="pres">
      <dgm:prSet presAssocID="{DF96A645-E917-4849-8C09-84FF6D105B3D}" presName="background3" presStyleLbl="node3" presStyleIdx="2" presStyleCnt="3"/>
      <dgm:spPr/>
    </dgm:pt>
    <dgm:pt modelId="{67D868A4-40CD-4B0E-ACDB-4DF60776AA31}" type="pres">
      <dgm:prSet presAssocID="{DF96A645-E917-4849-8C09-84FF6D105B3D}" presName="text3" presStyleLbl="fgAcc3" presStyleIdx="2" presStyleCnt="3">
        <dgm:presLayoutVars>
          <dgm:chPref val="3"/>
        </dgm:presLayoutVars>
      </dgm:prSet>
      <dgm:spPr/>
    </dgm:pt>
    <dgm:pt modelId="{7A15341D-6CFE-4503-A029-2C58EE362D8C}" type="pres">
      <dgm:prSet presAssocID="{DF96A645-E917-4849-8C09-84FF6D105B3D}" presName="hierChild4" presStyleCnt="0"/>
      <dgm:spPr/>
    </dgm:pt>
  </dgm:ptLst>
  <dgm:cxnLst>
    <dgm:cxn modelId="{C2637C09-6BDD-44F7-A1B0-01B58489CB4F}" srcId="{3E6810DD-D027-46D5-86BA-79E0EB47C0D0}" destId="{1E982751-3464-41AE-A6A2-923EAE64DD32}" srcOrd="1" destOrd="0" parTransId="{B7D4ACFF-C751-437F-A82B-3BAFF9002315}" sibTransId="{62DCE9A6-2BA0-48C0-896D-58760B1E6C03}"/>
    <dgm:cxn modelId="{B1B6A812-4381-4F54-A472-F854D2C24699}" type="presOf" srcId="{D9FC5BDE-4677-488A-8B5B-C44CBAF54F19}" destId="{4D8C386B-09B7-4EC4-B5C4-128A947BA4EE}" srcOrd="0" destOrd="0" presId="urn:microsoft.com/office/officeart/2005/8/layout/hierarchy1"/>
    <dgm:cxn modelId="{F76DFA1B-3265-49C9-8BF2-A365E74D64E3}" type="presOf" srcId="{8CEE3390-F347-4696-B4B2-39FA79425827}" destId="{4521BB68-BF1F-4713-AED5-977EFAB967CC}" srcOrd="0" destOrd="0" presId="urn:microsoft.com/office/officeart/2005/8/layout/hierarchy1"/>
    <dgm:cxn modelId="{E0B7ED21-38B2-4016-87A0-950C9F09D78F}" type="presOf" srcId="{79C782A4-F3B4-42A6-9627-0FB5EF285BC5}" destId="{903C3BB2-13C5-448C-BCB9-DAD3EFEADCF6}" srcOrd="0" destOrd="0" presId="urn:microsoft.com/office/officeart/2005/8/layout/hierarchy1"/>
    <dgm:cxn modelId="{36C9CC2E-F983-4FF0-9844-043827E84AB1}" type="presOf" srcId="{1E982751-3464-41AE-A6A2-923EAE64DD32}" destId="{5D8FDF9B-6AE2-4E79-A0A6-F7F194684B74}" srcOrd="0" destOrd="0" presId="urn:microsoft.com/office/officeart/2005/8/layout/hierarchy1"/>
    <dgm:cxn modelId="{5EB47A39-1311-4834-A4C8-87CD3CD35C40}" srcId="{3E6810DD-D027-46D5-86BA-79E0EB47C0D0}" destId="{DDA55808-15B6-4F2F-9AE2-40C0E0B5D4CF}" srcOrd="0" destOrd="0" parTransId="{88413001-654E-4711-A1E0-B3D7E517BC30}" sibTransId="{060CC97B-6AAD-4E92-9333-950D5A3F4645}"/>
    <dgm:cxn modelId="{E073EA61-F481-427E-98C2-C62CB8B9548B}" type="presOf" srcId="{3E6810DD-D027-46D5-86BA-79E0EB47C0D0}" destId="{81ADDE2A-5B82-4924-8655-AF0C0D3B96DB}" srcOrd="0" destOrd="0" presId="urn:microsoft.com/office/officeart/2005/8/layout/hierarchy1"/>
    <dgm:cxn modelId="{69DBFE63-3BBE-499B-8DCF-C3BF33D734AD}" type="presOf" srcId="{66B8B115-A78F-4FE9-B8A5-BCD6F86383DC}" destId="{0240D9F6-874F-4837-A2FF-7A2095C53D6C}" srcOrd="0" destOrd="0" presId="urn:microsoft.com/office/officeart/2005/8/layout/hierarchy1"/>
    <dgm:cxn modelId="{4124D344-EBBE-4360-B166-5D6F68FB63DE}" srcId="{66B8B115-A78F-4FE9-B8A5-BCD6F86383DC}" destId="{CD311747-3194-44B8-BB55-B8B835EACB05}" srcOrd="1" destOrd="0" parTransId="{8CEE3390-F347-4696-B4B2-39FA79425827}" sibTransId="{69C88375-4A0E-4774-A97F-D808FA82C5B6}"/>
    <dgm:cxn modelId="{8689EE66-7A5C-4940-97BD-B1B75002B700}" type="presOf" srcId="{B7D4ACFF-C751-437F-A82B-3BAFF9002315}" destId="{0EA32786-F682-4DB5-9478-C7178FA93946}" srcOrd="0" destOrd="0" presId="urn:microsoft.com/office/officeart/2005/8/layout/hierarchy1"/>
    <dgm:cxn modelId="{DAB1534F-37E8-4936-A27E-D34F697603F7}" srcId="{3E6810DD-D027-46D5-86BA-79E0EB47C0D0}" destId="{DF96A645-E917-4849-8C09-84FF6D105B3D}" srcOrd="2" destOrd="0" parTransId="{1A32E185-FA3E-4170-8DFF-A6DC4CB4D603}" sibTransId="{6BF99330-41CF-4C3A-8987-FC7B391F38E0}"/>
    <dgm:cxn modelId="{FD312880-8A04-4062-AED1-32365FFBDFDF}" type="presOf" srcId="{88413001-654E-4711-A1E0-B3D7E517BC30}" destId="{20A5F8B8-9603-406D-9701-9F2ECE8E0737}" srcOrd="0" destOrd="0" presId="urn:microsoft.com/office/officeart/2005/8/layout/hierarchy1"/>
    <dgm:cxn modelId="{FAC17783-C30A-44DA-8D49-42A2BACAF1D5}" type="presOf" srcId="{901B5E93-26A1-4E75-B9F1-A3919B66610D}" destId="{5BBFD754-4D9B-4959-97CC-8179A6F10F06}" srcOrd="0" destOrd="0" presId="urn:microsoft.com/office/officeart/2005/8/layout/hierarchy1"/>
    <dgm:cxn modelId="{1AC7A18B-0206-4EF4-927E-54C259B70A36}" srcId="{66B8B115-A78F-4FE9-B8A5-BCD6F86383DC}" destId="{D9FC5BDE-4677-488A-8B5B-C44CBAF54F19}" srcOrd="0" destOrd="0" parTransId="{79C782A4-F3B4-42A6-9627-0FB5EF285BC5}" sibTransId="{21544028-9760-44C8-8B5C-AB358868E350}"/>
    <dgm:cxn modelId="{5B6B3BA6-1226-4A7E-8A79-C87B6B94112C}" srcId="{901B5E93-26A1-4E75-B9F1-A3919B66610D}" destId="{66B8B115-A78F-4FE9-B8A5-BCD6F86383DC}" srcOrd="0" destOrd="0" parTransId="{D13DA55D-25A2-44AD-8EAF-CB28C73A56D7}" sibTransId="{D4231699-27FF-4B7E-A650-2C59FA6C8F1A}"/>
    <dgm:cxn modelId="{8B8BCEB2-C62E-4637-B11C-D2EC86592212}" type="presOf" srcId="{CD311747-3194-44B8-BB55-B8B835EACB05}" destId="{E84E2A5A-9C8F-4FDF-A9DA-6E59B5BE4515}" srcOrd="0" destOrd="0" presId="urn:microsoft.com/office/officeart/2005/8/layout/hierarchy1"/>
    <dgm:cxn modelId="{13EA0FD8-59AD-44E7-ABF4-503DFBD652AF}" type="presOf" srcId="{C7CC950D-2214-4576-973A-0A211300E9A2}" destId="{2ED30B61-468E-428C-90DC-C7C871403078}" srcOrd="0" destOrd="0" presId="urn:microsoft.com/office/officeart/2005/8/layout/hierarchy1"/>
    <dgm:cxn modelId="{3E6C1EE7-7539-41B0-8D9B-91995C4A5372}" type="presOf" srcId="{DDA55808-15B6-4F2F-9AE2-40C0E0B5D4CF}" destId="{EEA02E63-9FA8-44C0-BD76-2E644A6E1827}" srcOrd="0" destOrd="0" presId="urn:microsoft.com/office/officeart/2005/8/layout/hierarchy1"/>
    <dgm:cxn modelId="{FF68E9EC-09A7-4161-B510-ADCC3CBEDAEE}" type="presOf" srcId="{1A32E185-FA3E-4170-8DFF-A6DC4CB4D603}" destId="{79957CA3-61A3-4E0B-A406-D9DF1F0156E1}" srcOrd="0" destOrd="0" presId="urn:microsoft.com/office/officeart/2005/8/layout/hierarchy1"/>
    <dgm:cxn modelId="{8CA7A0ED-8657-4267-843D-0F81D3BF0DA6}" type="presOf" srcId="{DF96A645-E917-4849-8C09-84FF6D105B3D}" destId="{67D868A4-40CD-4B0E-ACDB-4DF60776AA31}" srcOrd="0" destOrd="0" presId="urn:microsoft.com/office/officeart/2005/8/layout/hierarchy1"/>
    <dgm:cxn modelId="{D7F413F0-D191-4F47-9B5F-A077357C5BB2}" srcId="{66B8B115-A78F-4FE9-B8A5-BCD6F86383DC}" destId="{3E6810DD-D027-46D5-86BA-79E0EB47C0D0}" srcOrd="2" destOrd="0" parTransId="{C7CC950D-2214-4576-973A-0A211300E9A2}" sibTransId="{BC158F03-7BEB-4880-B949-9B481C462B24}"/>
    <dgm:cxn modelId="{E687D233-ADD2-48BD-9632-9F4A00BDDD0B}" type="presParOf" srcId="{5BBFD754-4D9B-4959-97CC-8179A6F10F06}" destId="{B741B643-76EF-4D4B-B407-DBE1626DF48F}" srcOrd="0" destOrd="0" presId="urn:microsoft.com/office/officeart/2005/8/layout/hierarchy1"/>
    <dgm:cxn modelId="{780B32AD-55D5-4BA7-AA7E-91F93B88FF5C}" type="presParOf" srcId="{B741B643-76EF-4D4B-B407-DBE1626DF48F}" destId="{11243302-06F5-424F-8869-92052EEDAAC2}" srcOrd="0" destOrd="0" presId="urn:microsoft.com/office/officeart/2005/8/layout/hierarchy1"/>
    <dgm:cxn modelId="{B71943A3-FB76-4A1D-912B-7F7BCF401876}" type="presParOf" srcId="{11243302-06F5-424F-8869-92052EEDAAC2}" destId="{AF482E94-191D-4CD7-B46A-93E4799B78F1}" srcOrd="0" destOrd="0" presId="urn:microsoft.com/office/officeart/2005/8/layout/hierarchy1"/>
    <dgm:cxn modelId="{35CFD296-E142-4DEC-B796-B733D632FA7E}" type="presParOf" srcId="{11243302-06F5-424F-8869-92052EEDAAC2}" destId="{0240D9F6-874F-4837-A2FF-7A2095C53D6C}" srcOrd="1" destOrd="0" presId="urn:microsoft.com/office/officeart/2005/8/layout/hierarchy1"/>
    <dgm:cxn modelId="{09637383-A99F-4978-A810-65E5A6A89F2F}" type="presParOf" srcId="{B741B643-76EF-4D4B-B407-DBE1626DF48F}" destId="{641DF5D7-7F75-424F-84A2-291C268E1B5B}" srcOrd="1" destOrd="0" presId="urn:microsoft.com/office/officeart/2005/8/layout/hierarchy1"/>
    <dgm:cxn modelId="{26F531EE-BD8C-4F40-B079-720B223CD686}" type="presParOf" srcId="{641DF5D7-7F75-424F-84A2-291C268E1B5B}" destId="{903C3BB2-13C5-448C-BCB9-DAD3EFEADCF6}" srcOrd="0" destOrd="0" presId="urn:microsoft.com/office/officeart/2005/8/layout/hierarchy1"/>
    <dgm:cxn modelId="{B85A94FA-CA0C-4250-883D-C4A50A785EA1}" type="presParOf" srcId="{641DF5D7-7F75-424F-84A2-291C268E1B5B}" destId="{4D4BF8DD-3B48-4E2F-B318-8CF332B34625}" srcOrd="1" destOrd="0" presId="urn:microsoft.com/office/officeart/2005/8/layout/hierarchy1"/>
    <dgm:cxn modelId="{F74E20D0-B8BA-42C5-8802-8E1F1B776AFC}" type="presParOf" srcId="{4D4BF8DD-3B48-4E2F-B318-8CF332B34625}" destId="{BE17192D-B8C5-461B-A56E-83190C028E4C}" srcOrd="0" destOrd="0" presId="urn:microsoft.com/office/officeart/2005/8/layout/hierarchy1"/>
    <dgm:cxn modelId="{5BAC1C0F-2599-42D1-B444-17E0F1220278}" type="presParOf" srcId="{BE17192D-B8C5-461B-A56E-83190C028E4C}" destId="{FCE4A18B-8F93-4D90-B18E-7C03CA578702}" srcOrd="0" destOrd="0" presId="urn:microsoft.com/office/officeart/2005/8/layout/hierarchy1"/>
    <dgm:cxn modelId="{3CF0F12C-E0CA-4977-919B-2E20458487C3}" type="presParOf" srcId="{BE17192D-B8C5-461B-A56E-83190C028E4C}" destId="{4D8C386B-09B7-4EC4-B5C4-128A947BA4EE}" srcOrd="1" destOrd="0" presId="urn:microsoft.com/office/officeart/2005/8/layout/hierarchy1"/>
    <dgm:cxn modelId="{1240911F-B90D-4482-9201-4F7B64779061}" type="presParOf" srcId="{4D4BF8DD-3B48-4E2F-B318-8CF332B34625}" destId="{F1608B46-3A4D-45E6-A298-91A1FA8997C5}" srcOrd="1" destOrd="0" presId="urn:microsoft.com/office/officeart/2005/8/layout/hierarchy1"/>
    <dgm:cxn modelId="{92FA62C4-147D-47CC-B4D9-BBC24B1EBD30}" type="presParOf" srcId="{641DF5D7-7F75-424F-84A2-291C268E1B5B}" destId="{4521BB68-BF1F-4713-AED5-977EFAB967CC}" srcOrd="2" destOrd="0" presId="urn:microsoft.com/office/officeart/2005/8/layout/hierarchy1"/>
    <dgm:cxn modelId="{D67B7D8E-20E8-432E-BD7A-F4C06F8850A3}" type="presParOf" srcId="{641DF5D7-7F75-424F-84A2-291C268E1B5B}" destId="{F64BF517-356E-422F-A062-DBA9DF2DE085}" srcOrd="3" destOrd="0" presId="urn:microsoft.com/office/officeart/2005/8/layout/hierarchy1"/>
    <dgm:cxn modelId="{156A852F-CA5B-4F21-989B-E69C75AD62CE}" type="presParOf" srcId="{F64BF517-356E-422F-A062-DBA9DF2DE085}" destId="{1EF65ED1-0B0E-4D94-A165-142763E0167A}" srcOrd="0" destOrd="0" presId="urn:microsoft.com/office/officeart/2005/8/layout/hierarchy1"/>
    <dgm:cxn modelId="{AC25706B-A1BA-4F01-8F4F-97FE2ACDC913}" type="presParOf" srcId="{1EF65ED1-0B0E-4D94-A165-142763E0167A}" destId="{ACFC3D93-47C4-46AE-A588-ECBF9CE8CD99}" srcOrd="0" destOrd="0" presId="urn:microsoft.com/office/officeart/2005/8/layout/hierarchy1"/>
    <dgm:cxn modelId="{26D09B28-D504-472B-802F-E2F9492C53FE}" type="presParOf" srcId="{1EF65ED1-0B0E-4D94-A165-142763E0167A}" destId="{E84E2A5A-9C8F-4FDF-A9DA-6E59B5BE4515}" srcOrd="1" destOrd="0" presId="urn:microsoft.com/office/officeart/2005/8/layout/hierarchy1"/>
    <dgm:cxn modelId="{388DE6DC-92FF-49D7-AC0D-CB22513935E4}" type="presParOf" srcId="{F64BF517-356E-422F-A062-DBA9DF2DE085}" destId="{9CB3CD19-7DCE-40C4-9517-B1B391294FD4}" srcOrd="1" destOrd="0" presId="urn:microsoft.com/office/officeart/2005/8/layout/hierarchy1"/>
    <dgm:cxn modelId="{613A36F3-83E5-4136-B897-EC7DE975ED0D}" type="presParOf" srcId="{641DF5D7-7F75-424F-84A2-291C268E1B5B}" destId="{2ED30B61-468E-428C-90DC-C7C871403078}" srcOrd="4" destOrd="0" presId="urn:microsoft.com/office/officeart/2005/8/layout/hierarchy1"/>
    <dgm:cxn modelId="{B906E1C4-027B-4C7F-B5A9-EF8BFE78509A}" type="presParOf" srcId="{641DF5D7-7F75-424F-84A2-291C268E1B5B}" destId="{B14E3383-E67A-4B9F-8E93-8716F21C151D}" srcOrd="5" destOrd="0" presId="urn:microsoft.com/office/officeart/2005/8/layout/hierarchy1"/>
    <dgm:cxn modelId="{521F824C-2FA1-45AE-9C17-136FB8CBB10D}" type="presParOf" srcId="{B14E3383-E67A-4B9F-8E93-8716F21C151D}" destId="{90F887BB-2C7C-4BD2-9C11-A820BD7FBDBB}" srcOrd="0" destOrd="0" presId="urn:microsoft.com/office/officeart/2005/8/layout/hierarchy1"/>
    <dgm:cxn modelId="{1B2B8983-D2D9-4CCE-A39A-55E3EB701AD0}" type="presParOf" srcId="{90F887BB-2C7C-4BD2-9C11-A820BD7FBDBB}" destId="{CF8220A7-CEB8-4262-8642-80AAF75544A6}" srcOrd="0" destOrd="0" presId="urn:microsoft.com/office/officeart/2005/8/layout/hierarchy1"/>
    <dgm:cxn modelId="{30CD4930-BB87-433E-8988-05EA324C636D}" type="presParOf" srcId="{90F887BB-2C7C-4BD2-9C11-A820BD7FBDBB}" destId="{81ADDE2A-5B82-4924-8655-AF0C0D3B96DB}" srcOrd="1" destOrd="0" presId="urn:microsoft.com/office/officeart/2005/8/layout/hierarchy1"/>
    <dgm:cxn modelId="{10DBC507-2B25-4E41-9CC3-61A4D8158198}" type="presParOf" srcId="{B14E3383-E67A-4B9F-8E93-8716F21C151D}" destId="{4D7F1299-2D81-47E6-9EBA-7C2CE0EF42C0}" srcOrd="1" destOrd="0" presId="urn:microsoft.com/office/officeart/2005/8/layout/hierarchy1"/>
    <dgm:cxn modelId="{B54E9FD9-6273-4BF4-BBD4-DB215594245C}" type="presParOf" srcId="{4D7F1299-2D81-47E6-9EBA-7C2CE0EF42C0}" destId="{20A5F8B8-9603-406D-9701-9F2ECE8E0737}" srcOrd="0" destOrd="0" presId="urn:microsoft.com/office/officeart/2005/8/layout/hierarchy1"/>
    <dgm:cxn modelId="{776C56D8-C351-47C2-9F56-A09BF36360E7}" type="presParOf" srcId="{4D7F1299-2D81-47E6-9EBA-7C2CE0EF42C0}" destId="{043E06AD-E45A-459E-9E97-6693B196AE1D}" srcOrd="1" destOrd="0" presId="urn:microsoft.com/office/officeart/2005/8/layout/hierarchy1"/>
    <dgm:cxn modelId="{3B939EA8-26D5-4936-B308-AEB3E353C4A8}" type="presParOf" srcId="{043E06AD-E45A-459E-9E97-6693B196AE1D}" destId="{0EACDFF6-0A5F-424E-B416-6CFF3BAFF990}" srcOrd="0" destOrd="0" presId="urn:microsoft.com/office/officeart/2005/8/layout/hierarchy1"/>
    <dgm:cxn modelId="{30B1B286-2438-4E3B-BF03-DF7259CDC7CB}" type="presParOf" srcId="{0EACDFF6-0A5F-424E-B416-6CFF3BAFF990}" destId="{5B2D1066-8DA1-4157-B842-E1C113684BAF}" srcOrd="0" destOrd="0" presId="urn:microsoft.com/office/officeart/2005/8/layout/hierarchy1"/>
    <dgm:cxn modelId="{A7DBCE61-EFB4-4B2F-853B-EF3C693E2BB0}" type="presParOf" srcId="{0EACDFF6-0A5F-424E-B416-6CFF3BAFF990}" destId="{EEA02E63-9FA8-44C0-BD76-2E644A6E1827}" srcOrd="1" destOrd="0" presId="urn:microsoft.com/office/officeart/2005/8/layout/hierarchy1"/>
    <dgm:cxn modelId="{127EEF60-39E6-4684-98B3-07448249BE32}" type="presParOf" srcId="{043E06AD-E45A-459E-9E97-6693B196AE1D}" destId="{0957EEB7-82FB-4A08-AA97-60FD9972ABF9}" srcOrd="1" destOrd="0" presId="urn:microsoft.com/office/officeart/2005/8/layout/hierarchy1"/>
    <dgm:cxn modelId="{C1646242-F575-4880-9E36-76725E193436}" type="presParOf" srcId="{4D7F1299-2D81-47E6-9EBA-7C2CE0EF42C0}" destId="{0EA32786-F682-4DB5-9478-C7178FA93946}" srcOrd="2" destOrd="0" presId="urn:microsoft.com/office/officeart/2005/8/layout/hierarchy1"/>
    <dgm:cxn modelId="{F9107128-2E42-4258-BA3D-57F2D0ECC81A}" type="presParOf" srcId="{4D7F1299-2D81-47E6-9EBA-7C2CE0EF42C0}" destId="{FDC868AA-9FD5-438A-9F35-A92FF0CC2550}" srcOrd="3" destOrd="0" presId="urn:microsoft.com/office/officeart/2005/8/layout/hierarchy1"/>
    <dgm:cxn modelId="{ACE2A1EE-ECBB-43D3-B173-A365810DCF44}" type="presParOf" srcId="{FDC868AA-9FD5-438A-9F35-A92FF0CC2550}" destId="{45C3FE81-1A0E-4D25-B5BA-41C3A987EAFA}" srcOrd="0" destOrd="0" presId="urn:microsoft.com/office/officeart/2005/8/layout/hierarchy1"/>
    <dgm:cxn modelId="{8FAF69BC-F1D6-4AF1-B586-EE983F3DA54E}" type="presParOf" srcId="{45C3FE81-1A0E-4D25-B5BA-41C3A987EAFA}" destId="{635CDC5B-6702-48B5-9C4C-FC9728D3F97F}" srcOrd="0" destOrd="0" presId="urn:microsoft.com/office/officeart/2005/8/layout/hierarchy1"/>
    <dgm:cxn modelId="{0B87B90E-9C09-414E-86EB-31622A3C69C7}" type="presParOf" srcId="{45C3FE81-1A0E-4D25-B5BA-41C3A987EAFA}" destId="{5D8FDF9B-6AE2-4E79-A0A6-F7F194684B74}" srcOrd="1" destOrd="0" presId="urn:microsoft.com/office/officeart/2005/8/layout/hierarchy1"/>
    <dgm:cxn modelId="{749408E1-48B6-432C-A27A-D330F7E986D4}" type="presParOf" srcId="{FDC868AA-9FD5-438A-9F35-A92FF0CC2550}" destId="{87E51ED7-D231-4884-A39C-B0352ECF62CD}" srcOrd="1" destOrd="0" presId="urn:microsoft.com/office/officeart/2005/8/layout/hierarchy1"/>
    <dgm:cxn modelId="{35089487-E006-4110-9BB6-84CE8D3A6CFD}" type="presParOf" srcId="{4D7F1299-2D81-47E6-9EBA-7C2CE0EF42C0}" destId="{79957CA3-61A3-4E0B-A406-D9DF1F0156E1}" srcOrd="4" destOrd="0" presId="urn:microsoft.com/office/officeart/2005/8/layout/hierarchy1"/>
    <dgm:cxn modelId="{BC24EFB3-BEA5-44D9-AF7E-33AD89C2F221}" type="presParOf" srcId="{4D7F1299-2D81-47E6-9EBA-7C2CE0EF42C0}" destId="{58464E91-FADF-4B4B-A169-65F2A49664F2}" srcOrd="5" destOrd="0" presId="urn:microsoft.com/office/officeart/2005/8/layout/hierarchy1"/>
    <dgm:cxn modelId="{5AA2730E-2214-4594-903D-3BE34810A23C}" type="presParOf" srcId="{58464E91-FADF-4B4B-A169-65F2A49664F2}" destId="{50F7EFEC-19F2-448D-B0F5-F28F24CCC555}" srcOrd="0" destOrd="0" presId="urn:microsoft.com/office/officeart/2005/8/layout/hierarchy1"/>
    <dgm:cxn modelId="{31BB8C0F-D115-41BB-A7C7-3CA33E641C3A}" type="presParOf" srcId="{50F7EFEC-19F2-448D-B0F5-F28F24CCC555}" destId="{B2A1977C-8F2B-4CCD-9C25-FC0455B4FB2F}" srcOrd="0" destOrd="0" presId="urn:microsoft.com/office/officeart/2005/8/layout/hierarchy1"/>
    <dgm:cxn modelId="{94A35F67-041E-4E3A-8025-6E1C43187FBF}" type="presParOf" srcId="{50F7EFEC-19F2-448D-B0F5-F28F24CCC555}" destId="{67D868A4-40CD-4B0E-ACDB-4DF60776AA31}" srcOrd="1" destOrd="0" presId="urn:microsoft.com/office/officeart/2005/8/layout/hierarchy1"/>
    <dgm:cxn modelId="{F9505E32-61CD-4420-AC1E-865EE0C10A98}" type="presParOf" srcId="{58464E91-FADF-4B4B-A169-65F2A49664F2}" destId="{7A15341D-6CFE-4503-A029-2C58EE362D8C}"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01B5E93-26A1-4E75-B9F1-A3919B66610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6B8B115-A78F-4FE9-B8A5-BCD6F86383DC}">
      <dgm:prSet phldrT="[Text]"/>
      <dgm:spPr/>
      <dgm:t>
        <a:bodyPr/>
        <a:lstStyle/>
        <a:p>
          <a:r>
            <a:rPr lang="en-US"/>
            <a:t>Social Studies Courses</a:t>
          </a:r>
        </a:p>
        <a:p>
          <a:r>
            <a:rPr lang="en-US"/>
            <a:t>4 Credits</a:t>
          </a:r>
        </a:p>
      </dgm:t>
    </dgm:pt>
    <dgm:pt modelId="{D13DA55D-25A2-44AD-8EAF-CB28C73A56D7}" type="parTrans" cxnId="{5B6B3BA6-1226-4A7E-8A79-C87B6B94112C}">
      <dgm:prSet/>
      <dgm:spPr/>
      <dgm:t>
        <a:bodyPr/>
        <a:lstStyle/>
        <a:p>
          <a:endParaRPr lang="en-US"/>
        </a:p>
      </dgm:t>
    </dgm:pt>
    <dgm:pt modelId="{D4231699-27FF-4B7E-A650-2C59FA6C8F1A}" type="sibTrans" cxnId="{5B6B3BA6-1226-4A7E-8A79-C87B6B94112C}">
      <dgm:prSet/>
      <dgm:spPr/>
      <dgm:t>
        <a:bodyPr/>
        <a:lstStyle/>
        <a:p>
          <a:endParaRPr lang="en-US"/>
        </a:p>
      </dgm:t>
    </dgm:pt>
    <dgm:pt modelId="{D9FC5BDE-4677-488A-8B5B-C44CBAF54F19}">
      <dgm:prSet phldrT="[Text]"/>
      <dgm:spPr/>
      <dgm:t>
        <a:bodyPr/>
        <a:lstStyle/>
        <a:p>
          <a:r>
            <a:rPr lang="en-US"/>
            <a:t>World History</a:t>
          </a:r>
        </a:p>
      </dgm:t>
    </dgm:pt>
    <dgm:pt modelId="{79C782A4-F3B4-42A6-9627-0FB5EF285BC5}" type="parTrans" cxnId="{1AC7A18B-0206-4EF4-927E-54C259B70A36}">
      <dgm:prSet/>
      <dgm:spPr/>
      <dgm:t>
        <a:bodyPr/>
        <a:lstStyle/>
        <a:p>
          <a:endParaRPr lang="en-US"/>
        </a:p>
      </dgm:t>
    </dgm:pt>
    <dgm:pt modelId="{21544028-9760-44C8-8B5C-AB358868E350}" type="sibTrans" cxnId="{1AC7A18B-0206-4EF4-927E-54C259B70A36}">
      <dgm:prSet/>
      <dgm:spPr/>
      <dgm:t>
        <a:bodyPr/>
        <a:lstStyle/>
        <a:p>
          <a:endParaRPr lang="en-US"/>
        </a:p>
      </dgm:t>
    </dgm:pt>
    <dgm:pt modelId="{CD311747-3194-44B8-BB55-B8B835EACB05}">
      <dgm:prSet phldrT="[Text]"/>
      <dgm:spPr/>
      <dgm:t>
        <a:bodyPr/>
        <a:lstStyle/>
        <a:p>
          <a:r>
            <a:rPr lang="en-US"/>
            <a:t>American History</a:t>
          </a:r>
        </a:p>
      </dgm:t>
    </dgm:pt>
    <dgm:pt modelId="{8CEE3390-F347-4696-B4B2-39FA79425827}" type="parTrans" cxnId="{4124D344-EBBE-4360-B166-5D6F68FB63DE}">
      <dgm:prSet/>
      <dgm:spPr/>
      <dgm:t>
        <a:bodyPr/>
        <a:lstStyle/>
        <a:p>
          <a:endParaRPr lang="en-US"/>
        </a:p>
      </dgm:t>
    </dgm:pt>
    <dgm:pt modelId="{69C88375-4A0E-4774-A97F-D808FA82C5B6}" type="sibTrans" cxnId="{4124D344-EBBE-4360-B166-5D6F68FB63DE}">
      <dgm:prSet/>
      <dgm:spPr/>
      <dgm:t>
        <a:bodyPr/>
        <a:lstStyle/>
        <a:p>
          <a:endParaRPr lang="en-US"/>
        </a:p>
      </dgm:t>
    </dgm:pt>
    <dgm:pt modelId="{14E96AA6-E06F-4669-9067-E1BAB17A5BF2}">
      <dgm:prSet phldrT="[Text]"/>
      <dgm:spPr/>
      <dgm:t>
        <a:bodyPr/>
        <a:lstStyle/>
        <a:p>
          <a:r>
            <a:rPr lang="en-US"/>
            <a:t>Founding Principles of the US &amp; NC: Civics and Financial Literacy</a:t>
          </a:r>
        </a:p>
      </dgm:t>
    </dgm:pt>
    <dgm:pt modelId="{37D0D5DF-B303-4014-A68F-CCF3A2514878}" type="parTrans" cxnId="{653CC40C-5882-469C-A0E3-F505AB797990}">
      <dgm:prSet/>
      <dgm:spPr/>
    </dgm:pt>
    <dgm:pt modelId="{03FFD60D-F68B-4943-9F77-3A3ECD34BAD0}" type="sibTrans" cxnId="{653CC40C-5882-469C-A0E3-F505AB797990}">
      <dgm:prSet/>
      <dgm:spPr/>
    </dgm:pt>
    <dgm:pt modelId="{C3C31C15-1EC4-45A7-B335-E72690717524}">
      <dgm:prSet phldrT="[Text]"/>
      <dgm:spPr/>
      <dgm:t>
        <a:bodyPr/>
        <a:lstStyle/>
        <a:p>
          <a:r>
            <a:rPr lang="en-US"/>
            <a:t>Economics and Personal Finance</a:t>
          </a:r>
        </a:p>
      </dgm:t>
    </dgm:pt>
    <dgm:pt modelId="{4D1145E6-901A-4AC6-BBAE-F5D27DDB9CEC}" type="parTrans" cxnId="{1F87A37F-8407-420C-89FB-EDE57FAACF42}">
      <dgm:prSet/>
      <dgm:spPr/>
    </dgm:pt>
    <dgm:pt modelId="{F008D14A-4475-42F7-B687-04BE3FC9C1E7}" type="sibTrans" cxnId="{1F87A37F-8407-420C-89FB-EDE57FAACF42}">
      <dgm:prSet/>
      <dgm:spPr/>
    </dgm:pt>
    <dgm:pt modelId="{5BBFD754-4D9B-4959-97CC-8179A6F10F06}" type="pres">
      <dgm:prSet presAssocID="{901B5E93-26A1-4E75-B9F1-A3919B66610D}" presName="hierChild1" presStyleCnt="0">
        <dgm:presLayoutVars>
          <dgm:chPref val="1"/>
          <dgm:dir/>
          <dgm:animOne val="branch"/>
          <dgm:animLvl val="lvl"/>
          <dgm:resizeHandles/>
        </dgm:presLayoutVars>
      </dgm:prSet>
      <dgm:spPr/>
    </dgm:pt>
    <dgm:pt modelId="{B741B643-76EF-4D4B-B407-DBE1626DF48F}" type="pres">
      <dgm:prSet presAssocID="{66B8B115-A78F-4FE9-B8A5-BCD6F86383DC}" presName="hierRoot1" presStyleCnt="0"/>
      <dgm:spPr/>
    </dgm:pt>
    <dgm:pt modelId="{11243302-06F5-424F-8869-92052EEDAAC2}" type="pres">
      <dgm:prSet presAssocID="{66B8B115-A78F-4FE9-B8A5-BCD6F86383DC}" presName="composite" presStyleCnt="0"/>
      <dgm:spPr/>
    </dgm:pt>
    <dgm:pt modelId="{AF482E94-191D-4CD7-B46A-93E4799B78F1}" type="pres">
      <dgm:prSet presAssocID="{66B8B115-A78F-4FE9-B8A5-BCD6F86383DC}" presName="background" presStyleLbl="node0" presStyleIdx="0" presStyleCnt="1"/>
      <dgm:spPr/>
    </dgm:pt>
    <dgm:pt modelId="{0240D9F6-874F-4837-A2FF-7A2095C53D6C}" type="pres">
      <dgm:prSet presAssocID="{66B8B115-A78F-4FE9-B8A5-BCD6F86383DC}" presName="text" presStyleLbl="fgAcc0" presStyleIdx="0" presStyleCnt="1">
        <dgm:presLayoutVars>
          <dgm:chPref val="3"/>
        </dgm:presLayoutVars>
      </dgm:prSet>
      <dgm:spPr/>
    </dgm:pt>
    <dgm:pt modelId="{641DF5D7-7F75-424F-84A2-291C268E1B5B}" type="pres">
      <dgm:prSet presAssocID="{66B8B115-A78F-4FE9-B8A5-BCD6F86383DC}" presName="hierChild2" presStyleCnt="0"/>
      <dgm:spPr/>
    </dgm:pt>
    <dgm:pt modelId="{903C3BB2-13C5-448C-BCB9-DAD3EFEADCF6}" type="pres">
      <dgm:prSet presAssocID="{79C782A4-F3B4-42A6-9627-0FB5EF285BC5}" presName="Name10" presStyleLbl="parChTrans1D2" presStyleIdx="0" presStyleCnt="4"/>
      <dgm:spPr/>
    </dgm:pt>
    <dgm:pt modelId="{4D4BF8DD-3B48-4E2F-B318-8CF332B34625}" type="pres">
      <dgm:prSet presAssocID="{D9FC5BDE-4677-488A-8B5B-C44CBAF54F19}" presName="hierRoot2" presStyleCnt="0"/>
      <dgm:spPr/>
    </dgm:pt>
    <dgm:pt modelId="{BE17192D-B8C5-461B-A56E-83190C028E4C}" type="pres">
      <dgm:prSet presAssocID="{D9FC5BDE-4677-488A-8B5B-C44CBAF54F19}" presName="composite2" presStyleCnt="0"/>
      <dgm:spPr/>
    </dgm:pt>
    <dgm:pt modelId="{FCE4A18B-8F93-4D90-B18E-7C03CA578702}" type="pres">
      <dgm:prSet presAssocID="{D9FC5BDE-4677-488A-8B5B-C44CBAF54F19}" presName="background2" presStyleLbl="node2" presStyleIdx="0" presStyleCnt="4"/>
      <dgm:spPr/>
    </dgm:pt>
    <dgm:pt modelId="{4D8C386B-09B7-4EC4-B5C4-128A947BA4EE}" type="pres">
      <dgm:prSet presAssocID="{D9FC5BDE-4677-488A-8B5B-C44CBAF54F19}" presName="text2" presStyleLbl="fgAcc2" presStyleIdx="0" presStyleCnt="4">
        <dgm:presLayoutVars>
          <dgm:chPref val="3"/>
        </dgm:presLayoutVars>
      </dgm:prSet>
      <dgm:spPr/>
    </dgm:pt>
    <dgm:pt modelId="{F1608B46-3A4D-45E6-A298-91A1FA8997C5}" type="pres">
      <dgm:prSet presAssocID="{D9FC5BDE-4677-488A-8B5B-C44CBAF54F19}" presName="hierChild3" presStyleCnt="0"/>
      <dgm:spPr/>
    </dgm:pt>
    <dgm:pt modelId="{4521BB68-BF1F-4713-AED5-977EFAB967CC}" type="pres">
      <dgm:prSet presAssocID="{8CEE3390-F347-4696-B4B2-39FA79425827}" presName="Name10" presStyleLbl="parChTrans1D2" presStyleIdx="1" presStyleCnt="4"/>
      <dgm:spPr/>
    </dgm:pt>
    <dgm:pt modelId="{F64BF517-356E-422F-A062-DBA9DF2DE085}" type="pres">
      <dgm:prSet presAssocID="{CD311747-3194-44B8-BB55-B8B835EACB05}" presName="hierRoot2" presStyleCnt="0"/>
      <dgm:spPr/>
    </dgm:pt>
    <dgm:pt modelId="{1EF65ED1-0B0E-4D94-A165-142763E0167A}" type="pres">
      <dgm:prSet presAssocID="{CD311747-3194-44B8-BB55-B8B835EACB05}" presName="composite2" presStyleCnt="0"/>
      <dgm:spPr/>
    </dgm:pt>
    <dgm:pt modelId="{ACFC3D93-47C4-46AE-A588-ECBF9CE8CD99}" type="pres">
      <dgm:prSet presAssocID="{CD311747-3194-44B8-BB55-B8B835EACB05}" presName="background2" presStyleLbl="node2" presStyleIdx="1" presStyleCnt="4"/>
      <dgm:spPr/>
    </dgm:pt>
    <dgm:pt modelId="{E84E2A5A-9C8F-4FDF-A9DA-6E59B5BE4515}" type="pres">
      <dgm:prSet presAssocID="{CD311747-3194-44B8-BB55-B8B835EACB05}" presName="text2" presStyleLbl="fgAcc2" presStyleIdx="1" presStyleCnt="4">
        <dgm:presLayoutVars>
          <dgm:chPref val="3"/>
        </dgm:presLayoutVars>
      </dgm:prSet>
      <dgm:spPr/>
    </dgm:pt>
    <dgm:pt modelId="{9CB3CD19-7DCE-40C4-9517-B1B391294FD4}" type="pres">
      <dgm:prSet presAssocID="{CD311747-3194-44B8-BB55-B8B835EACB05}" presName="hierChild3" presStyleCnt="0"/>
      <dgm:spPr/>
    </dgm:pt>
    <dgm:pt modelId="{BD1A5C1C-6FFF-4F38-801E-C9CDDD45110D}" type="pres">
      <dgm:prSet presAssocID="{37D0D5DF-B303-4014-A68F-CCF3A2514878}" presName="Name10" presStyleLbl="parChTrans1D2" presStyleIdx="2" presStyleCnt="4"/>
      <dgm:spPr/>
    </dgm:pt>
    <dgm:pt modelId="{3394213E-EB46-44FB-8266-3E61EA0FF46A}" type="pres">
      <dgm:prSet presAssocID="{14E96AA6-E06F-4669-9067-E1BAB17A5BF2}" presName="hierRoot2" presStyleCnt="0"/>
      <dgm:spPr/>
    </dgm:pt>
    <dgm:pt modelId="{3774759E-354A-46F1-B485-C91251EEF49D}" type="pres">
      <dgm:prSet presAssocID="{14E96AA6-E06F-4669-9067-E1BAB17A5BF2}" presName="composite2" presStyleCnt="0"/>
      <dgm:spPr/>
    </dgm:pt>
    <dgm:pt modelId="{07DB8E07-E506-44D3-AD8F-41D0D4303150}" type="pres">
      <dgm:prSet presAssocID="{14E96AA6-E06F-4669-9067-E1BAB17A5BF2}" presName="background2" presStyleLbl="node2" presStyleIdx="2" presStyleCnt="4"/>
      <dgm:spPr/>
    </dgm:pt>
    <dgm:pt modelId="{CD360038-60C7-4DDC-AD77-51B7C83891F8}" type="pres">
      <dgm:prSet presAssocID="{14E96AA6-E06F-4669-9067-E1BAB17A5BF2}" presName="text2" presStyleLbl="fgAcc2" presStyleIdx="2" presStyleCnt="4">
        <dgm:presLayoutVars>
          <dgm:chPref val="3"/>
        </dgm:presLayoutVars>
      </dgm:prSet>
      <dgm:spPr/>
    </dgm:pt>
    <dgm:pt modelId="{BA541C92-EF4B-42C3-B92F-625D968CE37E}" type="pres">
      <dgm:prSet presAssocID="{14E96AA6-E06F-4669-9067-E1BAB17A5BF2}" presName="hierChild3" presStyleCnt="0"/>
      <dgm:spPr/>
    </dgm:pt>
    <dgm:pt modelId="{C820184D-D3E3-446E-BAA6-D20F3C244251}" type="pres">
      <dgm:prSet presAssocID="{4D1145E6-901A-4AC6-BBAE-F5D27DDB9CEC}" presName="Name10" presStyleLbl="parChTrans1D2" presStyleIdx="3" presStyleCnt="4"/>
      <dgm:spPr/>
    </dgm:pt>
    <dgm:pt modelId="{E33A128C-689D-4BBF-A440-F36BE412854B}" type="pres">
      <dgm:prSet presAssocID="{C3C31C15-1EC4-45A7-B335-E72690717524}" presName="hierRoot2" presStyleCnt="0"/>
      <dgm:spPr/>
    </dgm:pt>
    <dgm:pt modelId="{63CA82E1-BA89-4541-9FC1-D1B1893FE46B}" type="pres">
      <dgm:prSet presAssocID="{C3C31C15-1EC4-45A7-B335-E72690717524}" presName="composite2" presStyleCnt="0"/>
      <dgm:spPr/>
    </dgm:pt>
    <dgm:pt modelId="{D5C85A73-CB94-4412-A950-FF01E38A9698}" type="pres">
      <dgm:prSet presAssocID="{C3C31C15-1EC4-45A7-B335-E72690717524}" presName="background2" presStyleLbl="node2" presStyleIdx="3" presStyleCnt="4"/>
      <dgm:spPr/>
    </dgm:pt>
    <dgm:pt modelId="{53CB42E3-22E2-4479-B36E-6E525123FC77}" type="pres">
      <dgm:prSet presAssocID="{C3C31C15-1EC4-45A7-B335-E72690717524}" presName="text2" presStyleLbl="fgAcc2" presStyleIdx="3" presStyleCnt="4">
        <dgm:presLayoutVars>
          <dgm:chPref val="3"/>
        </dgm:presLayoutVars>
      </dgm:prSet>
      <dgm:spPr/>
    </dgm:pt>
    <dgm:pt modelId="{8809E7AE-259F-4FEE-8E7B-487B63122139}" type="pres">
      <dgm:prSet presAssocID="{C3C31C15-1EC4-45A7-B335-E72690717524}" presName="hierChild3" presStyleCnt="0"/>
      <dgm:spPr/>
    </dgm:pt>
  </dgm:ptLst>
  <dgm:cxnLst>
    <dgm:cxn modelId="{CEF5D907-0319-4B3F-904B-CB4AC5D592A3}" type="presOf" srcId="{C3C31C15-1EC4-45A7-B335-E72690717524}" destId="{53CB42E3-22E2-4479-B36E-6E525123FC77}" srcOrd="0" destOrd="0" presId="urn:microsoft.com/office/officeart/2005/8/layout/hierarchy1"/>
    <dgm:cxn modelId="{653CC40C-5882-469C-A0E3-F505AB797990}" srcId="{66B8B115-A78F-4FE9-B8A5-BCD6F86383DC}" destId="{14E96AA6-E06F-4669-9067-E1BAB17A5BF2}" srcOrd="2" destOrd="0" parTransId="{37D0D5DF-B303-4014-A68F-CCF3A2514878}" sibTransId="{03FFD60D-F68B-4943-9F77-3A3ECD34BAD0}"/>
    <dgm:cxn modelId="{B1B6A812-4381-4F54-A472-F854D2C24699}" type="presOf" srcId="{D9FC5BDE-4677-488A-8B5B-C44CBAF54F19}" destId="{4D8C386B-09B7-4EC4-B5C4-128A947BA4EE}" srcOrd="0" destOrd="0" presId="urn:microsoft.com/office/officeart/2005/8/layout/hierarchy1"/>
    <dgm:cxn modelId="{F76DFA1B-3265-49C9-8BF2-A365E74D64E3}" type="presOf" srcId="{8CEE3390-F347-4696-B4B2-39FA79425827}" destId="{4521BB68-BF1F-4713-AED5-977EFAB967CC}" srcOrd="0" destOrd="0" presId="urn:microsoft.com/office/officeart/2005/8/layout/hierarchy1"/>
    <dgm:cxn modelId="{E0B7ED21-38B2-4016-87A0-950C9F09D78F}" type="presOf" srcId="{79C782A4-F3B4-42A6-9627-0FB5EF285BC5}" destId="{903C3BB2-13C5-448C-BCB9-DAD3EFEADCF6}" srcOrd="0" destOrd="0" presId="urn:microsoft.com/office/officeart/2005/8/layout/hierarchy1"/>
    <dgm:cxn modelId="{7854102C-0685-4546-AA85-C9F8C923F151}" type="presOf" srcId="{14E96AA6-E06F-4669-9067-E1BAB17A5BF2}" destId="{CD360038-60C7-4DDC-AD77-51B7C83891F8}" srcOrd="0" destOrd="0" presId="urn:microsoft.com/office/officeart/2005/8/layout/hierarchy1"/>
    <dgm:cxn modelId="{69DBFE63-3BBE-499B-8DCF-C3BF33D734AD}" type="presOf" srcId="{66B8B115-A78F-4FE9-B8A5-BCD6F86383DC}" destId="{0240D9F6-874F-4837-A2FF-7A2095C53D6C}" srcOrd="0" destOrd="0" presId="urn:microsoft.com/office/officeart/2005/8/layout/hierarchy1"/>
    <dgm:cxn modelId="{4124D344-EBBE-4360-B166-5D6F68FB63DE}" srcId="{66B8B115-A78F-4FE9-B8A5-BCD6F86383DC}" destId="{CD311747-3194-44B8-BB55-B8B835EACB05}" srcOrd="1" destOrd="0" parTransId="{8CEE3390-F347-4696-B4B2-39FA79425827}" sibTransId="{69C88375-4A0E-4774-A97F-D808FA82C5B6}"/>
    <dgm:cxn modelId="{ADB71A4A-0C7F-47CA-B9D5-75ED0FD16968}" type="presOf" srcId="{4D1145E6-901A-4AC6-BBAE-F5D27DDB9CEC}" destId="{C820184D-D3E3-446E-BAA6-D20F3C244251}" srcOrd="0" destOrd="0" presId="urn:microsoft.com/office/officeart/2005/8/layout/hierarchy1"/>
    <dgm:cxn modelId="{1F87A37F-8407-420C-89FB-EDE57FAACF42}" srcId="{66B8B115-A78F-4FE9-B8A5-BCD6F86383DC}" destId="{C3C31C15-1EC4-45A7-B335-E72690717524}" srcOrd="3" destOrd="0" parTransId="{4D1145E6-901A-4AC6-BBAE-F5D27DDB9CEC}" sibTransId="{F008D14A-4475-42F7-B687-04BE3FC9C1E7}"/>
    <dgm:cxn modelId="{FAC17783-C30A-44DA-8D49-42A2BACAF1D5}" type="presOf" srcId="{901B5E93-26A1-4E75-B9F1-A3919B66610D}" destId="{5BBFD754-4D9B-4959-97CC-8179A6F10F06}" srcOrd="0" destOrd="0" presId="urn:microsoft.com/office/officeart/2005/8/layout/hierarchy1"/>
    <dgm:cxn modelId="{1AC7A18B-0206-4EF4-927E-54C259B70A36}" srcId="{66B8B115-A78F-4FE9-B8A5-BCD6F86383DC}" destId="{D9FC5BDE-4677-488A-8B5B-C44CBAF54F19}" srcOrd="0" destOrd="0" parTransId="{79C782A4-F3B4-42A6-9627-0FB5EF285BC5}" sibTransId="{21544028-9760-44C8-8B5C-AB358868E350}"/>
    <dgm:cxn modelId="{5B6B3BA6-1226-4A7E-8A79-C87B6B94112C}" srcId="{901B5E93-26A1-4E75-B9F1-A3919B66610D}" destId="{66B8B115-A78F-4FE9-B8A5-BCD6F86383DC}" srcOrd="0" destOrd="0" parTransId="{D13DA55D-25A2-44AD-8EAF-CB28C73A56D7}" sibTransId="{D4231699-27FF-4B7E-A650-2C59FA6C8F1A}"/>
    <dgm:cxn modelId="{8B8BCEB2-C62E-4637-B11C-D2EC86592212}" type="presOf" srcId="{CD311747-3194-44B8-BB55-B8B835EACB05}" destId="{E84E2A5A-9C8F-4FDF-A9DA-6E59B5BE4515}" srcOrd="0" destOrd="0" presId="urn:microsoft.com/office/officeart/2005/8/layout/hierarchy1"/>
    <dgm:cxn modelId="{3757EAC8-7946-47A2-88A3-231DCBA8039D}" type="presOf" srcId="{37D0D5DF-B303-4014-A68F-CCF3A2514878}" destId="{BD1A5C1C-6FFF-4F38-801E-C9CDDD45110D}" srcOrd="0" destOrd="0" presId="urn:microsoft.com/office/officeart/2005/8/layout/hierarchy1"/>
    <dgm:cxn modelId="{E687D233-ADD2-48BD-9632-9F4A00BDDD0B}" type="presParOf" srcId="{5BBFD754-4D9B-4959-97CC-8179A6F10F06}" destId="{B741B643-76EF-4D4B-B407-DBE1626DF48F}" srcOrd="0" destOrd="0" presId="urn:microsoft.com/office/officeart/2005/8/layout/hierarchy1"/>
    <dgm:cxn modelId="{780B32AD-55D5-4BA7-AA7E-91F93B88FF5C}" type="presParOf" srcId="{B741B643-76EF-4D4B-B407-DBE1626DF48F}" destId="{11243302-06F5-424F-8869-92052EEDAAC2}" srcOrd="0" destOrd="0" presId="urn:microsoft.com/office/officeart/2005/8/layout/hierarchy1"/>
    <dgm:cxn modelId="{B71943A3-FB76-4A1D-912B-7F7BCF401876}" type="presParOf" srcId="{11243302-06F5-424F-8869-92052EEDAAC2}" destId="{AF482E94-191D-4CD7-B46A-93E4799B78F1}" srcOrd="0" destOrd="0" presId="urn:microsoft.com/office/officeart/2005/8/layout/hierarchy1"/>
    <dgm:cxn modelId="{35CFD296-E142-4DEC-B796-B733D632FA7E}" type="presParOf" srcId="{11243302-06F5-424F-8869-92052EEDAAC2}" destId="{0240D9F6-874F-4837-A2FF-7A2095C53D6C}" srcOrd="1" destOrd="0" presId="urn:microsoft.com/office/officeart/2005/8/layout/hierarchy1"/>
    <dgm:cxn modelId="{09637383-A99F-4978-A810-65E5A6A89F2F}" type="presParOf" srcId="{B741B643-76EF-4D4B-B407-DBE1626DF48F}" destId="{641DF5D7-7F75-424F-84A2-291C268E1B5B}" srcOrd="1" destOrd="0" presId="urn:microsoft.com/office/officeart/2005/8/layout/hierarchy1"/>
    <dgm:cxn modelId="{26F531EE-BD8C-4F40-B079-720B223CD686}" type="presParOf" srcId="{641DF5D7-7F75-424F-84A2-291C268E1B5B}" destId="{903C3BB2-13C5-448C-BCB9-DAD3EFEADCF6}" srcOrd="0" destOrd="0" presId="urn:microsoft.com/office/officeart/2005/8/layout/hierarchy1"/>
    <dgm:cxn modelId="{B85A94FA-CA0C-4250-883D-C4A50A785EA1}" type="presParOf" srcId="{641DF5D7-7F75-424F-84A2-291C268E1B5B}" destId="{4D4BF8DD-3B48-4E2F-B318-8CF332B34625}" srcOrd="1" destOrd="0" presId="urn:microsoft.com/office/officeart/2005/8/layout/hierarchy1"/>
    <dgm:cxn modelId="{F74E20D0-B8BA-42C5-8802-8E1F1B776AFC}" type="presParOf" srcId="{4D4BF8DD-3B48-4E2F-B318-8CF332B34625}" destId="{BE17192D-B8C5-461B-A56E-83190C028E4C}" srcOrd="0" destOrd="0" presId="urn:microsoft.com/office/officeart/2005/8/layout/hierarchy1"/>
    <dgm:cxn modelId="{5BAC1C0F-2599-42D1-B444-17E0F1220278}" type="presParOf" srcId="{BE17192D-B8C5-461B-A56E-83190C028E4C}" destId="{FCE4A18B-8F93-4D90-B18E-7C03CA578702}" srcOrd="0" destOrd="0" presId="urn:microsoft.com/office/officeart/2005/8/layout/hierarchy1"/>
    <dgm:cxn modelId="{3CF0F12C-E0CA-4977-919B-2E20458487C3}" type="presParOf" srcId="{BE17192D-B8C5-461B-A56E-83190C028E4C}" destId="{4D8C386B-09B7-4EC4-B5C4-128A947BA4EE}" srcOrd="1" destOrd="0" presId="urn:microsoft.com/office/officeart/2005/8/layout/hierarchy1"/>
    <dgm:cxn modelId="{1240911F-B90D-4482-9201-4F7B64779061}" type="presParOf" srcId="{4D4BF8DD-3B48-4E2F-B318-8CF332B34625}" destId="{F1608B46-3A4D-45E6-A298-91A1FA8997C5}" srcOrd="1" destOrd="0" presId="urn:microsoft.com/office/officeart/2005/8/layout/hierarchy1"/>
    <dgm:cxn modelId="{92FA62C4-147D-47CC-B4D9-BBC24B1EBD30}" type="presParOf" srcId="{641DF5D7-7F75-424F-84A2-291C268E1B5B}" destId="{4521BB68-BF1F-4713-AED5-977EFAB967CC}" srcOrd="2" destOrd="0" presId="urn:microsoft.com/office/officeart/2005/8/layout/hierarchy1"/>
    <dgm:cxn modelId="{D67B7D8E-20E8-432E-BD7A-F4C06F8850A3}" type="presParOf" srcId="{641DF5D7-7F75-424F-84A2-291C268E1B5B}" destId="{F64BF517-356E-422F-A062-DBA9DF2DE085}" srcOrd="3" destOrd="0" presId="urn:microsoft.com/office/officeart/2005/8/layout/hierarchy1"/>
    <dgm:cxn modelId="{156A852F-CA5B-4F21-989B-E69C75AD62CE}" type="presParOf" srcId="{F64BF517-356E-422F-A062-DBA9DF2DE085}" destId="{1EF65ED1-0B0E-4D94-A165-142763E0167A}" srcOrd="0" destOrd="0" presId="urn:microsoft.com/office/officeart/2005/8/layout/hierarchy1"/>
    <dgm:cxn modelId="{AC25706B-A1BA-4F01-8F4F-97FE2ACDC913}" type="presParOf" srcId="{1EF65ED1-0B0E-4D94-A165-142763E0167A}" destId="{ACFC3D93-47C4-46AE-A588-ECBF9CE8CD99}" srcOrd="0" destOrd="0" presId="urn:microsoft.com/office/officeart/2005/8/layout/hierarchy1"/>
    <dgm:cxn modelId="{26D09B28-D504-472B-802F-E2F9492C53FE}" type="presParOf" srcId="{1EF65ED1-0B0E-4D94-A165-142763E0167A}" destId="{E84E2A5A-9C8F-4FDF-A9DA-6E59B5BE4515}" srcOrd="1" destOrd="0" presId="urn:microsoft.com/office/officeart/2005/8/layout/hierarchy1"/>
    <dgm:cxn modelId="{388DE6DC-92FF-49D7-AC0D-CB22513935E4}" type="presParOf" srcId="{F64BF517-356E-422F-A062-DBA9DF2DE085}" destId="{9CB3CD19-7DCE-40C4-9517-B1B391294FD4}" srcOrd="1" destOrd="0" presId="urn:microsoft.com/office/officeart/2005/8/layout/hierarchy1"/>
    <dgm:cxn modelId="{C660180C-34EC-4637-8CFF-E800DEE3661C}" type="presParOf" srcId="{641DF5D7-7F75-424F-84A2-291C268E1B5B}" destId="{BD1A5C1C-6FFF-4F38-801E-C9CDDD45110D}" srcOrd="4" destOrd="0" presId="urn:microsoft.com/office/officeart/2005/8/layout/hierarchy1"/>
    <dgm:cxn modelId="{86274AB4-1855-49CD-BDAB-A8EDBF89E215}" type="presParOf" srcId="{641DF5D7-7F75-424F-84A2-291C268E1B5B}" destId="{3394213E-EB46-44FB-8266-3E61EA0FF46A}" srcOrd="5" destOrd="0" presId="urn:microsoft.com/office/officeart/2005/8/layout/hierarchy1"/>
    <dgm:cxn modelId="{AA36AD1C-8129-44F1-973E-F11E8DC49759}" type="presParOf" srcId="{3394213E-EB46-44FB-8266-3E61EA0FF46A}" destId="{3774759E-354A-46F1-B485-C91251EEF49D}" srcOrd="0" destOrd="0" presId="urn:microsoft.com/office/officeart/2005/8/layout/hierarchy1"/>
    <dgm:cxn modelId="{B1728EE8-6F9B-42F3-B26B-50F09ACCB8DB}" type="presParOf" srcId="{3774759E-354A-46F1-B485-C91251EEF49D}" destId="{07DB8E07-E506-44D3-AD8F-41D0D4303150}" srcOrd="0" destOrd="0" presId="urn:microsoft.com/office/officeart/2005/8/layout/hierarchy1"/>
    <dgm:cxn modelId="{516B8D00-219C-44EF-A447-88F413A63BE6}" type="presParOf" srcId="{3774759E-354A-46F1-B485-C91251EEF49D}" destId="{CD360038-60C7-4DDC-AD77-51B7C83891F8}" srcOrd="1" destOrd="0" presId="urn:microsoft.com/office/officeart/2005/8/layout/hierarchy1"/>
    <dgm:cxn modelId="{B7071AE0-2D7D-4A79-9741-1A899D888189}" type="presParOf" srcId="{3394213E-EB46-44FB-8266-3E61EA0FF46A}" destId="{BA541C92-EF4B-42C3-B92F-625D968CE37E}" srcOrd="1" destOrd="0" presId="urn:microsoft.com/office/officeart/2005/8/layout/hierarchy1"/>
    <dgm:cxn modelId="{1613FCED-9E47-4DFC-96F6-7B7DB2E6A87E}" type="presParOf" srcId="{641DF5D7-7F75-424F-84A2-291C268E1B5B}" destId="{C820184D-D3E3-446E-BAA6-D20F3C244251}" srcOrd="6" destOrd="0" presId="urn:microsoft.com/office/officeart/2005/8/layout/hierarchy1"/>
    <dgm:cxn modelId="{86E131A9-4B02-40A0-8B85-C819BCE6E8BD}" type="presParOf" srcId="{641DF5D7-7F75-424F-84A2-291C268E1B5B}" destId="{E33A128C-689D-4BBF-A440-F36BE412854B}" srcOrd="7" destOrd="0" presId="urn:microsoft.com/office/officeart/2005/8/layout/hierarchy1"/>
    <dgm:cxn modelId="{985C2970-31C8-44B0-9976-565B53A43393}" type="presParOf" srcId="{E33A128C-689D-4BBF-A440-F36BE412854B}" destId="{63CA82E1-BA89-4541-9FC1-D1B1893FE46B}" srcOrd="0" destOrd="0" presId="urn:microsoft.com/office/officeart/2005/8/layout/hierarchy1"/>
    <dgm:cxn modelId="{C4E0172D-8637-4ABA-AB22-55773FE576D7}" type="presParOf" srcId="{63CA82E1-BA89-4541-9FC1-D1B1893FE46B}" destId="{D5C85A73-CB94-4412-A950-FF01E38A9698}" srcOrd="0" destOrd="0" presId="urn:microsoft.com/office/officeart/2005/8/layout/hierarchy1"/>
    <dgm:cxn modelId="{1F010A21-5B8B-4DCA-A54A-322CD49A47F9}" type="presParOf" srcId="{63CA82E1-BA89-4541-9FC1-D1B1893FE46B}" destId="{53CB42E3-22E2-4479-B36E-6E525123FC77}" srcOrd="1" destOrd="0" presId="urn:microsoft.com/office/officeart/2005/8/layout/hierarchy1"/>
    <dgm:cxn modelId="{B7B0819C-36B8-4805-8006-3DE835DE2ED1}" type="presParOf" srcId="{E33A128C-689D-4BBF-A440-F36BE412854B}" destId="{8809E7AE-259F-4FEE-8E7B-487B6312213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01B5E93-26A1-4E75-B9F1-A3919B66610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6B8B115-A78F-4FE9-B8A5-BCD6F86383DC}">
      <dgm:prSet phldrT="[Text]" custT="1"/>
      <dgm:spPr/>
      <dgm:t>
        <a:bodyPr/>
        <a:lstStyle/>
        <a:p>
          <a:r>
            <a:rPr lang="en-US" sz="2400"/>
            <a:t>6 Credits </a:t>
          </a:r>
        </a:p>
        <a:p>
          <a:r>
            <a:rPr lang="en-US" sz="2400"/>
            <a:t>Great Deal of Flexibility</a:t>
          </a:r>
        </a:p>
      </dgm:t>
    </dgm:pt>
    <dgm:pt modelId="{D13DA55D-25A2-44AD-8EAF-CB28C73A56D7}" type="parTrans" cxnId="{5B6B3BA6-1226-4A7E-8A79-C87B6B94112C}">
      <dgm:prSet/>
      <dgm:spPr/>
      <dgm:t>
        <a:bodyPr/>
        <a:lstStyle/>
        <a:p>
          <a:endParaRPr lang="en-US"/>
        </a:p>
      </dgm:t>
    </dgm:pt>
    <dgm:pt modelId="{D4231699-27FF-4B7E-A650-2C59FA6C8F1A}" type="sibTrans" cxnId="{5B6B3BA6-1226-4A7E-8A79-C87B6B94112C}">
      <dgm:prSet/>
      <dgm:spPr/>
      <dgm:t>
        <a:bodyPr/>
        <a:lstStyle/>
        <a:p>
          <a:endParaRPr lang="en-US"/>
        </a:p>
      </dgm:t>
    </dgm:pt>
    <dgm:pt modelId="{D9FC5BDE-4677-488A-8B5B-C44CBAF54F19}">
      <dgm:prSet phldrT="[Text]" custT="1"/>
      <dgm:spPr/>
      <dgm:t>
        <a:bodyPr/>
        <a:lstStyle/>
        <a:p>
          <a:r>
            <a:rPr lang="en-US" sz="1600"/>
            <a:t>Must Choose</a:t>
          </a:r>
          <a:br>
            <a:rPr lang="en-US" sz="1600"/>
          </a:br>
          <a:r>
            <a:rPr lang="en-US" sz="1600"/>
            <a:t>2 Elective Credits from either</a:t>
          </a:r>
        </a:p>
        <a:p>
          <a:r>
            <a:rPr lang="en-US" sz="1600"/>
            <a:t>Career-Technical Education</a:t>
          </a:r>
          <a:br>
            <a:rPr lang="en-US" sz="1600"/>
          </a:br>
          <a:r>
            <a:rPr lang="en-US" sz="1600"/>
            <a:t>Arts Education</a:t>
          </a:r>
          <a:br>
            <a:rPr lang="en-US" sz="1600"/>
          </a:br>
          <a:r>
            <a:rPr lang="en-US" sz="1600"/>
            <a:t>*World Languages</a:t>
          </a:r>
          <a:endParaRPr lang="en-US" sz="1100"/>
        </a:p>
      </dgm:t>
    </dgm:pt>
    <dgm:pt modelId="{79C782A4-F3B4-42A6-9627-0FB5EF285BC5}" type="parTrans" cxnId="{1AC7A18B-0206-4EF4-927E-54C259B70A36}">
      <dgm:prSet/>
      <dgm:spPr/>
      <dgm:t>
        <a:bodyPr/>
        <a:lstStyle/>
        <a:p>
          <a:endParaRPr lang="en-US"/>
        </a:p>
      </dgm:t>
    </dgm:pt>
    <dgm:pt modelId="{21544028-9760-44C8-8B5C-AB358868E350}" type="sibTrans" cxnId="{1AC7A18B-0206-4EF4-927E-54C259B70A36}">
      <dgm:prSet/>
      <dgm:spPr/>
      <dgm:t>
        <a:bodyPr/>
        <a:lstStyle/>
        <a:p>
          <a:endParaRPr lang="en-US"/>
        </a:p>
      </dgm:t>
    </dgm:pt>
    <dgm:pt modelId="{CD311747-3194-44B8-BB55-B8B835EACB05}">
      <dgm:prSet phldrT="[Text]" custT="1"/>
      <dgm:spPr/>
      <dgm:t>
        <a:bodyPr/>
        <a:lstStyle/>
        <a:p>
          <a:r>
            <a:rPr lang="en-US" sz="1600"/>
            <a:t>Must Also Choose</a:t>
          </a:r>
          <a:br>
            <a:rPr lang="en-US" sz="1600"/>
          </a:br>
          <a:r>
            <a:rPr lang="en-US" sz="1600"/>
            <a:t>4 Elective Credits from any area including:</a:t>
          </a:r>
        </a:p>
        <a:p>
          <a:r>
            <a:rPr lang="en-US" sz="1600"/>
            <a:t>Career-Technical Education</a:t>
          </a:r>
          <a:br>
            <a:rPr lang="en-US" sz="1600"/>
          </a:br>
          <a:r>
            <a:rPr lang="en-US" sz="1600"/>
            <a:t>Arts Education</a:t>
          </a:r>
          <a:br>
            <a:rPr lang="en-US" sz="1600"/>
          </a:br>
          <a:r>
            <a:rPr lang="en-US" sz="1600"/>
            <a:t>World Languages </a:t>
          </a:r>
          <a:br>
            <a:rPr lang="en-US" sz="1600"/>
          </a:br>
          <a:r>
            <a:rPr lang="en-US" sz="1600"/>
            <a:t>JROTC</a:t>
          </a:r>
          <a:br>
            <a:rPr lang="en-US" sz="1600"/>
          </a:br>
          <a:r>
            <a:rPr lang="en-US" sz="1600"/>
            <a:t>Dual Enrollment with Coastal Carolina</a:t>
          </a:r>
          <a:br>
            <a:rPr lang="en-US" sz="1600"/>
          </a:br>
          <a:r>
            <a:rPr lang="en-US" sz="1600"/>
            <a:t>Any Content Area</a:t>
          </a:r>
        </a:p>
        <a:p>
          <a:endParaRPr lang="en-US" sz="1100"/>
        </a:p>
      </dgm:t>
    </dgm:pt>
    <dgm:pt modelId="{8CEE3390-F347-4696-B4B2-39FA79425827}" type="parTrans" cxnId="{4124D344-EBBE-4360-B166-5D6F68FB63DE}">
      <dgm:prSet/>
      <dgm:spPr/>
      <dgm:t>
        <a:bodyPr/>
        <a:lstStyle/>
        <a:p>
          <a:endParaRPr lang="en-US"/>
        </a:p>
      </dgm:t>
    </dgm:pt>
    <dgm:pt modelId="{69C88375-4A0E-4774-A97F-D808FA82C5B6}" type="sibTrans" cxnId="{4124D344-EBBE-4360-B166-5D6F68FB63DE}">
      <dgm:prSet/>
      <dgm:spPr/>
      <dgm:t>
        <a:bodyPr/>
        <a:lstStyle/>
        <a:p>
          <a:endParaRPr lang="en-US"/>
        </a:p>
      </dgm:t>
    </dgm:pt>
    <dgm:pt modelId="{5BBFD754-4D9B-4959-97CC-8179A6F10F06}" type="pres">
      <dgm:prSet presAssocID="{901B5E93-26A1-4E75-B9F1-A3919B66610D}" presName="hierChild1" presStyleCnt="0">
        <dgm:presLayoutVars>
          <dgm:chPref val="1"/>
          <dgm:dir/>
          <dgm:animOne val="branch"/>
          <dgm:animLvl val="lvl"/>
          <dgm:resizeHandles/>
        </dgm:presLayoutVars>
      </dgm:prSet>
      <dgm:spPr/>
    </dgm:pt>
    <dgm:pt modelId="{B741B643-76EF-4D4B-B407-DBE1626DF48F}" type="pres">
      <dgm:prSet presAssocID="{66B8B115-A78F-4FE9-B8A5-BCD6F86383DC}" presName="hierRoot1" presStyleCnt="0"/>
      <dgm:spPr/>
    </dgm:pt>
    <dgm:pt modelId="{11243302-06F5-424F-8869-92052EEDAAC2}" type="pres">
      <dgm:prSet presAssocID="{66B8B115-A78F-4FE9-B8A5-BCD6F86383DC}" presName="composite" presStyleCnt="0"/>
      <dgm:spPr/>
    </dgm:pt>
    <dgm:pt modelId="{AF482E94-191D-4CD7-B46A-93E4799B78F1}" type="pres">
      <dgm:prSet presAssocID="{66B8B115-A78F-4FE9-B8A5-BCD6F86383DC}" presName="background" presStyleLbl="node0" presStyleIdx="0" presStyleCnt="1"/>
      <dgm:spPr/>
    </dgm:pt>
    <dgm:pt modelId="{0240D9F6-874F-4837-A2FF-7A2095C53D6C}" type="pres">
      <dgm:prSet presAssocID="{66B8B115-A78F-4FE9-B8A5-BCD6F86383DC}" presName="text" presStyleLbl="fgAcc0" presStyleIdx="0" presStyleCnt="1">
        <dgm:presLayoutVars>
          <dgm:chPref val="3"/>
        </dgm:presLayoutVars>
      </dgm:prSet>
      <dgm:spPr/>
    </dgm:pt>
    <dgm:pt modelId="{641DF5D7-7F75-424F-84A2-291C268E1B5B}" type="pres">
      <dgm:prSet presAssocID="{66B8B115-A78F-4FE9-B8A5-BCD6F86383DC}" presName="hierChild2" presStyleCnt="0"/>
      <dgm:spPr/>
    </dgm:pt>
    <dgm:pt modelId="{903C3BB2-13C5-448C-BCB9-DAD3EFEADCF6}" type="pres">
      <dgm:prSet presAssocID="{79C782A4-F3B4-42A6-9627-0FB5EF285BC5}" presName="Name10" presStyleLbl="parChTrans1D2" presStyleIdx="0" presStyleCnt="2"/>
      <dgm:spPr/>
    </dgm:pt>
    <dgm:pt modelId="{4D4BF8DD-3B48-4E2F-B318-8CF332B34625}" type="pres">
      <dgm:prSet presAssocID="{D9FC5BDE-4677-488A-8B5B-C44CBAF54F19}" presName="hierRoot2" presStyleCnt="0"/>
      <dgm:spPr/>
    </dgm:pt>
    <dgm:pt modelId="{BE17192D-B8C5-461B-A56E-83190C028E4C}" type="pres">
      <dgm:prSet presAssocID="{D9FC5BDE-4677-488A-8B5B-C44CBAF54F19}" presName="composite2" presStyleCnt="0"/>
      <dgm:spPr/>
    </dgm:pt>
    <dgm:pt modelId="{FCE4A18B-8F93-4D90-B18E-7C03CA578702}" type="pres">
      <dgm:prSet presAssocID="{D9FC5BDE-4677-488A-8B5B-C44CBAF54F19}" presName="background2" presStyleLbl="node2" presStyleIdx="0" presStyleCnt="2"/>
      <dgm:spPr/>
    </dgm:pt>
    <dgm:pt modelId="{4D8C386B-09B7-4EC4-B5C4-128A947BA4EE}" type="pres">
      <dgm:prSet presAssocID="{D9FC5BDE-4677-488A-8B5B-C44CBAF54F19}" presName="text2" presStyleLbl="fgAcc2" presStyleIdx="0" presStyleCnt="2" custScaleX="205393" custScaleY="132981">
        <dgm:presLayoutVars>
          <dgm:chPref val="3"/>
        </dgm:presLayoutVars>
      </dgm:prSet>
      <dgm:spPr/>
    </dgm:pt>
    <dgm:pt modelId="{F1608B46-3A4D-45E6-A298-91A1FA8997C5}" type="pres">
      <dgm:prSet presAssocID="{D9FC5BDE-4677-488A-8B5B-C44CBAF54F19}" presName="hierChild3" presStyleCnt="0"/>
      <dgm:spPr/>
    </dgm:pt>
    <dgm:pt modelId="{4521BB68-BF1F-4713-AED5-977EFAB967CC}" type="pres">
      <dgm:prSet presAssocID="{8CEE3390-F347-4696-B4B2-39FA79425827}" presName="Name10" presStyleLbl="parChTrans1D2" presStyleIdx="1" presStyleCnt="2"/>
      <dgm:spPr/>
    </dgm:pt>
    <dgm:pt modelId="{F64BF517-356E-422F-A062-DBA9DF2DE085}" type="pres">
      <dgm:prSet presAssocID="{CD311747-3194-44B8-BB55-B8B835EACB05}" presName="hierRoot2" presStyleCnt="0"/>
      <dgm:spPr/>
    </dgm:pt>
    <dgm:pt modelId="{1EF65ED1-0B0E-4D94-A165-142763E0167A}" type="pres">
      <dgm:prSet presAssocID="{CD311747-3194-44B8-BB55-B8B835EACB05}" presName="composite2" presStyleCnt="0"/>
      <dgm:spPr/>
    </dgm:pt>
    <dgm:pt modelId="{ACFC3D93-47C4-46AE-A588-ECBF9CE8CD99}" type="pres">
      <dgm:prSet presAssocID="{CD311747-3194-44B8-BB55-B8B835EACB05}" presName="background2" presStyleLbl="node2" presStyleIdx="1" presStyleCnt="2"/>
      <dgm:spPr/>
    </dgm:pt>
    <dgm:pt modelId="{E84E2A5A-9C8F-4FDF-A9DA-6E59B5BE4515}" type="pres">
      <dgm:prSet presAssocID="{CD311747-3194-44B8-BB55-B8B835EACB05}" presName="text2" presStyleLbl="fgAcc2" presStyleIdx="1" presStyleCnt="2" custScaleX="183159" custScaleY="134738">
        <dgm:presLayoutVars>
          <dgm:chPref val="3"/>
        </dgm:presLayoutVars>
      </dgm:prSet>
      <dgm:spPr/>
    </dgm:pt>
    <dgm:pt modelId="{9CB3CD19-7DCE-40C4-9517-B1B391294FD4}" type="pres">
      <dgm:prSet presAssocID="{CD311747-3194-44B8-BB55-B8B835EACB05}" presName="hierChild3" presStyleCnt="0"/>
      <dgm:spPr/>
    </dgm:pt>
  </dgm:ptLst>
  <dgm:cxnLst>
    <dgm:cxn modelId="{B1B6A812-4381-4F54-A472-F854D2C24699}" type="presOf" srcId="{D9FC5BDE-4677-488A-8B5B-C44CBAF54F19}" destId="{4D8C386B-09B7-4EC4-B5C4-128A947BA4EE}" srcOrd="0" destOrd="0" presId="urn:microsoft.com/office/officeart/2005/8/layout/hierarchy1"/>
    <dgm:cxn modelId="{F76DFA1B-3265-49C9-8BF2-A365E74D64E3}" type="presOf" srcId="{8CEE3390-F347-4696-B4B2-39FA79425827}" destId="{4521BB68-BF1F-4713-AED5-977EFAB967CC}" srcOrd="0" destOrd="0" presId="urn:microsoft.com/office/officeart/2005/8/layout/hierarchy1"/>
    <dgm:cxn modelId="{E0B7ED21-38B2-4016-87A0-950C9F09D78F}" type="presOf" srcId="{79C782A4-F3B4-42A6-9627-0FB5EF285BC5}" destId="{903C3BB2-13C5-448C-BCB9-DAD3EFEADCF6}" srcOrd="0" destOrd="0" presId="urn:microsoft.com/office/officeart/2005/8/layout/hierarchy1"/>
    <dgm:cxn modelId="{69DBFE63-3BBE-499B-8DCF-C3BF33D734AD}" type="presOf" srcId="{66B8B115-A78F-4FE9-B8A5-BCD6F86383DC}" destId="{0240D9F6-874F-4837-A2FF-7A2095C53D6C}" srcOrd="0" destOrd="0" presId="urn:microsoft.com/office/officeart/2005/8/layout/hierarchy1"/>
    <dgm:cxn modelId="{4124D344-EBBE-4360-B166-5D6F68FB63DE}" srcId="{66B8B115-A78F-4FE9-B8A5-BCD6F86383DC}" destId="{CD311747-3194-44B8-BB55-B8B835EACB05}" srcOrd="1" destOrd="0" parTransId="{8CEE3390-F347-4696-B4B2-39FA79425827}" sibTransId="{69C88375-4A0E-4774-A97F-D808FA82C5B6}"/>
    <dgm:cxn modelId="{FAC17783-C30A-44DA-8D49-42A2BACAF1D5}" type="presOf" srcId="{901B5E93-26A1-4E75-B9F1-A3919B66610D}" destId="{5BBFD754-4D9B-4959-97CC-8179A6F10F06}" srcOrd="0" destOrd="0" presId="urn:microsoft.com/office/officeart/2005/8/layout/hierarchy1"/>
    <dgm:cxn modelId="{1AC7A18B-0206-4EF4-927E-54C259B70A36}" srcId="{66B8B115-A78F-4FE9-B8A5-BCD6F86383DC}" destId="{D9FC5BDE-4677-488A-8B5B-C44CBAF54F19}" srcOrd="0" destOrd="0" parTransId="{79C782A4-F3B4-42A6-9627-0FB5EF285BC5}" sibTransId="{21544028-9760-44C8-8B5C-AB358868E350}"/>
    <dgm:cxn modelId="{5B6B3BA6-1226-4A7E-8A79-C87B6B94112C}" srcId="{901B5E93-26A1-4E75-B9F1-A3919B66610D}" destId="{66B8B115-A78F-4FE9-B8A5-BCD6F86383DC}" srcOrd="0" destOrd="0" parTransId="{D13DA55D-25A2-44AD-8EAF-CB28C73A56D7}" sibTransId="{D4231699-27FF-4B7E-A650-2C59FA6C8F1A}"/>
    <dgm:cxn modelId="{8B8BCEB2-C62E-4637-B11C-D2EC86592212}" type="presOf" srcId="{CD311747-3194-44B8-BB55-B8B835EACB05}" destId="{E84E2A5A-9C8F-4FDF-A9DA-6E59B5BE4515}" srcOrd="0" destOrd="0" presId="urn:microsoft.com/office/officeart/2005/8/layout/hierarchy1"/>
    <dgm:cxn modelId="{E687D233-ADD2-48BD-9632-9F4A00BDDD0B}" type="presParOf" srcId="{5BBFD754-4D9B-4959-97CC-8179A6F10F06}" destId="{B741B643-76EF-4D4B-B407-DBE1626DF48F}" srcOrd="0" destOrd="0" presId="urn:microsoft.com/office/officeart/2005/8/layout/hierarchy1"/>
    <dgm:cxn modelId="{780B32AD-55D5-4BA7-AA7E-91F93B88FF5C}" type="presParOf" srcId="{B741B643-76EF-4D4B-B407-DBE1626DF48F}" destId="{11243302-06F5-424F-8869-92052EEDAAC2}" srcOrd="0" destOrd="0" presId="urn:microsoft.com/office/officeart/2005/8/layout/hierarchy1"/>
    <dgm:cxn modelId="{B71943A3-FB76-4A1D-912B-7F7BCF401876}" type="presParOf" srcId="{11243302-06F5-424F-8869-92052EEDAAC2}" destId="{AF482E94-191D-4CD7-B46A-93E4799B78F1}" srcOrd="0" destOrd="0" presId="urn:microsoft.com/office/officeart/2005/8/layout/hierarchy1"/>
    <dgm:cxn modelId="{35CFD296-E142-4DEC-B796-B733D632FA7E}" type="presParOf" srcId="{11243302-06F5-424F-8869-92052EEDAAC2}" destId="{0240D9F6-874F-4837-A2FF-7A2095C53D6C}" srcOrd="1" destOrd="0" presId="urn:microsoft.com/office/officeart/2005/8/layout/hierarchy1"/>
    <dgm:cxn modelId="{09637383-A99F-4978-A810-65E5A6A89F2F}" type="presParOf" srcId="{B741B643-76EF-4D4B-B407-DBE1626DF48F}" destId="{641DF5D7-7F75-424F-84A2-291C268E1B5B}" srcOrd="1" destOrd="0" presId="urn:microsoft.com/office/officeart/2005/8/layout/hierarchy1"/>
    <dgm:cxn modelId="{26F531EE-BD8C-4F40-B079-720B223CD686}" type="presParOf" srcId="{641DF5D7-7F75-424F-84A2-291C268E1B5B}" destId="{903C3BB2-13C5-448C-BCB9-DAD3EFEADCF6}" srcOrd="0" destOrd="0" presId="urn:microsoft.com/office/officeart/2005/8/layout/hierarchy1"/>
    <dgm:cxn modelId="{B85A94FA-CA0C-4250-883D-C4A50A785EA1}" type="presParOf" srcId="{641DF5D7-7F75-424F-84A2-291C268E1B5B}" destId="{4D4BF8DD-3B48-4E2F-B318-8CF332B34625}" srcOrd="1" destOrd="0" presId="urn:microsoft.com/office/officeart/2005/8/layout/hierarchy1"/>
    <dgm:cxn modelId="{F74E20D0-B8BA-42C5-8802-8E1F1B776AFC}" type="presParOf" srcId="{4D4BF8DD-3B48-4E2F-B318-8CF332B34625}" destId="{BE17192D-B8C5-461B-A56E-83190C028E4C}" srcOrd="0" destOrd="0" presId="urn:microsoft.com/office/officeart/2005/8/layout/hierarchy1"/>
    <dgm:cxn modelId="{5BAC1C0F-2599-42D1-B444-17E0F1220278}" type="presParOf" srcId="{BE17192D-B8C5-461B-A56E-83190C028E4C}" destId="{FCE4A18B-8F93-4D90-B18E-7C03CA578702}" srcOrd="0" destOrd="0" presId="urn:microsoft.com/office/officeart/2005/8/layout/hierarchy1"/>
    <dgm:cxn modelId="{3CF0F12C-E0CA-4977-919B-2E20458487C3}" type="presParOf" srcId="{BE17192D-B8C5-461B-A56E-83190C028E4C}" destId="{4D8C386B-09B7-4EC4-B5C4-128A947BA4EE}" srcOrd="1" destOrd="0" presId="urn:microsoft.com/office/officeart/2005/8/layout/hierarchy1"/>
    <dgm:cxn modelId="{1240911F-B90D-4482-9201-4F7B64779061}" type="presParOf" srcId="{4D4BF8DD-3B48-4E2F-B318-8CF332B34625}" destId="{F1608B46-3A4D-45E6-A298-91A1FA8997C5}" srcOrd="1" destOrd="0" presId="urn:microsoft.com/office/officeart/2005/8/layout/hierarchy1"/>
    <dgm:cxn modelId="{92FA62C4-147D-47CC-B4D9-BBC24B1EBD30}" type="presParOf" srcId="{641DF5D7-7F75-424F-84A2-291C268E1B5B}" destId="{4521BB68-BF1F-4713-AED5-977EFAB967CC}" srcOrd="2" destOrd="0" presId="urn:microsoft.com/office/officeart/2005/8/layout/hierarchy1"/>
    <dgm:cxn modelId="{D67B7D8E-20E8-432E-BD7A-F4C06F8850A3}" type="presParOf" srcId="{641DF5D7-7F75-424F-84A2-291C268E1B5B}" destId="{F64BF517-356E-422F-A062-DBA9DF2DE085}" srcOrd="3" destOrd="0" presId="urn:microsoft.com/office/officeart/2005/8/layout/hierarchy1"/>
    <dgm:cxn modelId="{156A852F-CA5B-4F21-989B-E69C75AD62CE}" type="presParOf" srcId="{F64BF517-356E-422F-A062-DBA9DF2DE085}" destId="{1EF65ED1-0B0E-4D94-A165-142763E0167A}" srcOrd="0" destOrd="0" presId="urn:microsoft.com/office/officeart/2005/8/layout/hierarchy1"/>
    <dgm:cxn modelId="{AC25706B-A1BA-4F01-8F4F-97FE2ACDC913}" type="presParOf" srcId="{1EF65ED1-0B0E-4D94-A165-142763E0167A}" destId="{ACFC3D93-47C4-46AE-A588-ECBF9CE8CD99}" srcOrd="0" destOrd="0" presId="urn:microsoft.com/office/officeart/2005/8/layout/hierarchy1"/>
    <dgm:cxn modelId="{26D09B28-D504-472B-802F-E2F9492C53FE}" type="presParOf" srcId="{1EF65ED1-0B0E-4D94-A165-142763E0167A}" destId="{E84E2A5A-9C8F-4FDF-A9DA-6E59B5BE4515}" srcOrd="1" destOrd="0" presId="urn:microsoft.com/office/officeart/2005/8/layout/hierarchy1"/>
    <dgm:cxn modelId="{388DE6DC-92FF-49D7-AC0D-CB22513935E4}" type="presParOf" srcId="{F64BF517-356E-422F-A062-DBA9DF2DE085}" destId="{9CB3CD19-7DCE-40C4-9517-B1B391294FD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01B5E93-26A1-4E75-B9F1-A3919B66610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6B8B115-A78F-4FE9-B8A5-BCD6F86383DC}">
      <dgm:prSet phldrT="[Text]"/>
      <dgm:spPr/>
      <dgm:t>
        <a:bodyPr/>
        <a:lstStyle/>
        <a:p>
          <a:r>
            <a:rPr lang="en-US"/>
            <a:t>Health and </a:t>
          </a:r>
          <a:br>
            <a:rPr lang="en-US"/>
          </a:br>
          <a:r>
            <a:rPr lang="en-US"/>
            <a:t>Physical Education</a:t>
          </a:r>
        </a:p>
        <a:p>
          <a:r>
            <a:rPr lang="en-US"/>
            <a:t>1 Credit</a:t>
          </a:r>
        </a:p>
      </dgm:t>
    </dgm:pt>
    <dgm:pt modelId="{D13DA55D-25A2-44AD-8EAF-CB28C73A56D7}" type="parTrans" cxnId="{5B6B3BA6-1226-4A7E-8A79-C87B6B94112C}">
      <dgm:prSet/>
      <dgm:spPr/>
      <dgm:t>
        <a:bodyPr/>
        <a:lstStyle/>
        <a:p>
          <a:endParaRPr lang="en-US"/>
        </a:p>
      </dgm:t>
    </dgm:pt>
    <dgm:pt modelId="{D4231699-27FF-4B7E-A650-2C59FA6C8F1A}" type="sibTrans" cxnId="{5B6B3BA6-1226-4A7E-8A79-C87B6B94112C}">
      <dgm:prSet/>
      <dgm:spPr/>
      <dgm:t>
        <a:bodyPr/>
        <a:lstStyle/>
        <a:p>
          <a:endParaRPr lang="en-US"/>
        </a:p>
      </dgm:t>
    </dgm:pt>
    <dgm:pt modelId="{D9FC5BDE-4677-488A-8B5B-C44CBAF54F19}">
      <dgm:prSet phldrT="[Text]"/>
      <dgm:spPr/>
      <dgm:t>
        <a:bodyPr/>
        <a:lstStyle/>
        <a:p>
          <a:r>
            <a:rPr lang="en-US"/>
            <a:t>Health/PE I</a:t>
          </a:r>
        </a:p>
      </dgm:t>
    </dgm:pt>
    <dgm:pt modelId="{79C782A4-F3B4-42A6-9627-0FB5EF285BC5}" type="parTrans" cxnId="{1AC7A18B-0206-4EF4-927E-54C259B70A36}">
      <dgm:prSet/>
      <dgm:spPr/>
      <dgm:t>
        <a:bodyPr/>
        <a:lstStyle/>
        <a:p>
          <a:endParaRPr lang="en-US"/>
        </a:p>
      </dgm:t>
    </dgm:pt>
    <dgm:pt modelId="{21544028-9760-44C8-8B5C-AB358868E350}" type="sibTrans" cxnId="{1AC7A18B-0206-4EF4-927E-54C259B70A36}">
      <dgm:prSet/>
      <dgm:spPr/>
      <dgm:t>
        <a:bodyPr/>
        <a:lstStyle/>
        <a:p>
          <a:endParaRPr lang="en-US"/>
        </a:p>
      </dgm:t>
    </dgm:pt>
    <dgm:pt modelId="{5BBFD754-4D9B-4959-97CC-8179A6F10F06}" type="pres">
      <dgm:prSet presAssocID="{901B5E93-26A1-4E75-B9F1-A3919B66610D}" presName="hierChild1" presStyleCnt="0">
        <dgm:presLayoutVars>
          <dgm:chPref val="1"/>
          <dgm:dir/>
          <dgm:animOne val="branch"/>
          <dgm:animLvl val="lvl"/>
          <dgm:resizeHandles/>
        </dgm:presLayoutVars>
      </dgm:prSet>
      <dgm:spPr/>
    </dgm:pt>
    <dgm:pt modelId="{B741B643-76EF-4D4B-B407-DBE1626DF48F}" type="pres">
      <dgm:prSet presAssocID="{66B8B115-A78F-4FE9-B8A5-BCD6F86383DC}" presName="hierRoot1" presStyleCnt="0"/>
      <dgm:spPr/>
    </dgm:pt>
    <dgm:pt modelId="{11243302-06F5-424F-8869-92052EEDAAC2}" type="pres">
      <dgm:prSet presAssocID="{66B8B115-A78F-4FE9-B8A5-BCD6F86383DC}" presName="composite" presStyleCnt="0"/>
      <dgm:spPr/>
    </dgm:pt>
    <dgm:pt modelId="{AF482E94-191D-4CD7-B46A-93E4799B78F1}" type="pres">
      <dgm:prSet presAssocID="{66B8B115-A78F-4FE9-B8A5-BCD6F86383DC}" presName="background" presStyleLbl="node0" presStyleIdx="0" presStyleCnt="1"/>
      <dgm:spPr/>
    </dgm:pt>
    <dgm:pt modelId="{0240D9F6-874F-4837-A2FF-7A2095C53D6C}" type="pres">
      <dgm:prSet presAssocID="{66B8B115-A78F-4FE9-B8A5-BCD6F86383DC}" presName="text" presStyleLbl="fgAcc0" presStyleIdx="0" presStyleCnt="1">
        <dgm:presLayoutVars>
          <dgm:chPref val="3"/>
        </dgm:presLayoutVars>
      </dgm:prSet>
      <dgm:spPr/>
    </dgm:pt>
    <dgm:pt modelId="{641DF5D7-7F75-424F-84A2-291C268E1B5B}" type="pres">
      <dgm:prSet presAssocID="{66B8B115-A78F-4FE9-B8A5-BCD6F86383DC}" presName="hierChild2" presStyleCnt="0"/>
      <dgm:spPr/>
    </dgm:pt>
    <dgm:pt modelId="{903C3BB2-13C5-448C-BCB9-DAD3EFEADCF6}" type="pres">
      <dgm:prSet presAssocID="{79C782A4-F3B4-42A6-9627-0FB5EF285BC5}" presName="Name10" presStyleLbl="parChTrans1D2" presStyleIdx="0" presStyleCnt="1"/>
      <dgm:spPr/>
    </dgm:pt>
    <dgm:pt modelId="{4D4BF8DD-3B48-4E2F-B318-8CF332B34625}" type="pres">
      <dgm:prSet presAssocID="{D9FC5BDE-4677-488A-8B5B-C44CBAF54F19}" presName="hierRoot2" presStyleCnt="0"/>
      <dgm:spPr/>
    </dgm:pt>
    <dgm:pt modelId="{BE17192D-B8C5-461B-A56E-83190C028E4C}" type="pres">
      <dgm:prSet presAssocID="{D9FC5BDE-4677-488A-8B5B-C44CBAF54F19}" presName="composite2" presStyleCnt="0"/>
      <dgm:spPr/>
    </dgm:pt>
    <dgm:pt modelId="{FCE4A18B-8F93-4D90-B18E-7C03CA578702}" type="pres">
      <dgm:prSet presAssocID="{D9FC5BDE-4677-488A-8B5B-C44CBAF54F19}" presName="background2" presStyleLbl="node2" presStyleIdx="0" presStyleCnt="1"/>
      <dgm:spPr/>
    </dgm:pt>
    <dgm:pt modelId="{4D8C386B-09B7-4EC4-B5C4-128A947BA4EE}" type="pres">
      <dgm:prSet presAssocID="{D9FC5BDE-4677-488A-8B5B-C44CBAF54F19}" presName="text2" presStyleLbl="fgAcc2" presStyleIdx="0" presStyleCnt="1">
        <dgm:presLayoutVars>
          <dgm:chPref val="3"/>
        </dgm:presLayoutVars>
      </dgm:prSet>
      <dgm:spPr/>
    </dgm:pt>
    <dgm:pt modelId="{F1608B46-3A4D-45E6-A298-91A1FA8997C5}" type="pres">
      <dgm:prSet presAssocID="{D9FC5BDE-4677-488A-8B5B-C44CBAF54F19}" presName="hierChild3" presStyleCnt="0"/>
      <dgm:spPr/>
    </dgm:pt>
  </dgm:ptLst>
  <dgm:cxnLst>
    <dgm:cxn modelId="{B1B6A812-4381-4F54-A472-F854D2C24699}" type="presOf" srcId="{D9FC5BDE-4677-488A-8B5B-C44CBAF54F19}" destId="{4D8C386B-09B7-4EC4-B5C4-128A947BA4EE}" srcOrd="0" destOrd="0" presId="urn:microsoft.com/office/officeart/2005/8/layout/hierarchy1"/>
    <dgm:cxn modelId="{E0B7ED21-38B2-4016-87A0-950C9F09D78F}" type="presOf" srcId="{79C782A4-F3B4-42A6-9627-0FB5EF285BC5}" destId="{903C3BB2-13C5-448C-BCB9-DAD3EFEADCF6}" srcOrd="0" destOrd="0" presId="urn:microsoft.com/office/officeart/2005/8/layout/hierarchy1"/>
    <dgm:cxn modelId="{69DBFE63-3BBE-499B-8DCF-C3BF33D734AD}" type="presOf" srcId="{66B8B115-A78F-4FE9-B8A5-BCD6F86383DC}" destId="{0240D9F6-874F-4837-A2FF-7A2095C53D6C}" srcOrd="0" destOrd="0" presId="urn:microsoft.com/office/officeart/2005/8/layout/hierarchy1"/>
    <dgm:cxn modelId="{FAC17783-C30A-44DA-8D49-42A2BACAF1D5}" type="presOf" srcId="{901B5E93-26A1-4E75-B9F1-A3919B66610D}" destId="{5BBFD754-4D9B-4959-97CC-8179A6F10F06}" srcOrd="0" destOrd="0" presId="urn:microsoft.com/office/officeart/2005/8/layout/hierarchy1"/>
    <dgm:cxn modelId="{1AC7A18B-0206-4EF4-927E-54C259B70A36}" srcId="{66B8B115-A78F-4FE9-B8A5-BCD6F86383DC}" destId="{D9FC5BDE-4677-488A-8B5B-C44CBAF54F19}" srcOrd="0" destOrd="0" parTransId="{79C782A4-F3B4-42A6-9627-0FB5EF285BC5}" sibTransId="{21544028-9760-44C8-8B5C-AB358868E350}"/>
    <dgm:cxn modelId="{5B6B3BA6-1226-4A7E-8A79-C87B6B94112C}" srcId="{901B5E93-26A1-4E75-B9F1-A3919B66610D}" destId="{66B8B115-A78F-4FE9-B8A5-BCD6F86383DC}" srcOrd="0" destOrd="0" parTransId="{D13DA55D-25A2-44AD-8EAF-CB28C73A56D7}" sibTransId="{D4231699-27FF-4B7E-A650-2C59FA6C8F1A}"/>
    <dgm:cxn modelId="{E687D233-ADD2-48BD-9632-9F4A00BDDD0B}" type="presParOf" srcId="{5BBFD754-4D9B-4959-97CC-8179A6F10F06}" destId="{B741B643-76EF-4D4B-B407-DBE1626DF48F}" srcOrd="0" destOrd="0" presId="urn:microsoft.com/office/officeart/2005/8/layout/hierarchy1"/>
    <dgm:cxn modelId="{780B32AD-55D5-4BA7-AA7E-91F93B88FF5C}" type="presParOf" srcId="{B741B643-76EF-4D4B-B407-DBE1626DF48F}" destId="{11243302-06F5-424F-8869-92052EEDAAC2}" srcOrd="0" destOrd="0" presId="urn:microsoft.com/office/officeart/2005/8/layout/hierarchy1"/>
    <dgm:cxn modelId="{B71943A3-FB76-4A1D-912B-7F7BCF401876}" type="presParOf" srcId="{11243302-06F5-424F-8869-92052EEDAAC2}" destId="{AF482E94-191D-4CD7-B46A-93E4799B78F1}" srcOrd="0" destOrd="0" presId="urn:microsoft.com/office/officeart/2005/8/layout/hierarchy1"/>
    <dgm:cxn modelId="{35CFD296-E142-4DEC-B796-B733D632FA7E}" type="presParOf" srcId="{11243302-06F5-424F-8869-92052EEDAAC2}" destId="{0240D9F6-874F-4837-A2FF-7A2095C53D6C}" srcOrd="1" destOrd="0" presId="urn:microsoft.com/office/officeart/2005/8/layout/hierarchy1"/>
    <dgm:cxn modelId="{09637383-A99F-4978-A810-65E5A6A89F2F}" type="presParOf" srcId="{B741B643-76EF-4D4B-B407-DBE1626DF48F}" destId="{641DF5D7-7F75-424F-84A2-291C268E1B5B}" srcOrd="1" destOrd="0" presId="urn:microsoft.com/office/officeart/2005/8/layout/hierarchy1"/>
    <dgm:cxn modelId="{26F531EE-BD8C-4F40-B079-720B223CD686}" type="presParOf" srcId="{641DF5D7-7F75-424F-84A2-291C268E1B5B}" destId="{903C3BB2-13C5-448C-BCB9-DAD3EFEADCF6}" srcOrd="0" destOrd="0" presId="urn:microsoft.com/office/officeart/2005/8/layout/hierarchy1"/>
    <dgm:cxn modelId="{B85A94FA-CA0C-4250-883D-C4A50A785EA1}" type="presParOf" srcId="{641DF5D7-7F75-424F-84A2-291C268E1B5B}" destId="{4D4BF8DD-3B48-4E2F-B318-8CF332B34625}" srcOrd="1" destOrd="0" presId="urn:microsoft.com/office/officeart/2005/8/layout/hierarchy1"/>
    <dgm:cxn modelId="{F74E20D0-B8BA-42C5-8802-8E1F1B776AFC}" type="presParOf" srcId="{4D4BF8DD-3B48-4E2F-B318-8CF332B34625}" destId="{BE17192D-B8C5-461B-A56E-83190C028E4C}" srcOrd="0" destOrd="0" presId="urn:microsoft.com/office/officeart/2005/8/layout/hierarchy1"/>
    <dgm:cxn modelId="{5BAC1C0F-2599-42D1-B444-17E0F1220278}" type="presParOf" srcId="{BE17192D-B8C5-461B-A56E-83190C028E4C}" destId="{FCE4A18B-8F93-4D90-B18E-7C03CA578702}" srcOrd="0" destOrd="0" presId="urn:microsoft.com/office/officeart/2005/8/layout/hierarchy1"/>
    <dgm:cxn modelId="{3CF0F12C-E0CA-4977-919B-2E20458487C3}" type="presParOf" srcId="{BE17192D-B8C5-461B-A56E-83190C028E4C}" destId="{4D8C386B-09B7-4EC4-B5C4-128A947BA4EE}" srcOrd="1" destOrd="0" presId="urn:microsoft.com/office/officeart/2005/8/layout/hierarchy1"/>
    <dgm:cxn modelId="{1240911F-B90D-4482-9201-4F7B64779061}" type="presParOf" srcId="{4D4BF8DD-3B48-4E2F-B318-8CF332B34625}" destId="{F1608B46-3A4D-45E6-A298-91A1FA8997C5}"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3892AAE-4D23-42D2-B58D-0E748E1E1B29}" type="doc">
      <dgm:prSet loTypeId="urn:microsoft.com/office/officeart/2005/8/layout/orgChart1" loCatId="hierarchy" qsTypeId="urn:microsoft.com/office/officeart/2005/8/quickstyle/simple5" qsCatId="simple" csTypeId="urn:microsoft.com/office/officeart/2005/8/colors/accent1_4" csCatId="accent1" phldr="1"/>
      <dgm:spPr/>
      <dgm:t>
        <a:bodyPr/>
        <a:lstStyle/>
        <a:p>
          <a:endParaRPr lang="en-US"/>
        </a:p>
      </dgm:t>
    </dgm:pt>
    <dgm:pt modelId="{B31C646C-7EE0-4A5D-AF8D-6519578C0189}">
      <dgm:prSet phldrT="[Text]"/>
      <dgm:spPr/>
      <dgm:t>
        <a:bodyPr/>
        <a:lstStyle/>
        <a:p>
          <a:r>
            <a:rPr lang="en-US"/>
            <a:t>Required Graduation Credits</a:t>
          </a:r>
        </a:p>
      </dgm:t>
    </dgm:pt>
    <dgm:pt modelId="{C11D63E5-FD91-409B-9006-1766FE3C32DC}" type="parTrans" cxnId="{DAE03E13-5A4C-4CB0-86D6-BB3056D1443D}">
      <dgm:prSet/>
      <dgm:spPr/>
      <dgm:t>
        <a:bodyPr/>
        <a:lstStyle/>
        <a:p>
          <a:endParaRPr lang="en-US"/>
        </a:p>
      </dgm:t>
    </dgm:pt>
    <dgm:pt modelId="{5C1488BD-182D-4B21-97DF-5307D954D8E0}" type="sibTrans" cxnId="{DAE03E13-5A4C-4CB0-86D6-BB3056D1443D}">
      <dgm:prSet/>
      <dgm:spPr/>
      <dgm:t>
        <a:bodyPr/>
        <a:lstStyle/>
        <a:p>
          <a:endParaRPr lang="en-US"/>
        </a:p>
      </dgm:t>
    </dgm:pt>
    <dgm:pt modelId="{6364FC40-327D-4887-A9B3-AF2A8355A551}">
      <dgm:prSet phldrT="[Text]"/>
      <dgm:spPr/>
      <dgm:t>
        <a:bodyPr/>
        <a:lstStyle/>
        <a:p>
          <a:r>
            <a:rPr lang="en-US"/>
            <a:t>English</a:t>
          </a:r>
        </a:p>
        <a:p>
          <a:r>
            <a:rPr lang="en-US"/>
            <a:t>4 credits</a:t>
          </a:r>
        </a:p>
      </dgm:t>
    </dgm:pt>
    <dgm:pt modelId="{DEBEE6A0-E4B5-4125-B9D8-318236243BBF}" type="parTrans" cxnId="{95267369-40D1-43E6-9EA6-61840E097B05}">
      <dgm:prSet/>
      <dgm:spPr/>
      <dgm:t>
        <a:bodyPr/>
        <a:lstStyle/>
        <a:p>
          <a:endParaRPr lang="en-US"/>
        </a:p>
      </dgm:t>
    </dgm:pt>
    <dgm:pt modelId="{072A7A5E-8F33-4E30-9FE8-9B0BD7570C7C}" type="sibTrans" cxnId="{95267369-40D1-43E6-9EA6-61840E097B05}">
      <dgm:prSet/>
      <dgm:spPr/>
      <dgm:t>
        <a:bodyPr/>
        <a:lstStyle/>
        <a:p>
          <a:endParaRPr lang="en-US"/>
        </a:p>
      </dgm:t>
    </dgm:pt>
    <dgm:pt modelId="{0FB46776-C3FC-425B-8FAB-E9148813013A}">
      <dgm:prSet phldrT="[Text]"/>
      <dgm:spPr/>
      <dgm:t>
        <a:bodyPr/>
        <a:lstStyle/>
        <a:p>
          <a:r>
            <a:rPr lang="en-US"/>
            <a:t>Math </a:t>
          </a:r>
          <a:br>
            <a:rPr lang="en-US"/>
          </a:br>
          <a:r>
            <a:rPr lang="en-US"/>
            <a:t>4 Credits</a:t>
          </a:r>
        </a:p>
      </dgm:t>
    </dgm:pt>
    <dgm:pt modelId="{9D2E4118-5161-47B9-8277-53528AEC62AD}" type="parTrans" cxnId="{57EC18C4-4F02-4202-98DA-7061DCDA8014}">
      <dgm:prSet/>
      <dgm:spPr/>
      <dgm:t>
        <a:bodyPr/>
        <a:lstStyle/>
        <a:p>
          <a:endParaRPr lang="en-US"/>
        </a:p>
      </dgm:t>
    </dgm:pt>
    <dgm:pt modelId="{D2A0D4FE-EF9E-4657-AAC6-99D98FD90E37}" type="sibTrans" cxnId="{57EC18C4-4F02-4202-98DA-7061DCDA8014}">
      <dgm:prSet/>
      <dgm:spPr/>
      <dgm:t>
        <a:bodyPr/>
        <a:lstStyle/>
        <a:p>
          <a:endParaRPr lang="en-US"/>
        </a:p>
      </dgm:t>
    </dgm:pt>
    <dgm:pt modelId="{D6E6182A-62E3-4090-915C-AF212F179236}">
      <dgm:prSet phldrT="[Text]"/>
      <dgm:spPr/>
      <dgm:t>
        <a:bodyPr/>
        <a:lstStyle/>
        <a:p>
          <a:r>
            <a:rPr lang="en-US"/>
            <a:t>Science</a:t>
          </a:r>
          <a:br>
            <a:rPr lang="en-US"/>
          </a:br>
          <a:r>
            <a:rPr lang="en-US"/>
            <a:t>3 Credits</a:t>
          </a:r>
        </a:p>
      </dgm:t>
    </dgm:pt>
    <dgm:pt modelId="{E836862D-BE5A-4897-BADD-E9A190256DF7}" type="parTrans" cxnId="{18E42B3D-9AFB-49D1-8621-4AD0236CAE60}">
      <dgm:prSet/>
      <dgm:spPr/>
      <dgm:t>
        <a:bodyPr/>
        <a:lstStyle/>
        <a:p>
          <a:endParaRPr lang="en-US"/>
        </a:p>
      </dgm:t>
    </dgm:pt>
    <dgm:pt modelId="{8B35763D-1022-4185-BCB6-1FAB76ED7C60}" type="sibTrans" cxnId="{18E42B3D-9AFB-49D1-8621-4AD0236CAE60}">
      <dgm:prSet/>
      <dgm:spPr/>
      <dgm:t>
        <a:bodyPr/>
        <a:lstStyle/>
        <a:p>
          <a:endParaRPr lang="en-US"/>
        </a:p>
      </dgm:t>
    </dgm:pt>
    <dgm:pt modelId="{80AD3259-539E-4B51-8D72-7E69D9D4DF4B}">
      <dgm:prSet phldrT="[Text]"/>
      <dgm:spPr/>
      <dgm:t>
        <a:bodyPr/>
        <a:lstStyle/>
        <a:p>
          <a:r>
            <a:rPr lang="en-US"/>
            <a:t>Social Studies</a:t>
          </a:r>
          <a:br>
            <a:rPr lang="en-US"/>
          </a:br>
          <a:r>
            <a:rPr lang="en-US"/>
            <a:t>4 Credits</a:t>
          </a:r>
        </a:p>
      </dgm:t>
    </dgm:pt>
    <dgm:pt modelId="{2CE481D5-1780-4AE2-9AB5-968EB0E41B45}" type="parTrans" cxnId="{2387A730-CD19-4220-92DF-2C38EEAAD562}">
      <dgm:prSet/>
      <dgm:spPr/>
      <dgm:t>
        <a:bodyPr/>
        <a:lstStyle/>
        <a:p>
          <a:endParaRPr lang="en-US"/>
        </a:p>
      </dgm:t>
    </dgm:pt>
    <dgm:pt modelId="{B0CEADC9-3909-47B9-9B43-7CD60A15DF72}" type="sibTrans" cxnId="{2387A730-CD19-4220-92DF-2C38EEAAD562}">
      <dgm:prSet/>
      <dgm:spPr/>
      <dgm:t>
        <a:bodyPr/>
        <a:lstStyle/>
        <a:p>
          <a:endParaRPr lang="en-US"/>
        </a:p>
      </dgm:t>
    </dgm:pt>
    <dgm:pt modelId="{20C8AB94-9179-412C-B43B-1583E792BE89}">
      <dgm:prSet phldrT="[Text]"/>
      <dgm:spPr/>
      <dgm:t>
        <a:bodyPr/>
        <a:lstStyle/>
        <a:p>
          <a:r>
            <a:rPr lang="en-US"/>
            <a:t>Health and PE</a:t>
          </a:r>
          <a:br>
            <a:rPr lang="en-US"/>
          </a:br>
          <a:r>
            <a:rPr lang="en-US"/>
            <a:t>1 Credit</a:t>
          </a:r>
        </a:p>
      </dgm:t>
    </dgm:pt>
    <dgm:pt modelId="{51A3BBD5-D3C7-4521-948E-193E9A159927}" type="parTrans" cxnId="{C2EC8133-D3F7-4BF3-B3C7-BF07DCF51E8C}">
      <dgm:prSet/>
      <dgm:spPr/>
      <dgm:t>
        <a:bodyPr/>
        <a:lstStyle/>
        <a:p>
          <a:endParaRPr lang="en-US"/>
        </a:p>
      </dgm:t>
    </dgm:pt>
    <dgm:pt modelId="{10486E23-979C-4669-BE41-C7E567B75F25}" type="sibTrans" cxnId="{C2EC8133-D3F7-4BF3-B3C7-BF07DCF51E8C}">
      <dgm:prSet/>
      <dgm:spPr/>
      <dgm:t>
        <a:bodyPr/>
        <a:lstStyle/>
        <a:p>
          <a:endParaRPr lang="en-US"/>
        </a:p>
      </dgm:t>
    </dgm:pt>
    <dgm:pt modelId="{D3D08C5A-4E04-45AD-9090-B582616C035F}">
      <dgm:prSet phldrT="[Text]"/>
      <dgm:spPr/>
      <dgm:t>
        <a:bodyPr/>
        <a:lstStyle/>
        <a:p>
          <a:r>
            <a:rPr lang="en-US"/>
            <a:t>Electives</a:t>
          </a:r>
          <a:br>
            <a:rPr lang="en-US"/>
          </a:br>
          <a:r>
            <a:rPr lang="en-US"/>
            <a:t>6 Credits</a:t>
          </a:r>
        </a:p>
      </dgm:t>
    </dgm:pt>
    <dgm:pt modelId="{BFFD547A-90AE-49E4-AD60-B7C8E7D7D267}" type="parTrans" cxnId="{18BA51D8-C8FF-4191-90C4-7CEFAEA40166}">
      <dgm:prSet/>
      <dgm:spPr/>
      <dgm:t>
        <a:bodyPr/>
        <a:lstStyle/>
        <a:p>
          <a:endParaRPr lang="en-US"/>
        </a:p>
      </dgm:t>
    </dgm:pt>
    <dgm:pt modelId="{BF92030F-C0C4-467D-84B2-B3C5E2785BB4}" type="sibTrans" cxnId="{18BA51D8-C8FF-4191-90C4-7CEFAEA40166}">
      <dgm:prSet/>
      <dgm:spPr/>
      <dgm:t>
        <a:bodyPr/>
        <a:lstStyle/>
        <a:p>
          <a:endParaRPr lang="en-US"/>
        </a:p>
      </dgm:t>
    </dgm:pt>
    <dgm:pt modelId="{0C86A6C6-EC24-4C59-9A1D-7009E4DFD660}" type="pres">
      <dgm:prSet presAssocID="{43892AAE-4D23-42D2-B58D-0E748E1E1B29}" presName="hierChild1" presStyleCnt="0">
        <dgm:presLayoutVars>
          <dgm:orgChart val="1"/>
          <dgm:chPref val="1"/>
          <dgm:dir/>
          <dgm:animOne val="branch"/>
          <dgm:animLvl val="lvl"/>
          <dgm:resizeHandles/>
        </dgm:presLayoutVars>
      </dgm:prSet>
      <dgm:spPr/>
    </dgm:pt>
    <dgm:pt modelId="{7700DA5D-4D66-4F10-B764-BFFB95949996}" type="pres">
      <dgm:prSet presAssocID="{B31C646C-7EE0-4A5D-AF8D-6519578C0189}" presName="hierRoot1" presStyleCnt="0">
        <dgm:presLayoutVars>
          <dgm:hierBranch val="init"/>
        </dgm:presLayoutVars>
      </dgm:prSet>
      <dgm:spPr/>
    </dgm:pt>
    <dgm:pt modelId="{9E789044-AAB6-4DDF-BD47-45E2AFC751E2}" type="pres">
      <dgm:prSet presAssocID="{B31C646C-7EE0-4A5D-AF8D-6519578C0189}" presName="rootComposite1" presStyleCnt="0"/>
      <dgm:spPr/>
    </dgm:pt>
    <dgm:pt modelId="{306C7531-FDBC-45E9-A7AB-C51AD21B8264}" type="pres">
      <dgm:prSet presAssocID="{B31C646C-7EE0-4A5D-AF8D-6519578C0189}" presName="rootText1" presStyleLbl="node0" presStyleIdx="0" presStyleCnt="1">
        <dgm:presLayoutVars>
          <dgm:chPref val="3"/>
        </dgm:presLayoutVars>
      </dgm:prSet>
      <dgm:spPr/>
    </dgm:pt>
    <dgm:pt modelId="{6297A115-50AB-479D-B25F-2ADA9EFCC427}" type="pres">
      <dgm:prSet presAssocID="{B31C646C-7EE0-4A5D-AF8D-6519578C0189}" presName="rootConnector1" presStyleLbl="node1" presStyleIdx="0" presStyleCnt="0"/>
      <dgm:spPr/>
    </dgm:pt>
    <dgm:pt modelId="{405C9568-2987-4884-98E4-6F9EC4956168}" type="pres">
      <dgm:prSet presAssocID="{B31C646C-7EE0-4A5D-AF8D-6519578C0189}" presName="hierChild2" presStyleCnt="0"/>
      <dgm:spPr/>
    </dgm:pt>
    <dgm:pt modelId="{020EE600-F5FE-4098-81C6-305414C95439}" type="pres">
      <dgm:prSet presAssocID="{DEBEE6A0-E4B5-4125-B9D8-318236243BBF}" presName="Name37" presStyleLbl="parChTrans1D2" presStyleIdx="0" presStyleCnt="6"/>
      <dgm:spPr/>
    </dgm:pt>
    <dgm:pt modelId="{417DCC01-95F9-42A8-8F8A-AC0FBCDF5591}" type="pres">
      <dgm:prSet presAssocID="{6364FC40-327D-4887-A9B3-AF2A8355A551}" presName="hierRoot2" presStyleCnt="0">
        <dgm:presLayoutVars>
          <dgm:hierBranch val="init"/>
        </dgm:presLayoutVars>
      </dgm:prSet>
      <dgm:spPr/>
    </dgm:pt>
    <dgm:pt modelId="{7BB5C23F-7A53-4716-A868-C4AE4562E49B}" type="pres">
      <dgm:prSet presAssocID="{6364FC40-327D-4887-A9B3-AF2A8355A551}" presName="rootComposite" presStyleCnt="0"/>
      <dgm:spPr/>
    </dgm:pt>
    <dgm:pt modelId="{5959EE78-7F39-457C-AEC3-842687B6E6D3}" type="pres">
      <dgm:prSet presAssocID="{6364FC40-327D-4887-A9B3-AF2A8355A551}" presName="rootText" presStyleLbl="node2" presStyleIdx="0" presStyleCnt="6">
        <dgm:presLayoutVars>
          <dgm:chPref val="3"/>
        </dgm:presLayoutVars>
      </dgm:prSet>
      <dgm:spPr/>
    </dgm:pt>
    <dgm:pt modelId="{D9A26FD4-5FED-4C42-BA94-DCC2B06870C8}" type="pres">
      <dgm:prSet presAssocID="{6364FC40-327D-4887-A9B3-AF2A8355A551}" presName="rootConnector" presStyleLbl="node2" presStyleIdx="0" presStyleCnt="6"/>
      <dgm:spPr/>
    </dgm:pt>
    <dgm:pt modelId="{FBF8CA70-ED27-4EFC-9D88-D047866AA85D}" type="pres">
      <dgm:prSet presAssocID="{6364FC40-327D-4887-A9B3-AF2A8355A551}" presName="hierChild4" presStyleCnt="0"/>
      <dgm:spPr/>
    </dgm:pt>
    <dgm:pt modelId="{14B7E966-328F-4FD3-B09C-3C233A52AE11}" type="pres">
      <dgm:prSet presAssocID="{6364FC40-327D-4887-A9B3-AF2A8355A551}" presName="hierChild5" presStyleCnt="0"/>
      <dgm:spPr/>
    </dgm:pt>
    <dgm:pt modelId="{23B9E5B9-E89E-4C43-8BB5-E7BAF1F1ACD3}" type="pres">
      <dgm:prSet presAssocID="{9D2E4118-5161-47B9-8277-53528AEC62AD}" presName="Name37" presStyleLbl="parChTrans1D2" presStyleIdx="1" presStyleCnt="6"/>
      <dgm:spPr/>
    </dgm:pt>
    <dgm:pt modelId="{D0CD23F2-3B40-4D2A-BBF9-459148C5772F}" type="pres">
      <dgm:prSet presAssocID="{0FB46776-C3FC-425B-8FAB-E9148813013A}" presName="hierRoot2" presStyleCnt="0">
        <dgm:presLayoutVars>
          <dgm:hierBranch val="init"/>
        </dgm:presLayoutVars>
      </dgm:prSet>
      <dgm:spPr/>
    </dgm:pt>
    <dgm:pt modelId="{994908E1-FBDD-4B07-92A7-CC42012A88B0}" type="pres">
      <dgm:prSet presAssocID="{0FB46776-C3FC-425B-8FAB-E9148813013A}" presName="rootComposite" presStyleCnt="0"/>
      <dgm:spPr/>
    </dgm:pt>
    <dgm:pt modelId="{66F9CD53-EE43-4C70-96E3-3734D301325C}" type="pres">
      <dgm:prSet presAssocID="{0FB46776-C3FC-425B-8FAB-E9148813013A}" presName="rootText" presStyleLbl="node2" presStyleIdx="1" presStyleCnt="6">
        <dgm:presLayoutVars>
          <dgm:chPref val="3"/>
        </dgm:presLayoutVars>
      </dgm:prSet>
      <dgm:spPr/>
    </dgm:pt>
    <dgm:pt modelId="{5C2DA4FC-9901-4DDB-824F-42948AADB0E7}" type="pres">
      <dgm:prSet presAssocID="{0FB46776-C3FC-425B-8FAB-E9148813013A}" presName="rootConnector" presStyleLbl="node2" presStyleIdx="1" presStyleCnt="6"/>
      <dgm:spPr/>
    </dgm:pt>
    <dgm:pt modelId="{37D0437F-EBDE-4B67-811A-548D38E374CB}" type="pres">
      <dgm:prSet presAssocID="{0FB46776-C3FC-425B-8FAB-E9148813013A}" presName="hierChild4" presStyleCnt="0"/>
      <dgm:spPr/>
    </dgm:pt>
    <dgm:pt modelId="{3B598E40-C61C-4135-BBB4-DB6116B986B0}" type="pres">
      <dgm:prSet presAssocID="{0FB46776-C3FC-425B-8FAB-E9148813013A}" presName="hierChild5" presStyleCnt="0"/>
      <dgm:spPr/>
    </dgm:pt>
    <dgm:pt modelId="{8DE3CAC6-1056-49E6-98B8-EC916A82D6A4}" type="pres">
      <dgm:prSet presAssocID="{E836862D-BE5A-4897-BADD-E9A190256DF7}" presName="Name37" presStyleLbl="parChTrans1D2" presStyleIdx="2" presStyleCnt="6"/>
      <dgm:spPr/>
    </dgm:pt>
    <dgm:pt modelId="{189E2BA4-3D00-4446-BE79-1B0C08990220}" type="pres">
      <dgm:prSet presAssocID="{D6E6182A-62E3-4090-915C-AF212F179236}" presName="hierRoot2" presStyleCnt="0">
        <dgm:presLayoutVars>
          <dgm:hierBranch val="init"/>
        </dgm:presLayoutVars>
      </dgm:prSet>
      <dgm:spPr/>
    </dgm:pt>
    <dgm:pt modelId="{112DFEF0-33A8-4F1F-84E1-BB3EF0E00F97}" type="pres">
      <dgm:prSet presAssocID="{D6E6182A-62E3-4090-915C-AF212F179236}" presName="rootComposite" presStyleCnt="0"/>
      <dgm:spPr/>
    </dgm:pt>
    <dgm:pt modelId="{1FDF8B20-3EF3-491C-9167-B043F209E2C0}" type="pres">
      <dgm:prSet presAssocID="{D6E6182A-62E3-4090-915C-AF212F179236}" presName="rootText" presStyleLbl="node2" presStyleIdx="2" presStyleCnt="6">
        <dgm:presLayoutVars>
          <dgm:chPref val="3"/>
        </dgm:presLayoutVars>
      </dgm:prSet>
      <dgm:spPr/>
    </dgm:pt>
    <dgm:pt modelId="{C693886E-F3F4-4082-B616-7E34EE50844A}" type="pres">
      <dgm:prSet presAssocID="{D6E6182A-62E3-4090-915C-AF212F179236}" presName="rootConnector" presStyleLbl="node2" presStyleIdx="2" presStyleCnt="6"/>
      <dgm:spPr/>
    </dgm:pt>
    <dgm:pt modelId="{27791F28-FECD-4301-8766-6700FD59BD4C}" type="pres">
      <dgm:prSet presAssocID="{D6E6182A-62E3-4090-915C-AF212F179236}" presName="hierChild4" presStyleCnt="0"/>
      <dgm:spPr/>
    </dgm:pt>
    <dgm:pt modelId="{66E052A6-7A16-4193-9912-16004ADA2F86}" type="pres">
      <dgm:prSet presAssocID="{D6E6182A-62E3-4090-915C-AF212F179236}" presName="hierChild5" presStyleCnt="0"/>
      <dgm:spPr/>
    </dgm:pt>
    <dgm:pt modelId="{ED986CC5-4DDA-47C4-90B1-5C56ACC83939}" type="pres">
      <dgm:prSet presAssocID="{2CE481D5-1780-4AE2-9AB5-968EB0E41B45}" presName="Name37" presStyleLbl="parChTrans1D2" presStyleIdx="3" presStyleCnt="6"/>
      <dgm:spPr/>
    </dgm:pt>
    <dgm:pt modelId="{1792FACB-A68C-4BC5-AC48-67E942C01E8A}" type="pres">
      <dgm:prSet presAssocID="{80AD3259-539E-4B51-8D72-7E69D9D4DF4B}" presName="hierRoot2" presStyleCnt="0">
        <dgm:presLayoutVars>
          <dgm:hierBranch val="init"/>
        </dgm:presLayoutVars>
      </dgm:prSet>
      <dgm:spPr/>
    </dgm:pt>
    <dgm:pt modelId="{871B85F2-003F-4C2D-863D-F5D261EE1EA1}" type="pres">
      <dgm:prSet presAssocID="{80AD3259-539E-4B51-8D72-7E69D9D4DF4B}" presName="rootComposite" presStyleCnt="0"/>
      <dgm:spPr/>
    </dgm:pt>
    <dgm:pt modelId="{B45C30EC-D147-4932-84A4-6D8725A06098}" type="pres">
      <dgm:prSet presAssocID="{80AD3259-539E-4B51-8D72-7E69D9D4DF4B}" presName="rootText" presStyleLbl="node2" presStyleIdx="3" presStyleCnt="6">
        <dgm:presLayoutVars>
          <dgm:chPref val="3"/>
        </dgm:presLayoutVars>
      </dgm:prSet>
      <dgm:spPr/>
    </dgm:pt>
    <dgm:pt modelId="{E7426FDC-BECA-472E-BC3F-0E38F7F9BCB6}" type="pres">
      <dgm:prSet presAssocID="{80AD3259-539E-4B51-8D72-7E69D9D4DF4B}" presName="rootConnector" presStyleLbl="node2" presStyleIdx="3" presStyleCnt="6"/>
      <dgm:spPr/>
    </dgm:pt>
    <dgm:pt modelId="{4C0CAFA7-9ED9-47C4-B575-A4C306C79A5B}" type="pres">
      <dgm:prSet presAssocID="{80AD3259-539E-4B51-8D72-7E69D9D4DF4B}" presName="hierChild4" presStyleCnt="0"/>
      <dgm:spPr/>
    </dgm:pt>
    <dgm:pt modelId="{0A527AB6-E65F-46E5-AE73-ECB4A39EEB24}" type="pres">
      <dgm:prSet presAssocID="{80AD3259-539E-4B51-8D72-7E69D9D4DF4B}" presName="hierChild5" presStyleCnt="0"/>
      <dgm:spPr/>
    </dgm:pt>
    <dgm:pt modelId="{63299E93-15D2-47D3-9280-12EB54FA7FD0}" type="pres">
      <dgm:prSet presAssocID="{51A3BBD5-D3C7-4521-948E-193E9A159927}" presName="Name37" presStyleLbl="parChTrans1D2" presStyleIdx="4" presStyleCnt="6"/>
      <dgm:spPr/>
    </dgm:pt>
    <dgm:pt modelId="{833DDDEF-D9C4-4813-85DD-4E7733FC7255}" type="pres">
      <dgm:prSet presAssocID="{20C8AB94-9179-412C-B43B-1583E792BE89}" presName="hierRoot2" presStyleCnt="0">
        <dgm:presLayoutVars>
          <dgm:hierBranch val="init"/>
        </dgm:presLayoutVars>
      </dgm:prSet>
      <dgm:spPr/>
    </dgm:pt>
    <dgm:pt modelId="{3A7D7DAA-C8F2-48F8-9324-4A1A8BF88F01}" type="pres">
      <dgm:prSet presAssocID="{20C8AB94-9179-412C-B43B-1583E792BE89}" presName="rootComposite" presStyleCnt="0"/>
      <dgm:spPr/>
    </dgm:pt>
    <dgm:pt modelId="{5FC9D97B-C70B-4E31-8DB7-558E2DEEB4BA}" type="pres">
      <dgm:prSet presAssocID="{20C8AB94-9179-412C-B43B-1583E792BE89}" presName="rootText" presStyleLbl="node2" presStyleIdx="4" presStyleCnt="6">
        <dgm:presLayoutVars>
          <dgm:chPref val="3"/>
        </dgm:presLayoutVars>
      </dgm:prSet>
      <dgm:spPr/>
    </dgm:pt>
    <dgm:pt modelId="{0EFFA61C-272F-4301-81BA-C4DD7A19EE52}" type="pres">
      <dgm:prSet presAssocID="{20C8AB94-9179-412C-B43B-1583E792BE89}" presName="rootConnector" presStyleLbl="node2" presStyleIdx="4" presStyleCnt="6"/>
      <dgm:spPr/>
    </dgm:pt>
    <dgm:pt modelId="{C2004FDA-1339-4D03-B6BD-A5AD65B29368}" type="pres">
      <dgm:prSet presAssocID="{20C8AB94-9179-412C-B43B-1583E792BE89}" presName="hierChild4" presStyleCnt="0"/>
      <dgm:spPr/>
    </dgm:pt>
    <dgm:pt modelId="{72122F1B-4F9E-4A63-93B4-4521D24368F8}" type="pres">
      <dgm:prSet presAssocID="{20C8AB94-9179-412C-B43B-1583E792BE89}" presName="hierChild5" presStyleCnt="0"/>
      <dgm:spPr/>
    </dgm:pt>
    <dgm:pt modelId="{26120362-8A83-46CC-869A-B65A9F1894A4}" type="pres">
      <dgm:prSet presAssocID="{BFFD547A-90AE-49E4-AD60-B7C8E7D7D267}" presName="Name37" presStyleLbl="parChTrans1D2" presStyleIdx="5" presStyleCnt="6"/>
      <dgm:spPr/>
    </dgm:pt>
    <dgm:pt modelId="{A3B04DB0-2E5C-47B6-AF27-F07E5D538CD3}" type="pres">
      <dgm:prSet presAssocID="{D3D08C5A-4E04-45AD-9090-B582616C035F}" presName="hierRoot2" presStyleCnt="0">
        <dgm:presLayoutVars>
          <dgm:hierBranch val="init"/>
        </dgm:presLayoutVars>
      </dgm:prSet>
      <dgm:spPr/>
    </dgm:pt>
    <dgm:pt modelId="{E80523F7-55F7-4800-A1BE-82156DD9387E}" type="pres">
      <dgm:prSet presAssocID="{D3D08C5A-4E04-45AD-9090-B582616C035F}" presName="rootComposite" presStyleCnt="0"/>
      <dgm:spPr/>
    </dgm:pt>
    <dgm:pt modelId="{01836B4A-DCEA-4104-A38E-BEC9477215BB}" type="pres">
      <dgm:prSet presAssocID="{D3D08C5A-4E04-45AD-9090-B582616C035F}" presName="rootText" presStyleLbl="node2" presStyleIdx="5" presStyleCnt="6">
        <dgm:presLayoutVars>
          <dgm:chPref val="3"/>
        </dgm:presLayoutVars>
      </dgm:prSet>
      <dgm:spPr/>
    </dgm:pt>
    <dgm:pt modelId="{FD616721-BBB0-4B71-90D7-85E2BDF218CD}" type="pres">
      <dgm:prSet presAssocID="{D3D08C5A-4E04-45AD-9090-B582616C035F}" presName="rootConnector" presStyleLbl="node2" presStyleIdx="5" presStyleCnt="6"/>
      <dgm:spPr/>
    </dgm:pt>
    <dgm:pt modelId="{941AEECD-374A-4D14-B061-225634F6DAF4}" type="pres">
      <dgm:prSet presAssocID="{D3D08C5A-4E04-45AD-9090-B582616C035F}" presName="hierChild4" presStyleCnt="0"/>
      <dgm:spPr/>
    </dgm:pt>
    <dgm:pt modelId="{3C3D4909-9CE5-4A26-9722-52E72A4300D7}" type="pres">
      <dgm:prSet presAssocID="{D3D08C5A-4E04-45AD-9090-B582616C035F}" presName="hierChild5" presStyleCnt="0"/>
      <dgm:spPr/>
    </dgm:pt>
    <dgm:pt modelId="{A71F3AC8-EC8E-4F18-AD86-F70A66DAE2D1}" type="pres">
      <dgm:prSet presAssocID="{B31C646C-7EE0-4A5D-AF8D-6519578C0189}" presName="hierChild3" presStyleCnt="0"/>
      <dgm:spPr/>
    </dgm:pt>
  </dgm:ptLst>
  <dgm:cxnLst>
    <dgm:cxn modelId="{50E3B90F-52FA-4ADE-AFE7-4D4CBB275489}" type="presOf" srcId="{D3D08C5A-4E04-45AD-9090-B582616C035F}" destId="{01836B4A-DCEA-4104-A38E-BEC9477215BB}" srcOrd="0" destOrd="0" presId="urn:microsoft.com/office/officeart/2005/8/layout/orgChart1"/>
    <dgm:cxn modelId="{DAE03E13-5A4C-4CB0-86D6-BB3056D1443D}" srcId="{43892AAE-4D23-42D2-B58D-0E748E1E1B29}" destId="{B31C646C-7EE0-4A5D-AF8D-6519578C0189}" srcOrd="0" destOrd="0" parTransId="{C11D63E5-FD91-409B-9006-1766FE3C32DC}" sibTransId="{5C1488BD-182D-4B21-97DF-5307D954D8E0}"/>
    <dgm:cxn modelId="{A8F1AA21-169C-4CA2-A192-3EAA4833625A}" type="presOf" srcId="{6364FC40-327D-4887-A9B3-AF2A8355A551}" destId="{D9A26FD4-5FED-4C42-BA94-DCC2B06870C8}" srcOrd="1" destOrd="0" presId="urn:microsoft.com/office/officeart/2005/8/layout/orgChart1"/>
    <dgm:cxn modelId="{86708828-F05C-4562-9D10-F44838658C36}" type="presOf" srcId="{80AD3259-539E-4B51-8D72-7E69D9D4DF4B}" destId="{E7426FDC-BECA-472E-BC3F-0E38F7F9BCB6}" srcOrd="1" destOrd="0" presId="urn:microsoft.com/office/officeart/2005/8/layout/orgChart1"/>
    <dgm:cxn modelId="{2387A730-CD19-4220-92DF-2C38EEAAD562}" srcId="{B31C646C-7EE0-4A5D-AF8D-6519578C0189}" destId="{80AD3259-539E-4B51-8D72-7E69D9D4DF4B}" srcOrd="3" destOrd="0" parTransId="{2CE481D5-1780-4AE2-9AB5-968EB0E41B45}" sibTransId="{B0CEADC9-3909-47B9-9B43-7CD60A15DF72}"/>
    <dgm:cxn modelId="{C2EC8133-D3F7-4BF3-B3C7-BF07DCF51E8C}" srcId="{B31C646C-7EE0-4A5D-AF8D-6519578C0189}" destId="{20C8AB94-9179-412C-B43B-1583E792BE89}" srcOrd="4" destOrd="0" parTransId="{51A3BBD5-D3C7-4521-948E-193E9A159927}" sibTransId="{10486E23-979C-4669-BE41-C7E567B75F25}"/>
    <dgm:cxn modelId="{18E42B3D-9AFB-49D1-8621-4AD0236CAE60}" srcId="{B31C646C-7EE0-4A5D-AF8D-6519578C0189}" destId="{D6E6182A-62E3-4090-915C-AF212F179236}" srcOrd="2" destOrd="0" parTransId="{E836862D-BE5A-4897-BADD-E9A190256DF7}" sibTransId="{8B35763D-1022-4185-BCB6-1FAB76ED7C60}"/>
    <dgm:cxn modelId="{32D23B43-5FB3-4A2F-BC2B-C9C7EFB9B172}" type="presOf" srcId="{D3D08C5A-4E04-45AD-9090-B582616C035F}" destId="{FD616721-BBB0-4B71-90D7-85E2BDF218CD}" srcOrd="1" destOrd="0" presId="urn:microsoft.com/office/officeart/2005/8/layout/orgChart1"/>
    <dgm:cxn modelId="{95267369-40D1-43E6-9EA6-61840E097B05}" srcId="{B31C646C-7EE0-4A5D-AF8D-6519578C0189}" destId="{6364FC40-327D-4887-A9B3-AF2A8355A551}" srcOrd="0" destOrd="0" parTransId="{DEBEE6A0-E4B5-4125-B9D8-318236243BBF}" sibTransId="{072A7A5E-8F33-4E30-9FE8-9B0BD7570C7C}"/>
    <dgm:cxn modelId="{B640AD6F-B6E6-455A-BF2C-48F82ED6D358}" type="presOf" srcId="{B31C646C-7EE0-4A5D-AF8D-6519578C0189}" destId="{6297A115-50AB-479D-B25F-2ADA9EFCC427}" srcOrd="1" destOrd="0" presId="urn:microsoft.com/office/officeart/2005/8/layout/orgChart1"/>
    <dgm:cxn modelId="{99AEB150-080E-49D1-9EE0-2D07A76F0F94}" type="presOf" srcId="{20C8AB94-9179-412C-B43B-1583E792BE89}" destId="{5FC9D97B-C70B-4E31-8DB7-558E2DEEB4BA}" srcOrd="0" destOrd="0" presId="urn:microsoft.com/office/officeart/2005/8/layout/orgChart1"/>
    <dgm:cxn modelId="{B4EE4A73-9621-4ABF-B39C-93E415B21CF4}" type="presOf" srcId="{6364FC40-327D-4887-A9B3-AF2A8355A551}" destId="{5959EE78-7F39-457C-AEC3-842687B6E6D3}" srcOrd="0" destOrd="0" presId="urn:microsoft.com/office/officeart/2005/8/layout/orgChart1"/>
    <dgm:cxn modelId="{E6C75557-43A4-4BA0-87EA-167BC5114062}" type="presOf" srcId="{43892AAE-4D23-42D2-B58D-0E748E1E1B29}" destId="{0C86A6C6-EC24-4C59-9A1D-7009E4DFD660}" srcOrd="0" destOrd="0" presId="urn:microsoft.com/office/officeart/2005/8/layout/orgChart1"/>
    <dgm:cxn modelId="{F0F4EB59-A0E8-4B50-9549-41F46158604E}" type="presOf" srcId="{51A3BBD5-D3C7-4521-948E-193E9A159927}" destId="{63299E93-15D2-47D3-9280-12EB54FA7FD0}" srcOrd="0" destOrd="0" presId="urn:microsoft.com/office/officeart/2005/8/layout/orgChart1"/>
    <dgm:cxn modelId="{633A1083-5544-4C6F-9A59-D150F95D4701}" type="presOf" srcId="{9D2E4118-5161-47B9-8277-53528AEC62AD}" destId="{23B9E5B9-E89E-4C43-8BB5-E7BAF1F1ACD3}" srcOrd="0" destOrd="0" presId="urn:microsoft.com/office/officeart/2005/8/layout/orgChart1"/>
    <dgm:cxn modelId="{113EED90-C2CD-4476-974E-E478B1052364}" type="presOf" srcId="{0FB46776-C3FC-425B-8FAB-E9148813013A}" destId="{5C2DA4FC-9901-4DDB-824F-42948AADB0E7}" srcOrd="1" destOrd="0" presId="urn:microsoft.com/office/officeart/2005/8/layout/orgChart1"/>
    <dgm:cxn modelId="{1BA00FB0-9C71-4024-A091-8A8611B367A2}" type="presOf" srcId="{BFFD547A-90AE-49E4-AD60-B7C8E7D7D267}" destId="{26120362-8A83-46CC-869A-B65A9F1894A4}" srcOrd="0" destOrd="0" presId="urn:microsoft.com/office/officeart/2005/8/layout/orgChart1"/>
    <dgm:cxn modelId="{A7C563B4-FE1B-4F2E-BE82-54C00AA05E7B}" type="presOf" srcId="{0FB46776-C3FC-425B-8FAB-E9148813013A}" destId="{66F9CD53-EE43-4C70-96E3-3734D301325C}" srcOrd="0" destOrd="0" presId="urn:microsoft.com/office/officeart/2005/8/layout/orgChart1"/>
    <dgm:cxn modelId="{5F6345BB-5BC7-4BC9-9613-D18079EB28C9}" type="presOf" srcId="{80AD3259-539E-4B51-8D72-7E69D9D4DF4B}" destId="{B45C30EC-D147-4932-84A4-6D8725A06098}" srcOrd="0" destOrd="0" presId="urn:microsoft.com/office/officeart/2005/8/layout/orgChart1"/>
    <dgm:cxn modelId="{113D64BE-CAAE-4CE0-8212-6F8F68523F24}" type="presOf" srcId="{DEBEE6A0-E4B5-4125-B9D8-318236243BBF}" destId="{020EE600-F5FE-4098-81C6-305414C95439}" srcOrd="0" destOrd="0" presId="urn:microsoft.com/office/officeart/2005/8/layout/orgChart1"/>
    <dgm:cxn modelId="{57EC18C4-4F02-4202-98DA-7061DCDA8014}" srcId="{B31C646C-7EE0-4A5D-AF8D-6519578C0189}" destId="{0FB46776-C3FC-425B-8FAB-E9148813013A}" srcOrd="1" destOrd="0" parTransId="{9D2E4118-5161-47B9-8277-53528AEC62AD}" sibTransId="{D2A0D4FE-EF9E-4657-AAC6-99D98FD90E37}"/>
    <dgm:cxn modelId="{1A8490C7-CBF7-4F8B-90AF-7B8236170622}" type="presOf" srcId="{2CE481D5-1780-4AE2-9AB5-968EB0E41B45}" destId="{ED986CC5-4DDA-47C4-90B1-5C56ACC83939}" srcOrd="0" destOrd="0" presId="urn:microsoft.com/office/officeart/2005/8/layout/orgChart1"/>
    <dgm:cxn modelId="{E6FBE6CE-D918-4074-B435-1F5189C47F16}" type="presOf" srcId="{B31C646C-7EE0-4A5D-AF8D-6519578C0189}" destId="{306C7531-FDBC-45E9-A7AB-C51AD21B8264}" srcOrd="0" destOrd="0" presId="urn:microsoft.com/office/officeart/2005/8/layout/orgChart1"/>
    <dgm:cxn modelId="{18BA51D8-C8FF-4191-90C4-7CEFAEA40166}" srcId="{B31C646C-7EE0-4A5D-AF8D-6519578C0189}" destId="{D3D08C5A-4E04-45AD-9090-B582616C035F}" srcOrd="5" destOrd="0" parTransId="{BFFD547A-90AE-49E4-AD60-B7C8E7D7D267}" sibTransId="{BF92030F-C0C4-467D-84B2-B3C5E2785BB4}"/>
    <dgm:cxn modelId="{A7A36EE2-C4E0-4014-A2F2-521BDF22F396}" type="presOf" srcId="{E836862D-BE5A-4897-BADD-E9A190256DF7}" destId="{8DE3CAC6-1056-49E6-98B8-EC916A82D6A4}" srcOrd="0" destOrd="0" presId="urn:microsoft.com/office/officeart/2005/8/layout/orgChart1"/>
    <dgm:cxn modelId="{85156BE4-CAAB-49C4-87D3-05DFA9624E07}" type="presOf" srcId="{D6E6182A-62E3-4090-915C-AF212F179236}" destId="{C693886E-F3F4-4082-B616-7E34EE50844A}" srcOrd="1" destOrd="0" presId="urn:microsoft.com/office/officeart/2005/8/layout/orgChart1"/>
    <dgm:cxn modelId="{B8695DE9-5643-4879-8E38-BE2D10287CA0}" type="presOf" srcId="{20C8AB94-9179-412C-B43B-1583E792BE89}" destId="{0EFFA61C-272F-4301-81BA-C4DD7A19EE52}" srcOrd="1" destOrd="0" presId="urn:microsoft.com/office/officeart/2005/8/layout/orgChart1"/>
    <dgm:cxn modelId="{1F7F1DF9-5F3F-4D59-82BD-E2450AAA197A}" type="presOf" srcId="{D6E6182A-62E3-4090-915C-AF212F179236}" destId="{1FDF8B20-3EF3-491C-9167-B043F209E2C0}" srcOrd="0" destOrd="0" presId="urn:microsoft.com/office/officeart/2005/8/layout/orgChart1"/>
    <dgm:cxn modelId="{C0EE43E4-DD3A-4A62-9C1B-ACC0E01B2378}" type="presParOf" srcId="{0C86A6C6-EC24-4C59-9A1D-7009E4DFD660}" destId="{7700DA5D-4D66-4F10-B764-BFFB95949996}" srcOrd="0" destOrd="0" presId="urn:microsoft.com/office/officeart/2005/8/layout/orgChart1"/>
    <dgm:cxn modelId="{7C8E36C6-EA37-4E86-8F5F-7B24AC42C1F0}" type="presParOf" srcId="{7700DA5D-4D66-4F10-B764-BFFB95949996}" destId="{9E789044-AAB6-4DDF-BD47-45E2AFC751E2}" srcOrd="0" destOrd="0" presId="urn:microsoft.com/office/officeart/2005/8/layout/orgChart1"/>
    <dgm:cxn modelId="{68A1ED91-D1F7-4AF4-A852-DAE340B90716}" type="presParOf" srcId="{9E789044-AAB6-4DDF-BD47-45E2AFC751E2}" destId="{306C7531-FDBC-45E9-A7AB-C51AD21B8264}" srcOrd="0" destOrd="0" presId="urn:microsoft.com/office/officeart/2005/8/layout/orgChart1"/>
    <dgm:cxn modelId="{39A3D236-AA14-452F-A0DB-E99BA45609A6}" type="presParOf" srcId="{9E789044-AAB6-4DDF-BD47-45E2AFC751E2}" destId="{6297A115-50AB-479D-B25F-2ADA9EFCC427}" srcOrd="1" destOrd="0" presId="urn:microsoft.com/office/officeart/2005/8/layout/orgChart1"/>
    <dgm:cxn modelId="{F88755D7-2C61-4C6B-9DE1-58062EB0C51F}" type="presParOf" srcId="{7700DA5D-4D66-4F10-B764-BFFB95949996}" destId="{405C9568-2987-4884-98E4-6F9EC4956168}" srcOrd="1" destOrd="0" presId="urn:microsoft.com/office/officeart/2005/8/layout/orgChart1"/>
    <dgm:cxn modelId="{73A53951-2A95-4808-9E06-CB2BE705359D}" type="presParOf" srcId="{405C9568-2987-4884-98E4-6F9EC4956168}" destId="{020EE600-F5FE-4098-81C6-305414C95439}" srcOrd="0" destOrd="0" presId="urn:microsoft.com/office/officeart/2005/8/layout/orgChart1"/>
    <dgm:cxn modelId="{67CFA511-C49C-492D-AD91-869D71E26458}" type="presParOf" srcId="{405C9568-2987-4884-98E4-6F9EC4956168}" destId="{417DCC01-95F9-42A8-8F8A-AC0FBCDF5591}" srcOrd="1" destOrd="0" presId="urn:microsoft.com/office/officeart/2005/8/layout/orgChart1"/>
    <dgm:cxn modelId="{9DDFAF6C-80B3-4865-8E00-E3C195A8110C}" type="presParOf" srcId="{417DCC01-95F9-42A8-8F8A-AC0FBCDF5591}" destId="{7BB5C23F-7A53-4716-A868-C4AE4562E49B}" srcOrd="0" destOrd="0" presId="urn:microsoft.com/office/officeart/2005/8/layout/orgChart1"/>
    <dgm:cxn modelId="{067A22EE-B7C0-4203-9B24-9A074CBBE22E}" type="presParOf" srcId="{7BB5C23F-7A53-4716-A868-C4AE4562E49B}" destId="{5959EE78-7F39-457C-AEC3-842687B6E6D3}" srcOrd="0" destOrd="0" presId="urn:microsoft.com/office/officeart/2005/8/layout/orgChart1"/>
    <dgm:cxn modelId="{5790CF55-8860-4591-A085-2B964BC64BF5}" type="presParOf" srcId="{7BB5C23F-7A53-4716-A868-C4AE4562E49B}" destId="{D9A26FD4-5FED-4C42-BA94-DCC2B06870C8}" srcOrd="1" destOrd="0" presId="urn:microsoft.com/office/officeart/2005/8/layout/orgChart1"/>
    <dgm:cxn modelId="{7E8EAC03-5C1D-4FED-946A-9AB77DAB99D1}" type="presParOf" srcId="{417DCC01-95F9-42A8-8F8A-AC0FBCDF5591}" destId="{FBF8CA70-ED27-4EFC-9D88-D047866AA85D}" srcOrd="1" destOrd="0" presId="urn:microsoft.com/office/officeart/2005/8/layout/orgChart1"/>
    <dgm:cxn modelId="{D6D6EE26-53E1-4695-9B7B-ABD42E11ED63}" type="presParOf" srcId="{417DCC01-95F9-42A8-8F8A-AC0FBCDF5591}" destId="{14B7E966-328F-4FD3-B09C-3C233A52AE11}" srcOrd="2" destOrd="0" presId="urn:microsoft.com/office/officeart/2005/8/layout/orgChart1"/>
    <dgm:cxn modelId="{C3C73540-D87F-4306-8ED2-4216FC4DCBF4}" type="presParOf" srcId="{405C9568-2987-4884-98E4-6F9EC4956168}" destId="{23B9E5B9-E89E-4C43-8BB5-E7BAF1F1ACD3}" srcOrd="2" destOrd="0" presId="urn:microsoft.com/office/officeart/2005/8/layout/orgChart1"/>
    <dgm:cxn modelId="{2F5DCE70-934C-4D12-A773-EE3FFAFAE3D2}" type="presParOf" srcId="{405C9568-2987-4884-98E4-6F9EC4956168}" destId="{D0CD23F2-3B40-4D2A-BBF9-459148C5772F}" srcOrd="3" destOrd="0" presId="urn:microsoft.com/office/officeart/2005/8/layout/orgChart1"/>
    <dgm:cxn modelId="{F3E38EAE-F514-4C42-BFC6-132599C91099}" type="presParOf" srcId="{D0CD23F2-3B40-4D2A-BBF9-459148C5772F}" destId="{994908E1-FBDD-4B07-92A7-CC42012A88B0}" srcOrd="0" destOrd="0" presId="urn:microsoft.com/office/officeart/2005/8/layout/orgChart1"/>
    <dgm:cxn modelId="{85B6A25F-4871-452C-B5BD-8A8DE72AA440}" type="presParOf" srcId="{994908E1-FBDD-4B07-92A7-CC42012A88B0}" destId="{66F9CD53-EE43-4C70-96E3-3734D301325C}" srcOrd="0" destOrd="0" presId="urn:microsoft.com/office/officeart/2005/8/layout/orgChart1"/>
    <dgm:cxn modelId="{0119C080-EFF4-476C-A90C-F2215DFAF6DB}" type="presParOf" srcId="{994908E1-FBDD-4B07-92A7-CC42012A88B0}" destId="{5C2DA4FC-9901-4DDB-824F-42948AADB0E7}" srcOrd="1" destOrd="0" presId="urn:microsoft.com/office/officeart/2005/8/layout/orgChart1"/>
    <dgm:cxn modelId="{24B0C6D5-3BDC-4630-A3E1-3A0CCCD86C98}" type="presParOf" srcId="{D0CD23F2-3B40-4D2A-BBF9-459148C5772F}" destId="{37D0437F-EBDE-4B67-811A-548D38E374CB}" srcOrd="1" destOrd="0" presId="urn:microsoft.com/office/officeart/2005/8/layout/orgChart1"/>
    <dgm:cxn modelId="{04F31011-560A-4C74-B009-26EF7F62AE25}" type="presParOf" srcId="{D0CD23F2-3B40-4D2A-BBF9-459148C5772F}" destId="{3B598E40-C61C-4135-BBB4-DB6116B986B0}" srcOrd="2" destOrd="0" presId="urn:microsoft.com/office/officeart/2005/8/layout/orgChart1"/>
    <dgm:cxn modelId="{F1536DB6-1568-4757-A115-F287333F30B8}" type="presParOf" srcId="{405C9568-2987-4884-98E4-6F9EC4956168}" destId="{8DE3CAC6-1056-49E6-98B8-EC916A82D6A4}" srcOrd="4" destOrd="0" presId="urn:microsoft.com/office/officeart/2005/8/layout/orgChart1"/>
    <dgm:cxn modelId="{B6ED9AA6-83C6-4983-A452-585895A06C52}" type="presParOf" srcId="{405C9568-2987-4884-98E4-6F9EC4956168}" destId="{189E2BA4-3D00-4446-BE79-1B0C08990220}" srcOrd="5" destOrd="0" presId="urn:microsoft.com/office/officeart/2005/8/layout/orgChart1"/>
    <dgm:cxn modelId="{4CC570F5-F4F7-4568-B386-54E16CACC5AE}" type="presParOf" srcId="{189E2BA4-3D00-4446-BE79-1B0C08990220}" destId="{112DFEF0-33A8-4F1F-84E1-BB3EF0E00F97}" srcOrd="0" destOrd="0" presId="urn:microsoft.com/office/officeart/2005/8/layout/orgChart1"/>
    <dgm:cxn modelId="{0BCFD103-1E36-49FE-AC1D-D4203376C32B}" type="presParOf" srcId="{112DFEF0-33A8-4F1F-84E1-BB3EF0E00F97}" destId="{1FDF8B20-3EF3-491C-9167-B043F209E2C0}" srcOrd="0" destOrd="0" presId="urn:microsoft.com/office/officeart/2005/8/layout/orgChart1"/>
    <dgm:cxn modelId="{6A1F0B6C-38C4-4F13-B0D7-4B470656C28C}" type="presParOf" srcId="{112DFEF0-33A8-4F1F-84E1-BB3EF0E00F97}" destId="{C693886E-F3F4-4082-B616-7E34EE50844A}" srcOrd="1" destOrd="0" presId="urn:microsoft.com/office/officeart/2005/8/layout/orgChart1"/>
    <dgm:cxn modelId="{D423D637-8C02-499E-8132-174B01647E17}" type="presParOf" srcId="{189E2BA4-3D00-4446-BE79-1B0C08990220}" destId="{27791F28-FECD-4301-8766-6700FD59BD4C}" srcOrd="1" destOrd="0" presId="urn:microsoft.com/office/officeart/2005/8/layout/orgChart1"/>
    <dgm:cxn modelId="{EF41CD7E-2992-458B-B044-761849C6F0C6}" type="presParOf" srcId="{189E2BA4-3D00-4446-BE79-1B0C08990220}" destId="{66E052A6-7A16-4193-9912-16004ADA2F86}" srcOrd="2" destOrd="0" presId="urn:microsoft.com/office/officeart/2005/8/layout/orgChart1"/>
    <dgm:cxn modelId="{8A632E42-C8A0-4746-BBDD-5D14F513986A}" type="presParOf" srcId="{405C9568-2987-4884-98E4-6F9EC4956168}" destId="{ED986CC5-4DDA-47C4-90B1-5C56ACC83939}" srcOrd="6" destOrd="0" presId="urn:microsoft.com/office/officeart/2005/8/layout/orgChart1"/>
    <dgm:cxn modelId="{6E5BE706-F966-4910-AAE7-3D903B4566A6}" type="presParOf" srcId="{405C9568-2987-4884-98E4-6F9EC4956168}" destId="{1792FACB-A68C-4BC5-AC48-67E942C01E8A}" srcOrd="7" destOrd="0" presId="urn:microsoft.com/office/officeart/2005/8/layout/orgChart1"/>
    <dgm:cxn modelId="{9A1F3291-AC16-49A9-BE73-1A322BFD7798}" type="presParOf" srcId="{1792FACB-A68C-4BC5-AC48-67E942C01E8A}" destId="{871B85F2-003F-4C2D-863D-F5D261EE1EA1}" srcOrd="0" destOrd="0" presId="urn:microsoft.com/office/officeart/2005/8/layout/orgChart1"/>
    <dgm:cxn modelId="{BBE4FA66-5199-4272-8196-956F3C9AE3D7}" type="presParOf" srcId="{871B85F2-003F-4C2D-863D-F5D261EE1EA1}" destId="{B45C30EC-D147-4932-84A4-6D8725A06098}" srcOrd="0" destOrd="0" presId="urn:microsoft.com/office/officeart/2005/8/layout/orgChart1"/>
    <dgm:cxn modelId="{C8B0E6A7-3EEC-43CF-ABA4-D617F7E66DA0}" type="presParOf" srcId="{871B85F2-003F-4C2D-863D-F5D261EE1EA1}" destId="{E7426FDC-BECA-472E-BC3F-0E38F7F9BCB6}" srcOrd="1" destOrd="0" presId="urn:microsoft.com/office/officeart/2005/8/layout/orgChart1"/>
    <dgm:cxn modelId="{69BEA6D3-D22E-457C-A956-FE068763695A}" type="presParOf" srcId="{1792FACB-A68C-4BC5-AC48-67E942C01E8A}" destId="{4C0CAFA7-9ED9-47C4-B575-A4C306C79A5B}" srcOrd="1" destOrd="0" presId="urn:microsoft.com/office/officeart/2005/8/layout/orgChart1"/>
    <dgm:cxn modelId="{D4D2FD8B-0952-4F87-9A1B-50232D6523F9}" type="presParOf" srcId="{1792FACB-A68C-4BC5-AC48-67E942C01E8A}" destId="{0A527AB6-E65F-46E5-AE73-ECB4A39EEB24}" srcOrd="2" destOrd="0" presId="urn:microsoft.com/office/officeart/2005/8/layout/orgChart1"/>
    <dgm:cxn modelId="{FDE0525E-DB6A-455E-ABA7-1B7B2565BDC7}" type="presParOf" srcId="{405C9568-2987-4884-98E4-6F9EC4956168}" destId="{63299E93-15D2-47D3-9280-12EB54FA7FD0}" srcOrd="8" destOrd="0" presId="urn:microsoft.com/office/officeart/2005/8/layout/orgChart1"/>
    <dgm:cxn modelId="{733C9721-A0EE-4BDD-BDF4-ADC57D06CA64}" type="presParOf" srcId="{405C9568-2987-4884-98E4-6F9EC4956168}" destId="{833DDDEF-D9C4-4813-85DD-4E7733FC7255}" srcOrd="9" destOrd="0" presId="urn:microsoft.com/office/officeart/2005/8/layout/orgChart1"/>
    <dgm:cxn modelId="{D672A119-2AFD-4FA8-A6B1-8569EC99B25F}" type="presParOf" srcId="{833DDDEF-D9C4-4813-85DD-4E7733FC7255}" destId="{3A7D7DAA-C8F2-48F8-9324-4A1A8BF88F01}" srcOrd="0" destOrd="0" presId="urn:microsoft.com/office/officeart/2005/8/layout/orgChart1"/>
    <dgm:cxn modelId="{BB788C6B-025E-4C7A-869E-DF809F43C5B1}" type="presParOf" srcId="{3A7D7DAA-C8F2-48F8-9324-4A1A8BF88F01}" destId="{5FC9D97B-C70B-4E31-8DB7-558E2DEEB4BA}" srcOrd="0" destOrd="0" presId="urn:microsoft.com/office/officeart/2005/8/layout/orgChart1"/>
    <dgm:cxn modelId="{50F2FB5E-4789-4F81-A570-04958DEA2070}" type="presParOf" srcId="{3A7D7DAA-C8F2-48F8-9324-4A1A8BF88F01}" destId="{0EFFA61C-272F-4301-81BA-C4DD7A19EE52}" srcOrd="1" destOrd="0" presId="urn:microsoft.com/office/officeart/2005/8/layout/orgChart1"/>
    <dgm:cxn modelId="{68CAD8EA-8FE5-4A15-9735-B549F3973F4B}" type="presParOf" srcId="{833DDDEF-D9C4-4813-85DD-4E7733FC7255}" destId="{C2004FDA-1339-4D03-B6BD-A5AD65B29368}" srcOrd="1" destOrd="0" presId="urn:microsoft.com/office/officeart/2005/8/layout/orgChart1"/>
    <dgm:cxn modelId="{49271899-61A7-42F8-9542-1FE77F459464}" type="presParOf" srcId="{833DDDEF-D9C4-4813-85DD-4E7733FC7255}" destId="{72122F1B-4F9E-4A63-93B4-4521D24368F8}" srcOrd="2" destOrd="0" presId="urn:microsoft.com/office/officeart/2005/8/layout/orgChart1"/>
    <dgm:cxn modelId="{84179C94-09EF-4769-BA25-6278A421BA32}" type="presParOf" srcId="{405C9568-2987-4884-98E4-6F9EC4956168}" destId="{26120362-8A83-46CC-869A-B65A9F1894A4}" srcOrd="10" destOrd="0" presId="urn:microsoft.com/office/officeart/2005/8/layout/orgChart1"/>
    <dgm:cxn modelId="{2E6F4879-1DCA-4C1D-9980-D3428ADC9432}" type="presParOf" srcId="{405C9568-2987-4884-98E4-6F9EC4956168}" destId="{A3B04DB0-2E5C-47B6-AF27-F07E5D538CD3}" srcOrd="11" destOrd="0" presId="urn:microsoft.com/office/officeart/2005/8/layout/orgChart1"/>
    <dgm:cxn modelId="{EC472192-0E16-4D7D-B9E9-B82BF7B2EDFE}" type="presParOf" srcId="{A3B04DB0-2E5C-47B6-AF27-F07E5D538CD3}" destId="{E80523F7-55F7-4800-A1BE-82156DD9387E}" srcOrd="0" destOrd="0" presId="urn:microsoft.com/office/officeart/2005/8/layout/orgChart1"/>
    <dgm:cxn modelId="{DDB9CBB7-5AE1-4B8F-ABA3-DEBD29A518CA}" type="presParOf" srcId="{E80523F7-55F7-4800-A1BE-82156DD9387E}" destId="{01836B4A-DCEA-4104-A38E-BEC9477215BB}" srcOrd="0" destOrd="0" presId="urn:microsoft.com/office/officeart/2005/8/layout/orgChart1"/>
    <dgm:cxn modelId="{5644FEC6-4EDA-410F-A145-77A5350D2BD8}" type="presParOf" srcId="{E80523F7-55F7-4800-A1BE-82156DD9387E}" destId="{FD616721-BBB0-4B71-90D7-85E2BDF218CD}" srcOrd="1" destOrd="0" presId="urn:microsoft.com/office/officeart/2005/8/layout/orgChart1"/>
    <dgm:cxn modelId="{3D9FE5B5-F530-4BF3-8AC7-334DB3B8FA00}" type="presParOf" srcId="{A3B04DB0-2E5C-47B6-AF27-F07E5D538CD3}" destId="{941AEECD-374A-4D14-B061-225634F6DAF4}" srcOrd="1" destOrd="0" presId="urn:microsoft.com/office/officeart/2005/8/layout/orgChart1"/>
    <dgm:cxn modelId="{1014BB01-BC97-4F64-8876-FD1CC5746D11}" type="presParOf" srcId="{A3B04DB0-2E5C-47B6-AF27-F07E5D538CD3}" destId="{3C3D4909-9CE5-4A26-9722-52E72A4300D7}" srcOrd="2" destOrd="0" presId="urn:microsoft.com/office/officeart/2005/8/layout/orgChart1"/>
    <dgm:cxn modelId="{3A9D1FFA-B416-468E-9C3E-6FFBCCB5E70D}" type="presParOf" srcId="{7700DA5D-4D66-4F10-B764-BFFB95949996}" destId="{A71F3AC8-EC8E-4F18-AD86-F70A66DAE2D1}"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246457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246457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246457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246457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246457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246457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161279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1612790"/>
        <a:ext cx="1703577" cy="851788"/>
      </dsp:txXfrm>
    </dsp:sp>
    <dsp:sp modelId="{5959EE78-7F39-457C-AEC3-842687B6E6D3}">
      <dsp:nvSpPr>
        <dsp:cNvPr id="0" name=""/>
        <dsp:cNvSpPr/>
      </dsp:nvSpPr>
      <dsp:spPr>
        <a:xfrm>
          <a:off x="3805"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2822330"/>
        <a:ext cx="1703577" cy="851788"/>
      </dsp:txXfrm>
    </dsp:sp>
    <dsp:sp modelId="{66F9CD53-EE43-4C70-96E3-3734D301325C}">
      <dsp:nvSpPr>
        <dsp:cNvPr id="0" name=""/>
        <dsp:cNvSpPr/>
      </dsp:nvSpPr>
      <dsp:spPr>
        <a:xfrm>
          <a:off x="2065133"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2822330"/>
        <a:ext cx="1703577" cy="851788"/>
      </dsp:txXfrm>
    </dsp:sp>
    <dsp:sp modelId="{1FDF8B20-3EF3-491C-9167-B043F209E2C0}">
      <dsp:nvSpPr>
        <dsp:cNvPr id="0" name=""/>
        <dsp:cNvSpPr/>
      </dsp:nvSpPr>
      <dsp:spPr>
        <a:xfrm>
          <a:off x="4126461"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2822330"/>
        <a:ext cx="1703577" cy="851788"/>
      </dsp:txXfrm>
    </dsp:sp>
    <dsp:sp modelId="{B45C30EC-D147-4932-84A4-6D8725A06098}">
      <dsp:nvSpPr>
        <dsp:cNvPr id="0" name=""/>
        <dsp:cNvSpPr/>
      </dsp:nvSpPr>
      <dsp:spPr>
        <a:xfrm>
          <a:off x="6187790"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2822330"/>
        <a:ext cx="1703577" cy="851788"/>
      </dsp:txXfrm>
    </dsp:sp>
    <dsp:sp modelId="{5FC9D97B-C70B-4E31-8DB7-558E2DEEB4BA}">
      <dsp:nvSpPr>
        <dsp:cNvPr id="0" name=""/>
        <dsp:cNvSpPr/>
      </dsp:nvSpPr>
      <dsp:spPr>
        <a:xfrm>
          <a:off x="8249118"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2822330"/>
        <a:ext cx="1703577" cy="851788"/>
      </dsp:txXfrm>
    </dsp:sp>
    <dsp:sp modelId="{01836B4A-DCEA-4104-A38E-BEC9477215BB}">
      <dsp:nvSpPr>
        <dsp:cNvPr id="0" name=""/>
        <dsp:cNvSpPr/>
      </dsp:nvSpPr>
      <dsp:spPr>
        <a:xfrm>
          <a:off x="10310446"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2822330"/>
        <a:ext cx="1703577" cy="8517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246457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246457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246457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246457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246457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246457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161279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1612790"/>
        <a:ext cx="1703577" cy="851788"/>
      </dsp:txXfrm>
    </dsp:sp>
    <dsp:sp modelId="{5959EE78-7F39-457C-AEC3-842687B6E6D3}">
      <dsp:nvSpPr>
        <dsp:cNvPr id="0" name=""/>
        <dsp:cNvSpPr/>
      </dsp:nvSpPr>
      <dsp:spPr>
        <a:xfrm>
          <a:off x="3805"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2822330"/>
        <a:ext cx="1703577" cy="851788"/>
      </dsp:txXfrm>
    </dsp:sp>
    <dsp:sp modelId="{66F9CD53-EE43-4C70-96E3-3734D301325C}">
      <dsp:nvSpPr>
        <dsp:cNvPr id="0" name=""/>
        <dsp:cNvSpPr/>
      </dsp:nvSpPr>
      <dsp:spPr>
        <a:xfrm>
          <a:off x="2065133"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2822330"/>
        <a:ext cx="1703577" cy="851788"/>
      </dsp:txXfrm>
    </dsp:sp>
    <dsp:sp modelId="{1FDF8B20-3EF3-491C-9167-B043F209E2C0}">
      <dsp:nvSpPr>
        <dsp:cNvPr id="0" name=""/>
        <dsp:cNvSpPr/>
      </dsp:nvSpPr>
      <dsp:spPr>
        <a:xfrm>
          <a:off x="4126461"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2822330"/>
        <a:ext cx="1703577" cy="851788"/>
      </dsp:txXfrm>
    </dsp:sp>
    <dsp:sp modelId="{B45C30EC-D147-4932-84A4-6D8725A06098}">
      <dsp:nvSpPr>
        <dsp:cNvPr id="0" name=""/>
        <dsp:cNvSpPr/>
      </dsp:nvSpPr>
      <dsp:spPr>
        <a:xfrm>
          <a:off x="6187790"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2822330"/>
        <a:ext cx="1703577" cy="851788"/>
      </dsp:txXfrm>
    </dsp:sp>
    <dsp:sp modelId="{5FC9D97B-C70B-4E31-8DB7-558E2DEEB4BA}">
      <dsp:nvSpPr>
        <dsp:cNvPr id="0" name=""/>
        <dsp:cNvSpPr/>
      </dsp:nvSpPr>
      <dsp:spPr>
        <a:xfrm>
          <a:off x="8249118"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2822330"/>
        <a:ext cx="1703577" cy="851788"/>
      </dsp:txXfrm>
    </dsp:sp>
    <dsp:sp modelId="{01836B4A-DCEA-4104-A38E-BEC9477215BB}">
      <dsp:nvSpPr>
        <dsp:cNvPr id="0" name=""/>
        <dsp:cNvSpPr/>
      </dsp:nvSpPr>
      <dsp:spPr>
        <a:xfrm>
          <a:off x="10310446"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2822330"/>
        <a:ext cx="1703577" cy="85178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246457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246457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246457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246457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246457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246457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161279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1612790"/>
        <a:ext cx="1703577" cy="851788"/>
      </dsp:txXfrm>
    </dsp:sp>
    <dsp:sp modelId="{5959EE78-7F39-457C-AEC3-842687B6E6D3}">
      <dsp:nvSpPr>
        <dsp:cNvPr id="0" name=""/>
        <dsp:cNvSpPr/>
      </dsp:nvSpPr>
      <dsp:spPr>
        <a:xfrm>
          <a:off x="3805"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2822330"/>
        <a:ext cx="1703577" cy="851788"/>
      </dsp:txXfrm>
    </dsp:sp>
    <dsp:sp modelId="{66F9CD53-EE43-4C70-96E3-3734D301325C}">
      <dsp:nvSpPr>
        <dsp:cNvPr id="0" name=""/>
        <dsp:cNvSpPr/>
      </dsp:nvSpPr>
      <dsp:spPr>
        <a:xfrm>
          <a:off x="2065133"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2822330"/>
        <a:ext cx="1703577" cy="851788"/>
      </dsp:txXfrm>
    </dsp:sp>
    <dsp:sp modelId="{1FDF8B20-3EF3-491C-9167-B043F209E2C0}">
      <dsp:nvSpPr>
        <dsp:cNvPr id="0" name=""/>
        <dsp:cNvSpPr/>
      </dsp:nvSpPr>
      <dsp:spPr>
        <a:xfrm>
          <a:off x="4126461"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2822330"/>
        <a:ext cx="1703577" cy="851788"/>
      </dsp:txXfrm>
    </dsp:sp>
    <dsp:sp modelId="{B45C30EC-D147-4932-84A4-6D8725A06098}">
      <dsp:nvSpPr>
        <dsp:cNvPr id="0" name=""/>
        <dsp:cNvSpPr/>
      </dsp:nvSpPr>
      <dsp:spPr>
        <a:xfrm>
          <a:off x="6187790"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2822330"/>
        <a:ext cx="1703577" cy="851788"/>
      </dsp:txXfrm>
    </dsp:sp>
    <dsp:sp modelId="{5FC9D97B-C70B-4E31-8DB7-558E2DEEB4BA}">
      <dsp:nvSpPr>
        <dsp:cNvPr id="0" name=""/>
        <dsp:cNvSpPr/>
      </dsp:nvSpPr>
      <dsp:spPr>
        <a:xfrm>
          <a:off x="8249118"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2822330"/>
        <a:ext cx="1703577" cy="851788"/>
      </dsp:txXfrm>
    </dsp:sp>
    <dsp:sp modelId="{01836B4A-DCEA-4104-A38E-BEC9477215BB}">
      <dsp:nvSpPr>
        <dsp:cNvPr id="0" name=""/>
        <dsp:cNvSpPr/>
      </dsp:nvSpPr>
      <dsp:spPr>
        <a:xfrm>
          <a:off x="10310446"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2822330"/>
        <a:ext cx="1703577" cy="85178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246457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246457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246457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246457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246457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246457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161279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1612790"/>
        <a:ext cx="1703577" cy="851788"/>
      </dsp:txXfrm>
    </dsp:sp>
    <dsp:sp modelId="{5959EE78-7F39-457C-AEC3-842687B6E6D3}">
      <dsp:nvSpPr>
        <dsp:cNvPr id="0" name=""/>
        <dsp:cNvSpPr/>
      </dsp:nvSpPr>
      <dsp:spPr>
        <a:xfrm>
          <a:off x="3805"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2822330"/>
        <a:ext cx="1703577" cy="851788"/>
      </dsp:txXfrm>
    </dsp:sp>
    <dsp:sp modelId="{66F9CD53-EE43-4C70-96E3-3734D301325C}">
      <dsp:nvSpPr>
        <dsp:cNvPr id="0" name=""/>
        <dsp:cNvSpPr/>
      </dsp:nvSpPr>
      <dsp:spPr>
        <a:xfrm>
          <a:off x="2065133"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2822330"/>
        <a:ext cx="1703577" cy="851788"/>
      </dsp:txXfrm>
    </dsp:sp>
    <dsp:sp modelId="{1FDF8B20-3EF3-491C-9167-B043F209E2C0}">
      <dsp:nvSpPr>
        <dsp:cNvPr id="0" name=""/>
        <dsp:cNvSpPr/>
      </dsp:nvSpPr>
      <dsp:spPr>
        <a:xfrm>
          <a:off x="4126461"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2822330"/>
        <a:ext cx="1703577" cy="851788"/>
      </dsp:txXfrm>
    </dsp:sp>
    <dsp:sp modelId="{B45C30EC-D147-4932-84A4-6D8725A06098}">
      <dsp:nvSpPr>
        <dsp:cNvPr id="0" name=""/>
        <dsp:cNvSpPr/>
      </dsp:nvSpPr>
      <dsp:spPr>
        <a:xfrm>
          <a:off x="6187790"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2822330"/>
        <a:ext cx="1703577" cy="851788"/>
      </dsp:txXfrm>
    </dsp:sp>
    <dsp:sp modelId="{5FC9D97B-C70B-4E31-8DB7-558E2DEEB4BA}">
      <dsp:nvSpPr>
        <dsp:cNvPr id="0" name=""/>
        <dsp:cNvSpPr/>
      </dsp:nvSpPr>
      <dsp:spPr>
        <a:xfrm>
          <a:off x="8249118"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2822330"/>
        <a:ext cx="1703577" cy="851788"/>
      </dsp:txXfrm>
    </dsp:sp>
    <dsp:sp modelId="{01836B4A-DCEA-4104-A38E-BEC9477215BB}">
      <dsp:nvSpPr>
        <dsp:cNvPr id="0" name=""/>
        <dsp:cNvSpPr/>
      </dsp:nvSpPr>
      <dsp:spPr>
        <a:xfrm>
          <a:off x="10310446"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2822330"/>
        <a:ext cx="1703577" cy="85178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246457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246457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246457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246457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246457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246457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161279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1612790"/>
        <a:ext cx="1703577" cy="851788"/>
      </dsp:txXfrm>
    </dsp:sp>
    <dsp:sp modelId="{5959EE78-7F39-457C-AEC3-842687B6E6D3}">
      <dsp:nvSpPr>
        <dsp:cNvPr id="0" name=""/>
        <dsp:cNvSpPr/>
      </dsp:nvSpPr>
      <dsp:spPr>
        <a:xfrm>
          <a:off x="3805"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2822330"/>
        <a:ext cx="1703577" cy="851788"/>
      </dsp:txXfrm>
    </dsp:sp>
    <dsp:sp modelId="{66F9CD53-EE43-4C70-96E3-3734D301325C}">
      <dsp:nvSpPr>
        <dsp:cNvPr id="0" name=""/>
        <dsp:cNvSpPr/>
      </dsp:nvSpPr>
      <dsp:spPr>
        <a:xfrm>
          <a:off x="2065133"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2822330"/>
        <a:ext cx="1703577" cy="851788"/>
      </dsp:txXfrm>
    </dsp:sp>
    <dsp:sp modelId="{1FDF8B20-3EF3-491C-9167-B043F209E2C0}">
      <dsp:nvSpPr>
        <dsp:cNvPr id="0" name=""/>
        <dsp:cNvSpPr/>
      </dsp:nvSpPr>
      <dsp:spPr>
        <a:xfrm>
          <a:off x="4126461"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2822330"/>
        <a:ext cx="1703577" cy="851788"/>
      </dsp:txXfrm>
    </dsp:sp>
    <dsp:sp modelId="{B45C30EC-D147-4932-84A4-6D8725A06098}">
      <dsp:nvSpPr>
        <dsp:cNvPr id="0" name=""/>
        <dsp:cNvSpPr/>
      </dsp:nvSpPr>
      <dsp:spPr>
        <a:xfrm>
          <a:off x="6187790"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2822330"/>
        <a:ext cx="1703577" cy="851788"/>
      </dsp:txXfrm>
    </dsp:sp>
    <dsp:sp modelId="{5FC9D97B-C70B-4E31-8DB7-558E2DEEB4BA}">
      <dsp:nvSpPr>
        <dsp:cNvPr id="0" name=""/>
        <dsp:cNvSpPr/>
      </dsp:nvSpPr>
      <dsp:spPr>
        <a:xfrm>
          <a:off x="8249118"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2822330"/>
        <a:ext cx="1703577" cy="851788"/>
      </dsp:txXfrm>
    </dsp:sp>
    <dsp:sp modelId="{01836B4A-DCEA-4104-A38E-BEC9477215BB}">
      <dsp:nvSpPr>
        <dsp:cNvPr id="0" name=""/>
        <dsp:cNvSpPr/>
      </dsp:nvSpPr>
      <dsp:spPr>
        <a:xfrm>
          <a:off x="10310446"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2822330"/>
        <a:ext cx="1703577" cy="85178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246457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246457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246457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246457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246457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246457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161279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1612790"/>
        <a:ext cx="1703577" cy="851788"/>
      </dsp:txXfrm>
    </dsp:sp>
    <dsp:sp modelId="{5959EE78-7F39-457C-AEC3-842687B6E6D3}">
      <dsp:nvSpPr>
        <dsp:cNvPr id="0" name=""/>
        <dsp:cNvSpPr/>
      </dsp:nvSpPr>
      <dsp:spPr>
        <a:xfrm>
          <a:off x="3805"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2822330"/>
        <a:ext cx="1703577" cy="851788"/>
      </dsp:txXfrm>
    </dsp:sp>
    <dsp:sp modelId="{66F9CD53-EE43-4C70-96E3-3734D301325C}">
      <dsp:nvSpPr>
        <dsp:cNvPr id="0" name=""/>
        <dsp:cNvSpPr/>
      </dsp:nvSpPr>
      <dsp:spPr>
        <a:xfrm>
          <a:off x="2065133"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2822330"/>
        <a:ext cx="1703577" cy="851788"/>
      </dsp:txXfrm>
    </dsp:sp>
    <dsp:sp modelId="{1FDF8B20-3EF3-491C-9167-B043F209E2C0}">
      <dsp:nvSpPr>
        <dsp:cNvPr id="0" name=""/>
        <dsp:cNvSpPr/>
      </dsp:nvSpPr>
      <dsp:spPr>
        <a:xfrm>
          <a:off x="4126461"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2822330"/>
        <a:ext cx="1703577" cy="851788"/>
      </dsp:txXfrm>
    </dsp:sp>
    <dsp:sp modelId="{B45C30EC-D147-4932-84A4-6D8725A06098}">
      <dsp:nvSpPr>
        <dsp:cNvPr id="0" name=""/>
        <dsp:cNvSpPr/>
      </dsp:nvSpPr>
      <dsp:spPr>
        <a:xfrm>
          <a:off x="6187790"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2822330"/>
        <a:ext cx="1703577" cy="851788"/>
      </dsp:txXfrm>
    </dsp:sp>
    <dsp:sp modelId="{5FC9D97B-C70B-4E31-8DB7-558E2DEEB4BA}">
      <dsp:nvSpPr>
        <dsp:cNvPr id="0" name=""/>
        <dsp:cNvSpPr/>
      </dsp:nvSpPr>
      <dsp:spPr>
        <a:xfrm>
          <a:off x="8249118"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2822330"/>
        <a:ext cx="1703577" cy="851788"/>
      </dsp:txXfrm>
    </dsp:sp>
    <dsp:sp modelId="{01836B4A-DCEA-4104-A38E-BEC9477215BB}">
      <dsp:nvSpPr>
        <dsp:cNvPr id="0" name=""/>
        <dsp:cNvSpPr/>
      </dsp:nvSpPr>
      <dsp:spPr>
        <a:xfrm>
          <a:off x="10310446"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2822330"/>
        <a:ext cx="1703577" cy="85178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246457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246457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246457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246457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246457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246457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161279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1612790"/>
        <a:ext cx="1703577" cy="851788"/>
      </dsp:txXfrm>
    </dsp:sp>
    <dsp:sp modelId="{5959EE78-7F39-457C-AEC3-842687B6E6D3}">
      <dsp:nvSpPr>
        <dsp:cNvPr id="0" name=""/>
        <dsp:cNvSpPr/>
      </dsp:nvSpPr>
      <dsp:spPr>
        <a:xfrm>
          <a:off x="3805"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2822330"/>
        <a:ext cx="1703577" cy="851788"/>
      </dsp:txXfrm>
    </dsp:sp>
    <dsp:sp modelId="{66F9CD53-EE43-4C70-96E3-3734D301325C}">
      <dsp:nvSpPr>
        <dsp:cNvPr id="0" name=""/>
        <dsp:cNvSpPr/>
      </dsp:nvSpPr>
      <dsp:spPr>
        <a:xfrm>
          <a:off x="2065133"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2822330"/>
        <a:ext cx="1703577" cy="851788"/>
      </dsp:txXfrm>
    </dsp:sp>
    <dsp:sp modelId="{1FDF8B20-3EF3-491C-9167-B043F209E2C0}">
      <dsp:nvSpPr>
        <dsp:cNvPr id="0" name=""/>
        <dsp:cNvSpPr/>
      </dsp:nvSpPr>
      <dsp:spPr>
        <a:xfrm>
          <a:off x="4126461"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2822330"/>
        <a:ext cx="1703577" cy="851788"/>
      </dsp:txXfrm>
    </dsp:sp>
    <dsp:sp modelId="{B45C30EC-D147-4932-84A4-6D8725A06098}">
      <dsp:nvSpPr>
        <dsp:cNvPr id="0" name=""/>
        <dsp:cNvSpPr/>
      </dsp:nvSpPr>
      <dsp:spPr>
        <a:xfrm>
          <a:off x="6187790"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2822330"/>
        <a:ext cx="1703577" cy="851788"/>
      </dsp:txXfrm>
    </dsp:sp>
    <dsp:sp modelId="{5FC9D97B-C70B-4E31-8DB7-558E2DEEB4BA}">
      <dsp:nvSpPr>
        <dsp:cNvPr id="0" name=""/>
        <dsp:cNvSpPr/>
      </dsp:nvSpPr>
      <dsp:spPr>
        <a:xfrm>
          <a:off x="8249118"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2822330"/>
        <a:ext cx="1703577" cy="851788"/>
      </dsp:txXfrm>
    </dsp:sp>
    <dsp:sp modelId="{01836B4A-DCEA-4104-A38E-BEC9477215BB}">
      <dsp:nvSpPr>
        <dsp:cNvPr id="0" name=""/>
        <dsp:cNvSpPr/>
      </dsp:nvSpPr>
      <dsp:spPr>
        <a:xfrm>
          <a:off x="10310446"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2822330"/>
        <a:ext cx="1703577" cy="85178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129996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129996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129996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129996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129996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129996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44818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448180"/>
        <a:ext cx="1703577" cy="851788"/>
      </dsp:txXfrm>
    </dsp:sp>
    <dsp:sp modelId="{5959EE78-7F39-457C-AEC3-842687B6E6D3}">
      <dsp:nvSpPr>
        <dsp:cNvPr id="0" name=""/>
        <dsp:cNvSpPr/>
      </dsp:nvSpPr>
      <dsp:spPr>
        <a:xfrm>
          <a:off x="3805"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1657720"/>
        <a:ext cx="1703577" cy="851788"/>
      </dsp:txXfrm>
    </dsp:sp>
    <dsp:sp modelId="{66F9CD53-EE43-4C70-96E3-3734D301325C}">
      <dsp:nvSpPr>
        <dsp:cNvPr id="0" name=""/>
        <dsp:cNvSpPr/>
      </dsp:nvSpPr>
      <dsp:spPr>
        <a:xfrm>
          <a:off x="2065133"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1657720"/>
        <a:ext cx="1703577" cy="851788"/>
      </dsp:txXfrm>
    </dsp:sp>
    <dsp:sp modelId="{1FDF8B20-3EF3-491C-9167-B043F209E2C0}">
      <dsp:nvSpPr>
        <dsp:cNvPr id="0" name=""/>
        <dsp:cNvSpPr/>
      </dsp:nvSpPr>
      <dsp:spPr>
        <a:xfrm>
          <a:off x="4126461"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1657720"/>
        <a:ext cx="1703577" cy="851788"/>
      </dsp:txXfrm>
    </dsp:sp>
    <dsp:sp modelId="{B45C30EC-D147-4932-84A4-6D8725A06098}">
      <dsp:nvSpPr>
        <dsp:cNvPr id="0" name=""/>
        <dsp:cNvSpPr/>
      </dsp:nvSpPr>
      <dsp:spPr>
        <a:xfrm>
          <a:off x="6187790"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1657720"/>
        <a:ext cx="1703577" cy="851788"/>
      </dsp:txXfrm>
    </dsp:sp>
    <dsp:sp modelId="{5FC9D97B-C70B-4E31-8DB7-558E2DEEB4BA}">
      <dsp:nvSpPr>
        <dsp:cNvPr id="0" name=""/>
        <dsp:cNvSpPr/>
      </dsp:nvSpPr>
      <dsp:spPr>
        <a:xfrm>
          <a:off x="8249118"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1657720"/>
        <a:ext cx="1703577" cy="851788"/>
      </dsp:txXfrm>
    </dsp:sp>
    <dsp:sp modelId="{01836B4A-DCEA-4104-A38E-BEC9477215BB}">
      <dsp:nvSpPr>
        <dsp:cNvPr id="0" name=""/>
        <dsp:cNvSpPr/>
      </dsp:nvSpPr>
      <dsp:spPr>
        <a:xfrm>
          <a:off x="10310446"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1657720"/>
        <a:ext cx="1703577" cy="85178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129996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129996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129996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129996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129996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129996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44818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448180"/>
        <a:ext cx="1703577" cy="851788"/>
      </dsp:txXfrm>
    </dsp:sp>
    <dsp:sp modelId="{5959EE78-7F39-457C-AEC3-842687B6E6D3}">
      <dsp:nvSpPr>
        <dsp:cNvPr id="0" name=""/>
        <dsp:cNvSpPr/>
      </dsp:nvSpPr>
      <dsp:spPr>
        <a:xfrm>
          <a:off x="3805"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1657720"/>
        <a:ext cx="1703577" cy="851788"/>
      </dsp:txXfrm>
    </dsp:sp>
    <dsp:sp modelId="{66F9CD53-EE43-4C70-96E3-3734D301325C}">
      <dsp:nvSpPr>
        <dsp:cNvPr id="0" name=""/>
        <dsp:cNvSpPr/>
      </dsp:nvSpPr>
      <dsp:spPr>
        <a:xfrm>
          <a:off x="2065133"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1657720"/>
        <a:ext cx="1703577" cy="851788"/>
      </dsp:txXfrm>
    </dsp:sp>
    <dsp:sp modelId="{1FDF8B20-3EF3-491C-9167-B043F209E2C0}">
      <dsp:nvSpPr>
        <dsp:cNvPr id="0" name=""/>
        <dsp:cNvSpPr/>
      </dsp:nvSpPr>
      <dsp:spPr>
        <a:xfrm>
          <a:off x="4126461"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1657720"/>
        <a:ext cx="1703577" cy="851788"/>
      </dsp:txXfrm>
    </dsp:sp>
    <dsp:sp modelId="{B45C30EC-D147-4932-84A4-6D8725A06098}">
      <dsp:nvSpPr>
        <dsp:cNvPr id="0" name=""/>
        <dsp:cNvSpPr/>
      </dsp:nvSpPr>
      <dsp:spPr>
        <a:xfrm>
          <a:off x="6187790"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1657720"/>
        <a:ext cx="1703577" cy="851788"/>
      </dsp:txXfrm>
    </dsp:sp>
    <dsp:sp modelId="{5FC9D97B-C70B-4E31-8DB7-558E2DEEB4BA}">
      <dsp:nvSpPr>
        <dsp:cNvPr id="0" name=""/>
        <dsp:cNvSpPr/>
      </dsp:nvSpPr>
      <dsp:spPr>
        <a:xfrm>
          <a:off x="8249118"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1657720"/>
        <a:ext cx="1703577" cy="851788"/>
      </dsp:txXfrm>
    </dsp:sp>
    <dsp:sp modelId="{01836B4A-DCEA-4104-A38E-BEC9477215BB}">
      <dsp:nvSpPr>
        <dsp:cNvPr id="0" name=""/>
        <dsp:cNvSpPr/>
      </dsp:nvSpPr>
      <dsp:spPr>
        <a:xfrm>
          <a:off x="10310446" y="165772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1657720"/>
        <a:ext cx="1703577" cy="8517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DB33FD-41AE-41F3-B8FC-F1AB7DEBACBD}">
      <dsp:nvSpPr>
        <dsp:cNvPr id="0" name=""/>
        <dsp:cNvSpPr/>
      </dsp:nvSpPr>
      <dsp:spPr>
        <a:xfrm>
          <a:off x="5135597" y="1739710"/>
          <a:ext cx="4032691" cy="639731"/>
        </a:xfrm>
        <a:custGeom>
          <a:avLst/>
          <a:gdLst/>
          <a:ahLst/>
          <a:cxnLst/>
          <a:rect l="0" t="0" r="0" b="0"/>
          <a:pathLst>
            <a:path>
              <a:moveTo>
                <a:pt x="0" y="0"/>
              </a:moveTo>
              <a:lnTo>
                <a:pt x="0" y="435958"/>
              </a:lnTo>
              <a:lnTo>
                <a:pt x="4032691" y="435958"/>
              </a:lnTo>
              <a:lnTo>
                <a:pt x="4032691" y="6397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6E3FAE-BEED-4C53-B67D-497434157468}">
      <dsp:nvSpPr>
        <dsp:cNvPr id="0" name=""/>
        <dsp:cNvSpPr/>
      </dsp:nvSpPr>
      <dsp:spPr>
        <a:xfrm>
          <a:off x="5135597" y="1739710"/>
          <a:ext cx="1344230" cy="639731"/>
        </a:xfrm>
        <a:custGeom>
          <a:avLst/>
          <a:gdLst/>
          <a:ahLst/>
          <a:cxnLst/>
          <a:rect l="0" t="0" r="0" b="0"/>
          <a:pathLst>
            <a:path>
              <a:moveTo>
                <a:pt x="0" y="0"/>
              </a:moveTo>
              <a:lnTo>
                <a:pt x="0" y="435958"/>
              </a:lnTo>
              <a:lnTo>
                <a:pt x="1344230" y="435958"/>
              </a:lnTo>
              <a:lnTo>
                <a:pt x="1344230" y="6397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21BB68-BF1F-4713-AED5-977EFAB967CC}">
      <dsp:nvSpPr>
        <dsp:cNvPr id="0" name=""/>
        <dsp:cNvSpPr/>
      </dsp:nvSpPr>
      <dsp:spPr>
        <a:xfrm>
          <a:off x="3791366" y="1739710"/>
          <a:ext cx="1344230" cy="639731"/>
        </a:xfrm>
        <a:custGeom>
          <a:avLst/>
          <a:gdLst/>
          <a:ahLst/>
          <a:cxnLst/>
          <a:rect l="0" t="0" r="0" b="0"/>
          <a:pathLst>
            <a:path>
              <a:moveTo>
                <a:pt x="1344230" y="0"/>
              </a:moveTo>
              <a:lnTo>
                <a:pt x="1344230" y="435958"/>
              </a:lnTo>
              <a:lnTo>
                <a:pt x="0" y="435958"/>
              </a:lnTo>
              <a:lnTo>
                <a:pt x="0" y="6397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3C3BB2-13C5-448C-BCB9-DAD3EFEADCF6}">
      <dsp:nvSpPr>
        <dsp:cNvPr id="0" name=""/>
        <dsp:cNvSpPr/>
      </dsp:nvSpPr>
      <dsp:spPr>
        <a:xfrm>
          <a:off x="1102905" y="1739710"/>
          <a:ext cx="4032691" cy="639731"/>
        </a:xfrm>
        <a:custGeom>
          <a:avLst/>
          <a:gdLst/>
          <a:ahLst/>
          <a:cxnLst/>
          <a:rect l="0" t="0" r="0" b="0"/>
          <a:pathLst>
            <a:path>
              <a:moveTo>
                <a:pt x="4032691" y="0"/>
              </a:moveTo>
              <a:lnTo>
                <a:pt x="4032691" y="435958"/>
              </a:lnTo>
              <a:lnTo>
                <a:pt x="0" y="435958"/>
              </a:lnTo>
              <a:lnTo>
                <a:pt x="0" y="6397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482E94-191D-4CD7-B46A-93E4799B78F1}">
      <dsp:nvSpPr>
        <dsp:cNvPr id="0" name=""/>
        <dsp:cNvSpPr/>
      </dsp:nvSpPr>
      <dsp:spPr>
        <a:xfrm>
          <a:off x="4035772" y="342932"/>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0240D9F6-874F-4837-A2FF-7A2095C53D6C}">
      <dsp:nvSpPr>
        <dsp:cNvPr id="0" name=""/>
        <dsp:cNvSpPr/>
      </dsp:nvSpPr>
      <dsp:spPr>
        <a:xfrm>
          <a:off x="4280177" y="575118"/>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English Courses</a:t>
          </a:r>
        </a:p>
        <a:p>
          <a:pPr marL="0" lvl="0" indent="0" algn="ctr" defTabSz="1066800">
            <a:lnSpc>
              <a:spcPct val="90000"/>
            </a:lnSpc>
            <a:spcBef>
              <a:spcPct val="0"/>
            </a:spcBef>
            <a:spcAft>
              <a:spcPct val="35000"/>
            </a:spcAft>
            <a:buNone/>
          </a:pPr>
          <a:r>
            <a:rPr lang="en-US" sz="2400" kern="1200"/>
            <a:t>4 Credits</a:t>
          </a:r>
        </a:p>
      </dsp:txBody>
      <dsp:txXfrm>
        <a:off x="4321087" y="616028"/>
        <a:ext cx="2117829" cy="1314957"/>
      </dsp:txXfrm>
    </dsp:sp>
    <dsp:sp modelId="{FCE4A18B-8F93-4D90-B18E-7C03CA578702}">
      <dsp:nvSpPr>
        <dsp:cNvPr id="0" name=""/>
        <dsp:cNvSpPr/>
      </dsp:nvSpPr>
      <dsp:spPr>
        <a:xfrm>
          <a:off x="3080" y="2379442"/>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D8C386B-09B7-4EC4-B5C4-128A947BA4EE}">
      <dsp:nvSpPr>
        <dsp:cNvPr id="0" name=""/>
        <dsp:cNvSpPr/>
      </dsp:nvSpPr>
      <dsp:spPr>
        <a:xfrm>
          <a:off x="247486" y="2611627"/>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English I</a:t>
          </a:r>
        </a:p>
      </dsp:txBody>
      <dsp:txXfrm>
        <a:off x="288396" y="2652537"/>
        <a:ext cx="2117829" cy="1314957"/>
      </dsp:txXfrm>
    </dsp:sp>
    <dsp:sp modelId="{ACFC3D93-47C4-46AE-A588-ECBF9CE8CD99}">
      <dsp:nvSpPr>
        <dsp:cNvPr id="0" name=""/>
        <dsp:cNvSpPr/>
      </dsp:nvSpPr>
      <dsp:spPr>
        <a:xfrm>
          <a:off x="2691541" y="2379442"/>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E84E2A5A-9C8F-4FDF-A9DA-6E59B5BE4515}">
      <dsp:nvSpPr>
        <dsp:cNvPr id="0" name=""/>
        <dsp:cNvSpPr/>
      </dsp:nvSpPr>
      <dsp:spPr>
        <a:xfrm>
          <a:off x="2935947" y="2611627"/>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English II</a:t>
          </a:r>
        </a:p>
      </dsp:txBody>
      <dsp:txXfrm>
        <a:off x="2976857" y="2652537"/>
        <a:ext cx="2117829" cy="1314957"/>
      </dsp:txXfrm>
    </dsp:sp>
    <dsp:sp modelId="{688617FA-83E4-4B40-BB7D-B7D5698AC0AB}">
      <dsp:nvSpPr>
        <dsp:cNvPr id="0" name=""/>
        <dsp:cNvSpPr/>
      </dsp:nvSpPr>
      <dsp:spPr>
        <a:xfrm>
          <a:off x="5380002" y="2379442"/>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461E18F0-8818-4BE2-9D1F-01087DEA8419}">
      <dsp:nvSpPr>
        <dsp:cNvPr id="0" name=""/>
        <dsp:cNvSpPr/>
      </dsp:nvSpPr>
      <dsp:spPr>
        <a:xfrm>
          <a:off x="5624408" y="2611627"/>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English III</a:t>
          </a:r>
        </a:p>
      </dsp:txBody>
      <dsp:txXfrm>
        <a:off x="5665318" y="2652537"/>
        <a:ext cx="2117829" cy="1314957"/>
      </dsp:txXfrm>
    </dsp:sp>
    <dsp:sp modelId="{C5BB725F-5D4B-4D1E-9132-6C2E7DD7B921}">
      <dsp:nvSpPr>
        <dsp:cNvPr id="0" name=""/>
        <dsp:cNvSpPr/>
      </dsp:nvSpPr>
      <dsp:spPr>
        <a:xfrm>
          <a:off x="8068463" y="2379442"/>
          <a:ext cx="2199649" cy="139677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359F1FEE-62B6-4C44-8FA6-4AE34D662DCF}">
      <dsp:nvSpPr>
        <dsp:cNvPr id="0" name=""/>
        <dsp:cNvSpPr/>
      </dsp:nvSpPr>
      <dsp:spPr>
        <a:xfrm>
          <a:off x="8312869" y="2611627"/>
          <a:ext cx="2199649" cy="1396777"/>
        </a:xfrm>
        <a:prstGeom prst="roundRect">
          <a:avLst>
            <a:gd name="adj" fmla="val 10000"/>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English IV</a:t>
          </a:r>
        </a:p>
      </dsp:txBody>
      <dsp:txXfrm>
        <a:off x="8353779" y="2652537"/>
        <a:ext cx="2117829" cy="1314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7D4BE6-5FF7-40C0-A5C2-FB6B48F0ED77}">
      <dsp:nvSpPr>
        <dsp:cNvPr id="0" name=""/>
        <dsp:cNvSpPr/>
      </dsp:nvSpPr>
      <dsp:spPr>
        <a:xfrm>
          <a:off x="8354275" y="2619411"/>
          <a:ext cx="1024380" cy="487511"/>
        </a:xfrm>
        <a:custGeom>
          <a:avLst/>
          <a:gdLst/>
          <a:ahLst/>
          <a:cxnLst/>
          <a:rect l="0" t="0" r="0" b="0"/>
          <a:pathLst>
            <a:path>
              <a:moveTo>
                <a:pt x="0" y="0"/>
              </a:moveTo>
              <a:lnTo>
                <a:pt x="0" y="332225"/>
              </a:lnTo>
              <a:lnTo>
                <a:pt x="1024380" y="332225"/>
              </a:lnTo>
              <a:lnTo>
                <a:pt x="1024380" y="48751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44696F-D86C-45E4-9B3D-02FF326AC723}">
      <dsp:nvSpPr>
        <dsp:cNvPr id="0" name=""/>
        <dsp:cNvSpPr/>
      </dsp:nvSpPr>
      <dsp:spPr>
        <a:xfrm>
          <a:off x="7329894" y="2619411"/>
          <a:ext cx="1024380" cy="487511"/>
        </a:xfrm>
        <a:custGeom>
          <a:avLst/>
          <a:gdLst/>
          <a:ahLst/>
          <a:cxnLst/>
          <a:rect l="0" t="0" r="0" b="0"/>
          <a:pathLst>
            <a:path>
              <a:moveTo>
                <a:pt x="1024380" y="0"/>
              </a:moveTo>
              <a:lnTo>
                <a:pt x="1024380" y="332225"/>
              </a:lnTo>
              <a:lnTo>
                <a:pt x="0" y="332225"/>
              </a:lnTo>
              <a:lnTo>
                <a:pt x="0" y="48751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DB33FD-41AE-41F3-B8FC-F1AB7DEBACBD}">
      <dsp:nvSpPr>
        <dsp:cNvPr id="0" name=""/>
        <dsp:cNvSpPr/>
      </dsp:nvSpPr>
      <dsp:spPr>
        <a:xfrm>
          <a:off x="5281134" y="1067475"/>
          <a:ext cx="3073140" cy="487511"/>
        </a:xfrm>
        <a:custGeom>
          <a:avLst/>
          <a:gdLst/>
          <a:ahLst/>
          <a:cxnLst/>
          <a:rect l="0" t="0" r="0" b="0"/>
          <a:pathLst>
            <a:path>
              <a:moveTo>
                <a:pt x="0" y="0"/>
              </a:moveTo>
              <a:lnTo>
                <a:pt x="0" y="332225"/>
              </a:lnTo>
              <a:lnTo>
                <a:pt x="3073140" y="332225"/>
              </a:lnTo>
              <a:lnTo>
                <a:pt x="3073140" y="487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6E3FAE-BEED-4C53-B67D-497434157468}">
      <dsp:nvSpPr>
        <dsp:cNvPr id="0" name=""/>
        <dsp:cNvSpPr/>
      </dsp:nvSpPr>
      <dsp:spPr>
        <a:xfrm>
          <a:off x="5281134" y="1067475"/>
          <a:ext cx="1024380" cy="487511"/>
        </a:xfrm>
        <a:custGeom>
          <a:avLst/>
          <a:gdLst/>
          <a:ahLst/>
          <a:cxnLst/>
          <a:rect l="0" t="0" r="0" b="0"/>
          <a:pathLst>
            <a:path>
              <a:moveTo>
                <a:pt x="0" y="0"/>
              </a:moveTo>
              <a:lnTo>
                <a:pt x="0" y="332225"/>
              </a:lnTo>
              <a:lnTo>
                <a:pt x="1024380" y="332225"/>
              </a:lnTo>
              <a:lnTo>
                <a:pt x="1024380" y="487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21BB68-BF1F-4713-AED5-977EFAB967CC}">
      <dsp:nvSpPr>
        <dsp:cNvPr id="0" name=""/>
        <dsp:cNvSpPr/>
      </dsp:nvSpPr>
      <dsp:spPr>
        <a:xfrm>
          <a:off x="4256754" y="1067475"/>
          <a:ext cx="1024380" cy="487511"/>
        </a:xfrm>
        <a:custGeom>
          <a:avLst/>
          <a:gdLst/>
          <a:ahLst/>
          <a:cxnLst/>
          <a:rect l="0" t="0" r="0" b="0"/>
          <a:pathLst>
            <a:path>
              <a:moveTo>
                <a:pt x="1024380" y="0"/>
              </a:moveTo>
              <a:lnTo>
                <a:pt x="1024380" y="332225"/>
              </a:lnTo>
              <a:lnTo>
                <a:pt x="0" y="332225"/>
              </a:lnTo>
              <a:lnTo>
                <a:pt x="0" y="487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3C3BB2-13C5-448C-BCB9-DAD3EFEADCF6}">
      <dsp:nvSpPr>
        <dsp:cNvPr id="0" name=""/>
        <dsp:cNvSpPr/>
      </dsp:nvSpPr>
      <dsp:spPr>
        <a:xfrm>
          <a:off x="2207993" y="1067475"/>
          <a:ext cx="3073140" cy="487511"/>
        </a:xfrm>
        <a:custGeom>
          <a:avLst/>
          <a:gdLst/>
          <a:ahLst/>
          <a:cxnLst/>
          <a:rect l="0" t="0" r="0" b="0"/>
          <a:pathLst>
            <a:path>
              <a:moveTo>
                <a:pt x="3073140" y="0"/>
              </a:moveTo>
              <a:lnTo>
                <a:pt x="3073140" y="332225"/>
              </a:lnTo>
              <a:lnTo>
                <a:pt x="0" y="332225"/>
              </a:lnTo>
              <a:lnTo>
                <a:pt x="0" y="487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482E94-191D-4CD7-B46A-93E4799B78F1}">
      <dsp:nvSpPr>
        <dsp:cNvPr id="0" name=""/>
        <dsp:cNvSpPr/>
      </dsp:nvSpPr>
      <dsp:spPr>
        <a:xfrm>
          <a:off x="4443005" y="3051"/>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40D9F6-874F-4837-A2FF-7A2095C53D6C}">
      <dsp:nvSpPr>
        <dsp:cNvPr id="0" name=""/>
        <dsp:cNvSpPr/>
      </dsp:nvSpPr>
      <dsp:spPr>
        <a:xfrm>
          <a:off x="4629256" y="179989"/>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Math Courses</a:t>
          </a:r>
        </a:p>
        <a:p>
          <a:pPr marL="0" lvl="0" indent="0" algn="ctr" defTabSz="711200">
            <a:lnSpc>
              <a:spcPct val="90000"/>
            </a:lnSpc>
            <a:spcBef>
              <a:spcPct val="0"/>
            </a:spcBef>
            <a:spcAft>
              <a:spcPct val="35000"/>
            </a:spcAft>
            <a:buNone/>
          </a:pPr>
          <a:r>
            <a:rPr lang="en-US" sz="1600" kern="1200"/>
            <a:t>4 Credits</a:t>
          </a:r>
        </a:p>
      </dsp:txBody>
      <dsp:txXfrm>
        <a:off x="4660432" y="211165"/>
        <a:ext cx="1613906" cy="1002072"/>
      </dsp:txXfrm>
    </dsp:sp>
    <dsp:sp modelId="{FCE4A18B-8F93-4D90-B18E-7C03CA578702}">
      <dsp:nvSpPr>
        <dsp:cNvPr id="0" name=""/>
        <dsp:cNvSpPr/>
      </dsp:nvSpPr>
      <dsp:spPr>
        <a:xfrm>
          <a:off x="1369864" y="1554987"/>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8C386B-09B7-4EC4-B5C4-128A947BA4EE}">
      <dsp:nvSpPr>
        <dsp:cNvPr id="0" name=""/>
        <dsp:cNvSpPr/>
      </dsp:nvSpPr>
      <dsp:spPr>
        <a:xfrm>
          <a:off x="1556115" y="1731926"/>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Math I</a:t>
          </a:r>
        </a:p>
      </dsp:txBody>
      <dsp:txXfrm>
        <a:off x="1587291" y="1763102"/>
        <a:ext cx="1613906" cy="1002072"/>
      </dsp:txXfrm>
    </dsp:sp>
    <dsp:sp modelId="{ACFC3D93-47C4-46AE-A588-ECBF9CE8CD99}">
      <dsp:nvSpPr>
        <dsp:cNvPr id="0" name=""/>
        <dsp:cNvSpPr/>
      </dsp:nvSpPr>
      <dsp:spPr>
        <a:xfrm>
          <a:off x="3418624" y="1554987"/>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4E2A5A-9C8F-4FDF-A9DA-6E59B5BE4515}">
      <dsp:nvSpPr>
        <dsp:cNvPr id="0" name=""/>
        <dsp:cNvSpPr/>
      </dsp:nvSpPr>
      <dsp:spPr>
        <a:xfrm>
          <a:off x="3604875" y="1731926"/>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Math II</a:t>
          </a:r>
        </a:p>
      </dsp:txBody>
      <dsp:txXfrm>
        <a:off x="3636051" y="1763102"/>
        <a:ext cx="1613906" cy="1002072"/>
      </dsp:txXfrm>
    </dsp:sp>
    <dsp:sp modelId="{688617FA-83E4-4B40-BB7D-B7D5698AC0AB}">
      <dsp:nvSpPr>
        <dsp:cNvPr id="0" name=""/>
        <dsp:cNvSpPr/>
      </dsp:nvSpPr>
      <dsp:spPr>
        <a:xfrm>
          <a:off x="5467385" y="1554987"/>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61E18F0-8818-4BE2-9D1F-01087DEA8419}">
      <dsp:nvSpPr>
        <dsp:cNvPr id="0" name=""/>
        <dsp:cNvSpPr/>
      </dsp:nvSpPr>
      <dsp:spPr>
        <a:xfrm>
          <a:off x="5653636" y="1731926"/>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Math III</a:t>
          </a:r>
        </a:p>
      </dsp:txBody>
      <dsp:txXfrm>
        <a:off x="5684812" y="1763102"/>
        <a:ext cx="1613906" cy="1002072"/>
      </dsp:txXfrm>
    </dsp:sp>
    <dsp:sp modelId="{C5BB725F-5D4B-4D1E-9132-6C2E7DD7B921}">
      <dsp:nvSpPr>
        <dsp:cNvPr id="0" name=""/>
        <dsp:cNvSpPr/>
      </dsp:nvSpPr>
      <dsp:spPr>
        <a:xfrm>
          <a:off x="7516145" y="1554987"/>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9F1FEE-62B6-4C44-8FA6-4AE34D662DCF}">
      <dsp:nvSpPr>
        <dsp:cNvPr id="0" name=""/>
        <dsp:cNvSpPr/>
      </dsp:nvSpPr>
      <dsp:spPr>
        <a:xfrm>
          <a:off x="7702396" y="1731926"/>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Fourth Level Math</a:t>
          </a:r>
        </a:p>
      </dsp:txBody>
      <dsp:txXfrm>
        <a:off x="7733572" y="1763102"/>
        <a:ext cx="1613906" cy="1002072"/>
      </dsp:txXfrm>
    </dsp:sp>
    <dsp:sp modelId="{20B6C104-A05D-4648-84DF-AC3F9ED191B2}">
      <dsp:nvSpPr>
        <dsp:cNvPr id="0" name=""/>
        <dsp:cNvSpPr/>
      </dsp:nvSpPr>
      <dsp:spPr>
        <a:xfrm>
          <a:off x="6491765" y="3106923"/>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FDE368-F25E-4A05-BC16-5E13B121FECA}">
      <dsp:nvSpPr>
        <dsp:cNvPr id="0" name=""/>
        <dsp:cNvSpPr/>
      </dsp:nvSpPr>
      <dsp:spPr>
        <a:xfrm>
          <a:off x="6678016" y="3283862"/>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Aligned with Post-Secondary Plans</a:t>
          </a:r>
        </a:p>
      </dsp:txBody>
      <dsp:txXfrm>
        <a:off x="6709192" y="3315038"/>
        <a:ext cx="1613906" cy="1002072"/>
      </dsp:txXfrm>
    </dsp:sp>
    <dsp:sp modelId="{3C4417D1-C50C-47CB-9FD8-A48299A91BD8}">
      <dsp:nvSpPr>
        <dsp:cNvPr id="0" name=""/>
        <dsp:cNvSpPr/>
      </dsp:nvSpPr>
      <dsp:spPr>
        <a:xfrm>
          <a:off x="8540526" y="3106923"/>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13827A-C069-4AF1-AEBE-506A5527302C}">
      <dsp:nvSpPr>
        <dsp:cNvPr id="0" name=""/>
        <dsp:cNvSpPr/>
      </dsp:nvSpPr>
      <dsp:spPr>
        <a:xfrm>
          <a:off x="8726777" y="3283862"/>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AP Math Courses</a:t>
          </a:r>
        </a:p>
        <a:p>
          <a:pPr marL="0" lvl="0" indent="0" algn="ctr" defTabSz="711200">
            <a:lnSpc>
              <a:spcPct val="90000"/>
            </a:lnSpc>
            <a:spcBef>
              <a:spcPct val="0"/>
            </a:spcBef>
            <a:spcAft>
              <a:spcPct val="35000"/>
            </a:spcAft>
            <a:buNone/>
          </a:pPr>
          <a:r>
            <a:rPr lang="en-US" sz="1600" kern="1200"/>
            <a:t>Math IV</a:t>
          </a:r>
        </a:p>
        <a:p>
          <a:pPr marL="0" lvl="0" indent="0" algn="ctr" defTabSz="711200">
            <a:lnSpc>
              <a:spcPct val="90000"/>
            </a:lnSpc>
            <a:spcBef>
              <a:spcPct val="0"/>
            </a:spcBef>
            <a:spcAft>
              <a:spcPct val="35000"/>
            </a:spcAft>
            <a:buNone/>
          </a:pPr>
          <a:r>
            <a:rPr lang="en-US" sz="1600" kern="1200"/>
            <a:t>CTE Options</a:t>
          </a:r>
        </a:p>
      </dsp:txBody>
      <dsp:txXfrm>
        <a:off x="8757953" y="3315038"/>
        <a:ext cx="1613906" cy="10020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957CA3-61A3-4E0B-A406-D9DF1F0156E1}">
      <dsp:nvSpPr>
        <dsp:cNvPr id="0" name=""/>
        <dsp:cNvSpPr/>
      </dsp:nvSpPr>
      <dsp:spPr>
        <a:xfrm>
          <a:off x="6817704" y="2619411"/>
          <a:ext cx="2048760" cy="487511"/>
        </a:xfrm>
        <a:custGeom>
          <a:avLst/>
          <a:gdLst/>
          <a:ahLst/>
          <a:cxnLst/>
          <a:rect l="0" t="0" r="0" b="0"/>
          <a:pathLst>
            <a:path>
              <a:moveTo>
                <a:pt x="0" y="0"/>
              </a:moveTo>
              <a:lnTo>
                <a:pt x="0" y="332225"/>
              </a:lnTo>
              <a:lnTo>
                <a:pt x="2048760" y="332225"/>
              </a:lnTo>
              <a:lnTo>
                <a:pt x="2048760" y="48751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A32786-F682-4DB5-9478-C7178FA93946}">
      <dsp:nvSpPr>
        <dsp:cNvPr id="0" name=""/>
        <dsp:cNvSpPr/>
      </dsp:nvSpPr>
      <dsp:spPr>
        <a:xfrm>
          <a:off x="6771984" y="2619411"/>
          <a:ext cx="91440" cy="487511"/>
        </a:xfrm>
        <a:custGeom>
          <a:avLst/>
          <a:gdLst/>
          <a:ahLst/>
          <a:cxnLst/>
          <a:rect l="0" t="0" r="0" b="0"/>
          <a:pathLst>
            <a:path>
              <a:moveTo>
                <a:pt x="45720" y="0"/>
              </a:moveTo>
              <a:lnTo>
                <a:pt x="45720" y="48751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A5F8B8-9603-406D-9701-9F2ECE8E0737}">
      <dsp:nvSpPr>
        <dsp:cNvPr id="0" name=""/>
        <dsp:cNvSpPr/>
      </dsp:nvSpPr>
      <dsp:spPr>
        <a:xfrm>
          <a:off x="4768944" y="2619411"/>
          <a:ext cx="2048760" cy="487511"/>
        </a:xfrm>
        <a:custGeom>
          <a:avLst/>
          <a:gdLst/>
          <a:ahLst/>
          <a:cxnLst/>
          <a:rect l="0" t="0" r="0" b="0"/>
          <a:pathLst>
            <a:path>
              <a:moveTo>
                <a:pt x="2048760" y="0"/>
              </a:moveTo>
              <a:lnTo>
                <a:pt x="2048760" y="332225"/>
              </a:lnTo>
              <a:lnTo>
                <a:pt x="0" y="332225"/>
              </a:lnTo>
              <a:lnTo>
                <a:pt x="0" y="48751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ED30B61-468E-428C-90DC-C7C871403078}">
      <dsp:nvSpPr>
        <dsp:cNvPr id="0" name=""/>
        <dsp:cNvSpPr/>
      </dsp:nvSpPr>
      <dsp:spPr>
        <a:xfrm>
          <a:off x="4768944" y="1067475"/>
          <a:ext cx="2048760" cy="487511"/>
        </a:xfrm>
        <a:custGeom>
          <a:avLst/>
          <a:gdLst/>
          <a:ahLst/>
          <a:cxnLst/>
          <a:rect l="0" t="0" r="0" b="0"/>
          <a:pathLst>
            <a:path>
              <a:moveTo>
                <a:pt x="0" y="0"/>
              </a:moveTo>
              <a:lnTo>
                <a:pt x="0" y="332225"/>
              </a:lnTo>
              <a:lnTo>
                <a:pt x="2048760" y="332225"/>
              </a:lnTo>
              <a:lnTo>
                <a:pt x="2048760" y="487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21BB68-BF1F-4713-AED5-977EFAB967CC}">
      <dsp:nvSpPr>
        <dsp:cNvPr id="0" name=""/>
        <dsp:cNvSpPr/>
      </dsp:nvSpPr>
      <dsp:spPr>
        <a:xfrm>
          <a:off x="4723224" y="1067475"/>
          <a:ext cx="91440" cy="487511"/>
        </a:xfrm>
        <a:custGeom>
          <a:avLst/>
          <a:gdLst/>
          <a:ahLst/>
          <a:cxnLst/>
          <a:rect l="0" t="0" r="0" b="0"/>
          <a:pathLst>
            <a:path>
              <a:moveTo>
                <a:pt x="45720" y="0"/>
              </a:moveTo>
              <a:lnTo>
                <a:pt x="45720" y="487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3C3BB2-13C5-448C-BCB9-DAD3EFEADCF6}">
      <dsp:nvSpPr>
        <dsp:cNvPr id="0" name=""/>
        <dsp:cNvSpPr/>
      </dsp:nvSpPr>
      <dsp:spPr>
        <a:xfrm>
          <a:off x="2720183" y="1067475"/>
          <a:ext cx="2048760" cy="487511"/>
        </a:xfrm>
        <a:custGeom>
          <a:avLst/>
          <a:gdLst/>
          <a:ahLst/>
          <a:cxnLst/>
          <a:rect l="0" t="0" r="0" b="0"/>
          <a:pathLst>
            <a:path>
              <a:moveTo>
                <a:pt x="2048760" y="0"/>
              </a:moveTo>
              <a:lnTo>
                <a:pt x="2048760" y="332225"/>
              </a:lnTo>
              <a:lnTo>
                <a:pt x="0" y="332225"/>
              </a:lnTo>
              <a:lnTo>
                <a:pt x="0" y="48751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482E94-191D-4CD7-B46A-93E4799B78F1}">
      <dsp:nvSpPr>
        <dsp:cNvPr id="0" name=""/>
        <dsp:cNvSpPr/>
      </dsp:nvSpPr>
      <dsp:spPr>
        <a:xfrm>
          <a:off x="3930814" y="3051"/>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40D9F6-874F-4837-A2FF-7A2095C53D6C}">
      <dsp:nvSpPr>
        <dsp:cNvPr id="0" name=""/>
        <dsp:cNvSpPr/>
      </dsp:nvSpPr>
      <dsp:spPr>
        <a:xfrm>
          <a:off x="4117065" y="179989"/>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Science Courses</a:t>
          </a:r>
        </a:p>
        <a:p>
          <a:pPr marL="0" lvl="0" indent="0" algn="ctr" defTabSz="800100">
            <a:lnSpc>
              <a:spcPct val="90000"/>
            </a:lnSpc>
            <a:spcBef>
              <a:spcPct val="0"/>
            </a:spcBef>
            <a:spcAft>
              <a:spcPct val="35000"/>
            </a:spcAft>
            <a:buNone/>
          </a:pPr>
          <a:r>
            <a:rPr lang="en-US" sz="1800" kern="1200"/>
            <a:t>3 Credits</a:t>
          </a:r>
        </a:p>
      </dsp:txBody>
      <dsp:txXfrm>
        <a:off x="4148241" y="211165"/>
        <a:ext cx="1613906" cy="1002072"/>
      </dsp:txXfrm>
    </dsp:sp>
    <dsp:sp modelId="{FCE4A18B-8F93-4D90-B18E-7C03CA578702}">
      <dsp:nvSpPr>
        <dsp:cNvPr id="0" name=""/>
        <dsp:cNvSpPr/>
      </dsp:nvSpPr>
      <dsp:spPr>
        <a:xfrm>
          <a:off x="1882054" y="1554987"/>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8C386B-09B7-4EC4-B5C4-128A947BA4EE}">
      <dsp:nvSpPr>
        <dsp:cNvPr id="0" name=""/>
        <dsp:cNvSpPr/>
      </dsp:nvSpPr>
      <dsp:spPr>
        <a:xfrm>
          <a:off x="2068305" y="1731926"/>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Earth /</a:t>
          </a:r>
          <a:br>
            <a:rPr lang="en-US" sz="1800" kern="1200"/>
          </a:br>
          <a:r>
            <a:rPr lang="en-US" sz="1800" kern="1200"/>
            <a:t>Environmental Science</a:t>
          </a:r>
        </a:p>
      </dsp:txBody>
      <dsp:txXfrm>
        <a:off x="2099481" y="1763102"/>
        <a:ext cx="1613906" cy="1002072"/>
      </dsp:txXfrm>
    </dsp:sp>
    <dsp:sp modelId="{ACFC3D93-47C4-46AE-A588-ECBF9CE8CD99}">
      <dsp:nvSpPr>
        <dsp:cNvPr id="0" name=""/>
        <dsp:cNvSpPr/>
      </dsp:nvSpPr>
      <dsp:spPr>
        <a:xfrm>
          <a:off x="3930814" y="1554987"/>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4E2A5A-9C8F-4FDF-A9DA-6E59B5BE4515}">
      <dsp:nvSpPr>
        <dsp:cNvPr id="0" name=""/>
        <dsp:cNvSpPr/>
      </dsp:nvSpPr>
      <dsp:spPr>
        <a:xfrm>
          <a:off x="4117065" y="1731926"/>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Biology</a:t>
          </a:r>
        </a:p>
      </dsp:txBody>
      <dsp:txXfrm>
        <a:off x="4148241" y="1763102"/>
        <a:ext cx="1613906" cy="1002072"/>
      </dsp:txXfrm>
    </dsp:sp>
    <dsp:sp modelId="{CF8220A7-CEB8-4262-8642-80AAF75544A6}">
      <dsp:nvSpPr>
        <dsp:cNvPr id="0" name=""/>
        <dsp:cNvSpPr/>
      </dsp:nvSpPr>
      <dsp:spPr>
        <a:xfrm>
          <a:off x="5979575" y="1554987"/>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ADDE2A-5B82-4924-8655-AF0C0D3B96DB}">
      <dsp:nvSpPr>
        <dsp:cNvPr id="0" name=""/>
        <dsp:cNvSpPr/>
      </dsp:nvSpPr>
      <dsp:spPr>
        <a:xfrm>
          <a:off x="6165826" y="1731926"/>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A Physical Science</a:t>
          </a:r>
        </a:p>
      </dsp:txBody>
      <dsp:txXfrm>
        <a:off x="6197002" y="1763102"/>
        <a:ext cx="1613906" cy="1002072"/>
      </dsp:txXfrm>
    </dsp:sp>
    <dsp:sp modelId="{5B2D1066-8DA1-4157-B842-E1C113684BAF}">
      <dsp:nvSpPr>
        <dsp:cNvPr id="0" name=""/>
        <dsp:cNvSpPr/>
      </dsp:nvSpPr>
      <dsp:spPr>
        <a:xfrm>
          <a:off x="3930814" y="3106923"/>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A02E63-9FA8-44C0-BD76-2E644A6E1827}">
      <dsp:nvSpPr>
        <dsp:cNvPr id="0" name=""/>
        <dsp:cNvSpPr/>
      </dsp:nvSpPr>
      <dsp:spPr>
        <a:xfrm>
          <a:off x="4117065" y="3283862"/>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Physical Science</a:t>
          </a:r>
        </a:p>
      </dsp:txBody>
      <dsp:txXfrm>
        <a:off x="4148241" y="3315038"/>
        <a:ext cx="1613906" cy="1002072"/>
      </dsp:txXfrm>
    </dsp:sp>
    <dsp:sp modelId="{635CDC5B-6702-48B5-9C4C-FC9728D3F97F}">
      <dsp:nvSpPr>
        <dsp:cNvPr id="0" name=""/>
        <dsp:cNvSpPr/>
      </dsp:nvSpPr>
      <dsp:spPr>
        <a:xfrm>
          <a:off x="5979575" y="3106923"/>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8FDF9B-6AE2-4E79-A0A6-F7F194684B74}">
      <dsp:nvSpPr>
        <dsp:cNvPr id="0" name=""/>
        <dsp:cNvSpPr/>
      </dsp:nvSpPr>
      <dsp:spPr>
        <a:xfrm>
          <a:off x="6165826" y="3283862"/>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Chemistry</a:t>
          </a:r>
        </a:p>
      </dsp:txBody>
      <dsp:txXfrm>
        <a:off x="6197002" y="3315038"/>
        <a:ext cx="1613906" cy="1002072"/>
      </dsp:txXfrm>
    </dsp:sp>
    <dsp:sp modelId="{B2A1977C-8F2B-4CCD-9C25-FC0455B4FB2F}">
      <dsp:nvSpPr>
        <dsp:cNvPr id="0" name=""/>
        <dsp:cNvSpPr/>
      </dsp:nvSpPr>
      <dsp:spPr>
        <a:xfrm>
          <a:off x="8028336" y="3106923"/>
          <a:ext cx="1676258" cy="10644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D868A4-40CD-4B0E-ACDB-4DF60776AA31}">
      <dsp:nvSpPr>
        <dsp:cNvPr id="0" name=""/>
        <dsp:cNvSpPr/>
      </dsp:nvSpPr>
      <dsp:spPr>
        <a:xfrm>
          <a:off x="8214586" y="3283862"/>
          <a:ext cx="1676258" cy="10644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Physics</a:t>
          </a:r>
        </a:p>
      </dsp:txBody>
      <dsp:txXfrm>
        <a:off x="8245762" y="3315038"/>
        <a:ext cx="1613906" cy="10020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0184D-D3E3-446E-BAA6-D20F3C244251}">
      <dsp:nvSpPr>
        <dsp:cNvPr id="0" name=""/>
        <dsp:cNvSpPr/>
      </dsp:nvSpPr>
      <dsp:spPr>
        <a:xfrm>
          <a:off x="5749636" y="1687585"/>
          <a:ext cx="4514861" cy="716221"/>
        </a:xfrm>
        <a:custGeom>
          <a:avLst/>
          <a:gdLst/>
          <a:ahLst/>
          <a:cxnLst/>
          <a:rect l="0" t="0" r="0" b="0"/>
          <a:pathLst>
            <a:path>
              <a:moveTo>
                <a:pt x="0" y="0"/>
              </a:moveTo>
              <a:lnTo>
                <a:pt x="0" y="488083"/>
              </a:lnTo>
              <a:lnTo>
                <a:pt x="4514861" y="488083"/>
              </a:lnTo>
              <a:lnTo>
                <a:pt x="4514861" y="7162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D1A5C1C-6FFF-4F38-801E-C9CDDD45110D}">
      <dsp:nvSpPr>
        <dsp:cNvPr id="0" name=""/>
        <dsp:cNvSpPr/>
      </dsp:nvSpPr>
      <dsp:spPr>
        <a:xfrm>
          <a:off x="5749636" y="1687585"/>
          <a:ext cx="1504953" cy="716221"/>
        </a:xfrm>
        <a:custGeom>
          <a:avLst/>
          <a:gdLst/>
          <a:ahLst/>
          <a:cxnLst/>
          <a:rect l="0" t="0" r="0" b="0"/>
          <a:pathLst>
            <a:path>
              <a:moveTo>
                <a:pt x="0" y="0"/>
              </a:moveTo>
              <a:lnTo>
                <a:pt x="0" y="488083"/>
              </a:lnTo>
              <a:lnTo>
                <a:pt x="1504953" y="488083"/>
              </a:lnTo>
              <a:lnTo>
                <a:pt x="1504953" y="7162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521BB68-BF1F-4713-AED5-977EFAB967CC}">
      <dsp:nvSpPr>
        <dsp:cNvPr id="0" name=""/>
        <dsp:cNvSpPr/>
      </dsp:nvSpPr>
      <dsp:spPr>
        <a:xfrm>
          <a:off x="4244682" y="1687585"/>
          <a:ext cx="1504953" cy="716221"/>
        </a:xfrm>
        <a:custGeom>
          <a:avLst/>
          <a:gdLst/>
          <a:ahLst/>
          <a:cxnLst/>
          <a:rect l="0" t="0" r="0" b="0"/>
          <a:pathLst>
            <a:path>
              <a:moveTo>
                <a:pt x="1504953" y="0"/>
              </a:moveTo>
              <a:lnTo>
                <a:pt x="1504953" y="488083"/>
              </a:lnTo>
              <a:lnTo>
                <a:pt x="0" y="488083"/>
              </a:lnTo>
              <a:lnTo>
                <a:pt x="0" y="7162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3C3BB2-13C5-448C-BCB9-DAD3EFEADCF6}">
      <dsp:nvSpPr>
        <dsp:cNvPr id="0" name=""/>
        <dsp:cNvSpPr/>
      </dsp:nvSpPr>
      <dsp:spPr>
        <a:xfrm>
          <a:off x="1234774" y="1687585"/>
          <a:ext cx="4514861" cy="716221"/>
        </a:xfrm>
        <a:custGeom>
          <a:avLst/>
          <a:gdLst/>
          <a:ahLst/>
          <a:cxnLst/>
          <a:rect l="0" t="0" r="0" b="0"/>
          <a:pathLst>
            <a:path>
              <a:moveTo>
                <a:pt x="4514861" y="0"/>
              </a:moveTo>
              <a:lnTo>
                <a:pt x="4514861" y="488083"/>
              </a:lnTo>
              <a:lnTo>
                <a:pt x="0" y="488083"/>
              </a:lnTo>
              <a:lnTo>
                <a:pt x="0" y="7162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482E94-191D-4CD7-B46A-93E4799B78F1}">
      <dsp:nvSpPr>
        <dsp:cNvPr id="0" name=""/>
        <dsp:cNvSpPr/>
      </dsp:nvSpPr>
      <dsp:spPr>
        <a:xfrm>
          <a:off x="4518310" y="123801"/>
          <a:ext cx="2462651" cy="15637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40D9F6-874F-4837-A2FF-7A2095C53D6C}">
      <dsp:nvSpPr>
        <dsp:cNvPr id="0" name=""/>
        <dsp:cNvSpPr/>
      </dsp:nvSpPr>
      <dsp:spPr>
        <a:xfrm>
          <a:off x="4791938" y="383747"/>
          <a:ext cx="2462651" cy="15637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Social Studies Courses</a:t>
          </a:r>
        </a:p>
        <a:p>
          <a:pPr marL="0" lvl="0" indent="0" algn="ctr" defTabSz="933450">
            <a:lnSpc>
              <a:spcPct val="90000"/>
            </a:lnSpc>
            <a:spcBef>
              <a:spcPct val="0"/>
            </a:spcBef>
            <a:spcAft>
              <a:spcPct val="35000"/>
            </a:spcAft>
            <a:buNone/>
          </a:pPr>
          <a:r>
            <a:rPr lang="en-US" sz="2100" kern="1200"/>
            <a:t>4 Credits</a:t>
          </a:r>
        </a:p>
      </dsp:txBody>
      <dsp:txXfrm>
        <a:off x="4837740" y="429549"/>
        <a:ext cx="2371047" cy="1472179"/>
      </dsp:txXfrm>
    </dsp:sp>
    <dsp:sp modelId="{FCE4A18B-8F93-4D90-B18E-7C03CA578702}">
      <dsp:nvSpPr>
        <dsp:cNvPr id="0" name=""/>
        <dsp:cNvSpPr/>
      </dsp:nvSpPr>
      <dsp:spPr>
        <a:xfrm>
          <a:off x="3449" y="2403806"/>
          <a:ext cx="2462651" cy="15637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8C386B-09B7-4EC4-B5C4-128A947BA4EE}">
      <dsp:nvSpPr>
        <dsp:cNvPr id="0" name=""/>
        <dsp:cNvSpPr/>
      </dsp:nvSpPr>
      <dsp:spPr>
        <a:xfrm>
          <a:off x="277077" y="2663752"/>
          <a:ext cx="2462651" cy="15637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World History</a:t>
          </a:r>
        </a:p>
      </dsp:txBody>
      <dsp:txXfrm>
        <a:off x="322879" y="2709554"/>
        <a:ext cx="2371047" cy="1472179"/>
      </dsp:txXfrm>
    </dsp:sp>
    <dsp:sp modelId="{ACFC3D93-47C4-46AE-A588-ECBF9CE8CD99}">
      <dsp:nvSpPr>
        <dsp:cNvPr id="0" name=""/>
        <dsp:cNvSpPr/>
      </dsp:nvSpPr>
      <dsp:spPr>
        <a:xfrm>
          <a:off x="3013356" y="2403806"/>
          <a:ext cx="2462651" cy="15637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4E2A5A-9C8F-4FDF-A9DA-6E59B5BE4515}">
      <dsp:nvSpPr>
        <dsp:cNvPr id="0" name=""/>
        <dsp:cNvSpPr/>
      </dsp:nvSpPr>
      <dsp:spPr>
        <a:xfrm>
          <a:off x="3286984" y="2663752"/>
          <a:ext cx="2462651" cy="15637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American History</a:t>
          </a:r>
        </a:p>
      </dsp:txBody>
      <dsp:txXfrm>
        <a:off x="3332786" y="2709554"/>
        <a:ext cx="2371047" cy="1472179"/>
      </dsp:txXfrm>
    </dsp:sp>
    <dsp:sp modelId="{07DB8E07-E506-44D3-AD8F-41D0D4303150}">
      <dsp:nvSpPr>
        <dsp:cNvPr id="0" name=""/>
        <dsp:cNvSpPr/>
      </dsp:nvSpPr>
      <dsp:spPr>
        <a:xfrm>
          <a:off x="6023263" y="2403806"/>
          <a:ext cx="2462651" cy="15637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D360038-60C7-4DDC-AD77-51B7C83891F8}">
      <dsp:nvSpPr>
        <dsp:cNvPr id="0" name=""/>
        <dsp:cNvSpPr/>
      </dsp:nvSpPr>
      <dsp:spPr>
        <a:xfrm>
          <a:off x="6296891" y="2663752"/>
          <a:ext cx="2462651" cy="15637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Founding Principles of the US &amp; NC: Civics and Financial Literacy</a:t>
          </a:r>
        </a:p>
      </dsp:txBody>
      <dsp:txXfrm>
        <a:off x="6342693" y="2709554"/>
        <a:ext cx="2371047" cy="1472179"/>
      </dsp:txXfrm>
    </dsp:sp>
    <dsp:sp modelId="{D5C85A73-CB94-4412-A950-FF01E38A9698}">
      <dsp:nvSpPr>
        <dsp:cNvPr id="0" name=""/>
        <dsp:cNvSpPr/>
      </dsp:nvSpPr>
      <dsp:spPr>
        <a:xfrm>
          <a:off x="9033171" y="2403806"/>
          <a:ext cx="2462651" cy="156378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3CB42E3-22E2-4479-B36E-6E525123FC77}">
      <dsp:nvSpPr>
        <dsp:cNvPr id="0" name=""/>
        <dsp:cNvSpPr/>
      </dsp:nvSpPr>
      <dsp:spPr>
        <a:xfrm>
          <a:off x="9306799" y="2663752"/>
          <a:ext cx="2462651" cy="156378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Economics and Personal Finance</a:t>
          </a:r>
        </a:p>
      </dsp:txBody>
      <dsp:txXfrm>
        <a:off x="9352601" y="2709554"/>
        <a:ext cx="2371047" cy="147217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1BB68-BF1F-4713-AED5-977EFAB967CC}">
      <dsp:nvSpPr>
        <dsp:cNvPr id="0" name=""/>
        <dsp:cNvSpPr/>
      </dsp:nvSpPr>
      <dsp:spPr>
        <a:xfrm>
          <a:off x="5741157" y="1662100"/>
          <a:ext cx="2976380" cy="760608"/>
        </a:xfrm>
        <a:custGeom>
          <a:avLst/>
          <a:gdLst/>
          <a:ahLst/>
          <a:cxnLst/>
          <a:rect l="0" t="0" r="0" b="0"/>
          <a:pathLst>
            <a:path>
              <a:moveTo>
                <a:pt x="0" y="0"/>
              </a:moveTo>
              <a:lnTo>
                <a:pt x="0" y="518332"/>
              </a:lnTo>
              <a:lnTo>
                <a:pt x="2976380" y="518332"/>
              </a:lnTo>
              <a:lnTo>
                <a:pt x="2976380" y="760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3C3BB2-13C5-448C-BCB9-DAD3EFEADCF6}">
      <dsp:nvSpPr>
        <dsp:cNvPr id="0" name=""/>
        <dsp:cNvSpPr/>
      </dsp:nvSpPr>
      <dsp:spPr>
        <a:xfrm>
          <a:off x="3055516" y="1662100"/>
          <a:ext cx="2685640" cy="760608"/>
        </a:xfrm>
        <a:custGeom>
          <a:avLst/>
          <a:gdLst/>
          <a:ahLst/>
          <a:cxnLst/>
          <a:rect l="0" t="0" r="0" b="0"/>
          <a:pathLst>
            <a:path>
              <a:moveTo>
                <a:pt x="2685640" y="0"/>
              </a:moveTo>
              <a:lnTo>
                <a:pt x="2685640" y="518332"/>
              </a:lnTo>
              <a:lnTo>
                <a:pt x="0" y="518332"/>
              </a:lnTo>
              <a:lnTo>
                <a:pt x="0" y="760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482E94-191D-4CD7-B46A-93E4799B78F1}">
      <dsp:nvSpPr>
        <dsp:cNvPr id="0" name=""/>
        <dsp:cNvSpPr/>
      </dsp:nvSpPr>
      <dsp:spPr>
        <a:xfrm>
          <a:off x="4433520" y="1401"/>
          <a:ext cx="2615273" cy="166069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40D9F6-874F-4837-A2FF-7A2095C53D6C}">
      <dsp:nvSpPr>
        <dsp:cNvPr id="0" name=""/>
        <dsp:cNvSpPr/>
      </dsp:nvSpPr>
      <dsp:spPr>
        <a:xfrm>
          <a:off x="4724106" y="277458"/>
          <a:ext cx="2615273" cy="166069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6 Credits </a:t>
          </a:r>
        </a:p>
        <a:p>
          <a:pPr marL="0" lvl="0" indent="0" algn="ctr" defTabSz="1066800">
            <a:lnSpc>
              <a:spcPct val="90000"/>
            </a:lnSpc>
            <a:spcBef>
              <a:spcPct val="0"/>
            </a:spcBef>
            <a:spcAft>
              <a:spcPct val="35000"/>
            </a:spcAft>
            <a:buNone/>
          </a:pPr>
          <a:r>
            <a:rPr lang="en-US" sz="2400" kern="1200"/>
            <a:t>Great Deal of Flexibility</a:t>
          </a:r>
        </a:p>
      </dsp:txBody>
      <dsp:txXfrm>
        <a:off x="4772746" y="326098"/>
        <a:ext cx="2517993" cy="1563418"/>
      </dsp:txXfrm>
    </dsp:sp>
    <dsp:sp modelId="{FCE4A18B-8F93-4D90-B18E-7C03CA578702}">
      <dsp:nvSpPr>
        <dsp:cNvPr id="0" name=""/>
        <dsp:cNvSpPr/>
      </dsp:nvSpPr>
      <dsp:spPr>
        <a:xfrm>
          <a:off x="369721" y="2422709"/>
          <a:ext cx="5371589" cy="220841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8C386B-09B7-4EC4-B5C4-128A947BA4EE}">
      <dsp:nvSpPr>
        <dsp:cNvPr id="0" name=""/>
        <dsp:cNvSpPr/>
      </dsp:nvSpPr>
      <dsp:spPr>
        <a:xfrm>
          <a:off x="660307" y="2698765"/>
          <a:ext cx="5371589" cy="22084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Must Choose</a:t>
          </a:r>
          <a:br>
            <a:rPr lang="en-US" sz="1600" kern="1200"/>
          </a:br>
          <a:r>
            <a:rPr lang="en-US" sz="1600" kern="1200"/>
            <a:t>2 Elective Credits from either</a:t>
          </a:r>
        </a:p>
        <a:p>
          <a:pPr marL="0" lvl="0" indent="0" algn="ctr" defTabSz="711200">
            <a:lnSpc>
              <a:spcPct val="90000"/>
            </a:lnSpc>
            <a:spcBef>
              <a:spcPct val="0"/>
            </a:spcBef>
            <a:spcAft>
              <a:spcPct val="35000"/>
            </a:spcAft>
            <a:buNone/>
          </a:pPr>
          <a:r>
            <a:rPr lang="en-US" sz="1600" kern="1200"/>
            <a:t>Career-Technical Education</a:t>
          </a:r>
          <a:br>
            <a:rPr lang="en-US" sz="1600" kern="1200"/>
          </a:br>
          <a:r>
            <a:rPr lang="en-US" sz="1600" kern="1200"/>
            <a:t>Arts Education</a:t>
          </a:r>
          <a:br>
            <a:rPr lang="en-US" sz="1600" kern="1200"/>
          </a:br>
          <a:r>
            <a:rPr lang="en-US" sz="1600" kern="1200"/>
            <a:t>*World Languages</a:t>
          </a:r>
          <a:endParaRPr lang="en-US" sz="1100" kern="1200"/>
        </a:p>
      </dsp:txBody>
      <dsp:txXfrm>
        <a:off x="724989" y="2763447"/>
        <a:ext cx="5242225" cy="2079050"/>
      </dsp:txXfrm>
    </dsp:sp>
    <dsp:sp modelId="{ACFC3D93-47C4-46AE-A588-ECBF9CE8CD99}">
      <dsp:nvSpPr>
        <dsp:cNvPr id="0" name=""/>
        <dsp:cNvSpPr/>
      </dsp:nvSpPr>
      <dsp:spPr>
        <a:xfrm>
          <a:off x="6322482" y="2422709"/>
          <a:ext cx="4790109" cy="22375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4E2A5A-9C8F-4FDF-A9DA-6E59B5BE4515}">
      <dsp:nvSpPr>
        <dsp:cNvPr id="0" name=""/>
        <dsp:cNvSpPr/>
      </dsp:nvSpPr>
      <dsp:spPr>
        <a:xfrm>
          <a:off x="6613068" y="2698765"/>
          <a:ext cx="4790109" cy="223759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Must Also Choose</a:t>
          </a:r>
          <a:br>
            <a:rPr lang="en-US" sz="1600" kern="1200"/>
          </a:br>
          <a:r>
            <a:rPr lang="en-US" sz="1600" kern="1200"/>
            <a:t>4 Elective Credits from any area including:</a:t>
          </a:r>
        </a:p>
        <a:p>
          <a:pPr marL="0" lvl="0" indent="0" algn="ctr" defTabSz="711200">
            <a:lnSpc>
              <a:spcPct val="90000"/>
            </a:lnSpc>
            <a:spcBef>
              <a:spcPct val="0"/>
            </a:spcBef>
            <a:spcAft>
              <a:spcPct val="35000"/>
            </a:spcAft>
            <a:buNone/>
          </a:pPr>
          <a:r>
            <a:rPr lang="en-US" sz="1600" kern="1200"/>
            <a:t>Career-Technical Education</a:t>
          </a:r>
          <a:br>
            <a:rPr lang="en-US" sz="1600" kern="1200"/>
          </a:br>
          <a:r>
            <a:rPr lang="en-US" sz="1600" kern="1200"/>
            <a:t>Arts Education</a:t>
          </a:r>
          <a:br>
            <a:rPr lang="en-US" sz="1600" kern="1200"/>
          </a:br>
          <a:r>
            <a:rPr lang="en-US" sz="1600" kern="1200"/>
            <a:t>World Languages </a:t>
          </a:r>
          <a:br>
            <a:rPr lang="en-US" sz="1600" kern="1200"/>
          </a:br>
          <a:r>
            <a:rPr lang="en-US" sz="1600" kern="1200"/>
            <a:t>JROTC</a:t>
          </a:r>
          <a:br>
            <a:rPr lang="en-US" sz="1600" kern="1200"/>
          </a:br>
          <a:r>
            <a:rPr lang="en-US" sz="1600" kern="1200"/>
            <a:t>Dual Enrollment with Coastal Carolina</a:t>
          </a:r>
          <a:br>
            <a:rPr lang="en-US" sz="1600" kern="1200"/>
          </a:br>
          <a:r>
            <a:rPr lang="en-US" sz="1600" kern="1200"/>
            <a:t>Any Content Area</a:t>
          </a:r>
        </a:p>
        <a:p>
          <a:pPr marL="0" lvl="0" indent="0" algn="ctr" defTabSz="711200">
            <a:lnSpc>
              <a:spcPct val="90000"/>
            </a:lnSpc>
            <a:spcBef>
              <a:spcPct val="0"/>
            </a:spcBef>
            <a:spcAft>
              <a:spcPct val="35000"/>
            </a:spcAft>
            <a:buNone/>
          </a:pPr>
          <a:endParaRPr lang="en-US" sz="1100" kern="1200"/>
        </a:p>
      </dsp:txBody>
      <dsp:txXfrm>
        <a:off x="6678605" y="2764302"/>
        <a:ext cx="4659035" cy="210651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3C3BB2-13C5-448C-BCB9-DAD3EFEADCF6}">
      <dsp:nvSpPr>
        <dsp:cNvPr id="0" name=""/>
        <dsp:cNvSpPr/>
      </dsp:nvSpPr>
      <dsp:spPr>
        <a:xfrm>
          <a:off x="2267767" y="1658334"/>
          <a:ext cx="91440" cy="759143"/>
        </a:xfrm>
        <a:custGeom>
          <a:avLst/>
          <a:gdLst/>
          <a:ahLst/>
          <a:cxnLst/>
          <a:rect l="0" t="0" r="0" b="0"/>
          <a:pathLst>
            <a:path>
              <a:moveTo>
                <a:pt x="45720" y="0"/>
              </a:moveTo>
              <a:lnTo>
                <a:pt x="45720" y="7591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482E94-191D-4CD7-B46A-93E4799B78F1}">
      <dsp:nvSpPr>
        <dsp:cNvPr id="0" name=""/>
        <dsp:cNvSpPr/>
      </dsp:nvSpPr>
      <dsp:spPr>
        <a:xfrm>
          <a:off x="1008369" y="834"/>
          <a:ext cx="2610236" cy="1657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240D9F6-874F-4837-A2FF-7A2095C53D6C}">
      <dsp:nvSpPr>
        <dsp:cNvPr id="0" name=""/>
        <dsp:cNvSpPr/>
      </dsp:nvSpPr>
      <dsp:spPr>
        <a:xfrm>
          <a:off x="1298395" y="276359"/>
          <a:ext cx="2610236" cy="16575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Health and </a:t>
          </a:r>
          <a:br>
            <a:rPr lang="en-US" sz="2400" kern="1200"/>
          </a:br>
          <a:r>
            <a:rPr lang="en-US" sz="2400" kern="1200"/>
            <a:t>Physical Education</a:t>
          </a:r>
        </a:p>
        <a:p>
          <a:pPr marL="0" lvl="0" indent="0" algn="ctr" defTabSz="1066800">
            <a:lnSpc>
              <a:spcPct val="90000"/>
            </a:lnSpc>
            <a:spcBef>
              <a:spcPct val="0"/>
            </a:spcBef>
            <a:spcAft>
              <a:spcPct val="35000"/>
            </a:spcAft>
            <a:buNone/>
          </a:pPr>
          <a:r>
            <a:rPr lang="en-US" sz="2400" kern="1200"/>
            <a:t>1 Credit</a:t>
          </a:r>
        </a:p>
      </dsp:txBody>
      <dsp:txXfrm>
        <a:off x="1346942" y="324906"/>
        <a:ext cx="2513142" cy="1560406"/>
      </dsp:txXfrm>
    </dsp:sp>
    <dsp:sp modelId="{FCE4A18B-8F93-4D90-B18E-7C03CA578702}">
      <dsp:nvSpPr>
        <dsp:cNvPr id="0" name=""/>
        <dsp:cNvSpPr/>
      </dsp:nvSpPr>
      <dsp:spPr>
        <a:xfrm>
          <a:off x="1008369" y="2417478"/>
          <a:ext cx="2610236" cy="1657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8C386B-09B7-4EC4-B5C4-128A947BA4EE}">
      <dsp:nvSpPr>
        <dsp:cNvPr id="0" name=""/>
        <dsp:cNvSpPr/>
      </dsp:nvSpPr>
      <dsp:spPr>
        <a:xfrm>
          <a:off x="1298395" y="2693003"/>
          <a:ext cx="2610236" cy="16575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a:t>Health/PE I</a:t>
          </a:r>
        </a:p>
      </dsp:txBody>
      <dsp:txXfrm>
        <a:off x="1346942" y="2741550"/>
        <a:ext cx="2513142" cy="156040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246457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246457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246457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246457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246457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246457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161279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1612790"/>
        <a:ext cx="1703577" cy="851788"/>
      </dsp:txXfrm>
    </dsp:sp>
    <dsp:sp modelId="{5959EE78-7F39-457C-AEC3-842687B6E6D3}">
      <dsp:nvSpPr>
        <dsp:cNvPr id="0" name=""/>
        <dsp:cNvSpPr/>
      </dsp:nvSpPr>
      <dsp:spPr>
        <a:xfrm>
          <a:off x="3805"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2822330"/>
        <a:ext cx="1703577" cy="851788"/>
      </dsp:txXfrm>
    </dsp:sp>
    <dsp:sp modelId="{66F9CD53-EE43-4C70-96E3-3734D301325C}">
      <dsp:nvSpPr>
        <dsp:cNvPr id="0" name=""/>
        <dsp:cNvSpPr/>
      </dsp:nvSpPr>
      <dsp:spPr>
        <a:xfrm>
          <a:off x="2065133"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2822330"/>
        <a:ext cx="1703577" cy="851788"/>
      </dsp:txXfrm>
    </dsp:sp>
    <dsp:sp modelId="{1FDF8B20-3EF3-491C-9167-B043F209E2C0}">
      <dsp:nvSpPr>
        <dsp:cNvPr id="0" name=""/>
        <dsp:cNvSpPr/>
      </dsp:nvSpPr>
      <dsp:spPr>
        <a:xfrm>
          <a:off x="4126461"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2822330"/>
        <a:ext cx="1703577" cy="851788"/>
      </dsp:txXfrm>
    </dsp:sp>
    <dsp:sp modelId="{B45C30EC-D147-4932-84A4-6D8725A06098}">
      <dsp:nvSpPr>
        <dsp:cNvPr id="0" name=""/>
        <dsp:cNvSpPr/>
      </dsp:nvSpPr>
      <dsp:spPr>
        <a:xfrm>
          <a:off x="6187790"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2822330"/>
        <a:ext cx="1703577" cy="851788"/>
      </dsp:txXfrm>
    </dsp:sp>
    <dsp:sp modelId="{5FC9D97B-C70B-4E31-8DB7-558E2DEEB4BA}">
      <dsp:nvSpPr>
        <dsp:cNvPr id="0" name=""/>
        <dsp:cNvSpPr/>
      </dsp:nvSpPr>
      <dsp:spPr>
        <a:xfrm>
          <a:off x="8249118"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2822330"/>
        <a:ext cx="1703577" cy="851788"/>
      </dsp:txXfrm>
    </dsp:sp>
    <dsp:sp modelId="{01836B4A-DCEA-4104-A38E-BEC9477215BB}">
      <dsp:nvSpPr>
        <dsp:cNvPr id="0" name=""/>
        <dsp:cNvSpPr/>
      </dsp:nvSpPr>
      <dsp:spPr>
        <a:xfrm>
          <a:off x="10310446"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2822330"/>
        <a:ext cx="1703577" cy="8517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20362-8A83-46CC-869A-B65A9F1894A4}">
      <dsp:nvSpPr>
        <dsp:cNvPr id="0" name=""/>
        <dsp:cNvSpPr/>
      </dsp:nvSpPr>
      <dsp:spPr>
        <a:xfrm>
          <a:off x="6008914" y="2464578"/>
          <a:ext cx="5153320" cy="357751"/>
        </a:xfrm>
        <a:custGeom>
          <a:avLst/>
          <a:gdLst/>
          <a:ahLst/>
          <a:cxnLst/>
          <a:rect l="0" t="0" r="0" b="0"/>
          <a:pathLst>
            <a:path>
              <a:moveTo>
                <a:pt x="0" y="0"/>
              </a:moveTo>
              <a:lnTo>
                <a:pt x="0" y="178875"/>
              </a:lnTo>
              <a:lnTo>
                <a:pt x="5153320" y="178875"/>
              </a:lnTo>
              <a:lnTo>
                <a:pt x="515332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299E93-15D2-47D3-9280-12EB54FA7FD0}">
      <dsp:nvSpPr>
        <dsp:cNvPr id="0" name=""/>
        <dsp:cNvSpPr/>
      </dsp:nvSpPr>
      <dsp:spPr>
        <a:xfrm>
          <a:off x="6008914" y="2464578"/>
          <a:ext cx="3091992" cy="357751"/>
        </a:xfrm>
        <a:custGeom>
          <a:avLst/>
          <a:gdLst/>
          <a:ahLst/>
          <a:cxnLst/>
          <a:rect l="0" t="0" r="0" b="0"/>
          <a:pathLst>
            <a:path>
              <a:moveTo>
                <a:pt x="0" y="0"/>
              </a:moveTo>
              <a:lnTo>
                <a:pt x="0" y="178875"/>
              </a:lnTo>
              <a:lnTo>
                <a:pt x="3091992" y="178875"/>
              </a:lnTo>
              <a:lnTo>
                <a:pt x="3091992"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986CC5-4DDA-47C4-90B1-5C56ACC83939}">
      <dsp:nvSpPr>
        <dsp:cNvPr id="0" name=""/>
        <dsp:cNvSpPr/>
      </dsp:nvSpPr>
      <dsp:spPr>
        <a:xfrm>
          <a:off x="6008914" y="2464578"/>
          <a:ext cx="1030664" cy="357751"/>
        </a:xfrm>
        <a:custGeom>
          <a:avLst/>
          <a:gdLst/>
          <a:ahLst/>
          <a:cxnLst/>
          <a:rect l="0" t="0" r="0" b="0"/>
          <a:pathLst>
            <a:path>
              <a:moveTo>
                <a:pt x="0" y="0"/>
              </a:moveTo>
              <a:lnTo>
                <a:pt x="0" y="178875"/>
              </a:lnTo>
              <a:lnTo>
                <a:pt x="1030664" y="178875"/>
              </a:lnTo>
              <a:lnTo>
                <a:pt x="1030664"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DE3CAC6-1056-49E6-98B8-EC916A82D6A4}">
      <dsp:nvSpPr>
        <dsp:cNvPr id="0" name=""/>
        <dsp:cNvSpPr/>
      </dsp:nvSpPr>
      <dsp:spPr>
        <a:xfrm>
          <a:off x="4978250" y="2464578"/>
          <a:ext cx="1030664" cy="357751"/>
        </a:xfrm>
        <a:custGeom>
          <a:avLst/>
          <a:gdLst/>
          <a:ahLst/>
          <a:cxnLst/>
          <a:rect l="0" t="0" r="0" b="0"/>
          <a:pathLst>
            <a:path>
              <a:moveTo>
                <a:pt x="1030664" y="0"/>
              </a:moveTo>
              <a:lnTo>
                <a:pt x="1030664"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B9E5B9-E89E-4C43-8BB5-E7BAF1F1ACD3}">
      <dsp:nvSpPr>
        <dsp:cNvPr id="0" name=""/>
        <dsp:cNvSpPr/>
      </dsp:nvSpPr>
      <dsp:spPr>
        <a:xfrm>
          <a:off x="2916921" y="2464578"/>
          <a:ext cx="3091992" cy="357751"/>
        </a:xfrm>
        <a:custGeom>
          <a:avLst/>
          <a:gdLst/>
          <a:ahLst/>
          <a:cxnLst/>
          <a:rect l="0" t="0" r="0" b="0"/>
          <a:pathLst>
            <a:path>
              <a:moveTo>
                <a:pt x="3091992" y="0"/>
              </a:moveTo>
              <a:lnTo>
                <a:pt x="3091992"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EE600-F5FE-4098-81C6-305414C95439}">
      <dsp:nvSpPr>
        <dsp:cNvPr id="0" name=""/>
        <dsp:cNvSpPr/>
      </dsp:nvSpPr>
      <dsp:spPr>
        <a:xfrm>
          <a:off x="855593" y="2464578"/>
          <a:ext cx="5153320" cy="357751"/>
        </a:xfrm>
        <a:custGeom>
          <a:avLst/>
          <a:gdLst/>
          <a:ahLst/>
          <a:cxnLst/>
          <a:rect l="0" t="0" r="0" b="0"/>
          <a:pathLst>
            <a:path>
              <a:moveTo>
                <a:pt x="5153320" y="0"/>
              </a:moveTo>
              <a:lnTo>
                <a:pt x="5153320" y="178875"/>
              </a:lnTo>
              <a:lnTo>
                <a:pt x="0" y="178875"/>
              </a:lnTo>
              <a:lnTo>
                <a:pt x="0" y="357751"/>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6C7531-FDBC-45E9-A7AB-C51AD21B8264}">
      <dsp:nvSpPr>
        <dsp:cNvPr id="0" name=""/>
        <dsp:cNvSpPr/>
      </dsp:nvSpPr>
      <dsp:spPr>
        <a:xfrm>
          <a:off x="5157125" y="1612790"/>
          <a:ext cx="1703577" cy="851788"/>
        </a:xfrm>
        <a:prstGeom prst="rect">
          <a:avLst/>
        </a:prstGeom>
        <a:gradFill rotWithShape="0">
          <a:gsLst>
            <a:gs pos="0">
              <a:schemeClr val="accent1">
                <a:shade val="60000"/>
                <a:hueOff val="0"/>
                <a:satOff val="0"/>
                <a:lumOff val="0"/>
                <a:alphaOff val="0"/>
                <a:satMod val="103000"/>
                <a:lumMod val="102000"/>
                <a:tint val="94000"/>
              </a:schemeClr>
            </a:gs>
            <a:gs pos="50000">
              <a:schemeClr val="accent1">
                <a:shade val="60000"/>
                <a:hueOff val="0"/>
                <a:satOff val="0"/>
                <a:lumOff val="0"/>
                <a:alphaOff val="0"/>
                <a:satMod val="110000"/>
                <a:lumMod val="100000"/>
                <a:shade val="100000"/>
              </a:schemeClr>
            </a:gs>
            <a:gs pos="100000">
              <a:schemeClr val="accent1">
                <a:shade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Required Graduation Credits</a:t>
          </a:r>
        </a:p>
      </dsp:txBody>
      <dsp:txXfrm>
        <a:off x="5157125" y="1612790"/>
        <a:ext cx="1703577" cy="851788"/>
      </dsp:txXfrm>
    </dsp:sp>
    <dsp:sp modelId="{5959EE78-7F39-457C-AEC3-842687B6E6D3}">
      <dsp:nvSpPr>
        <dsp:cNvPr id="0" name=""/>
        <dsp:cNvSpPr/>
      </dsp:nvSpPr>
      <dsp:spPr>
        <a:xfrm>
          <a:off x="3805"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English</a:t>
          </a:r>
        </a:p>
        <a:p>
          <a:pPr marL="0" lvl="0" indent="0" algn="ctr" defTabSz="844550">
            <a:lnSpc>
              <a:spcPct val="90000"/>
            </a:lnSpc>
            <a:spcBef>
              <a:spcPct val="0"/>
            </a:spcBef>
            <a:spcAft>
              <a:spcPct val="35000"/>
            </a:spcAft>
            <a:buNone/>
          </a:pPr>
          <a:r>
            <a:rPr lang="en-US" sz="1900" kern="1200"/>
            <a:t>4 credits</a:t>
          </a:r>
        </a:p>
      </dsp:txBody>
      <dsp:txXfrm>
        <a:off x="3805" y="2822330"/>
        <a:ext cx="1703577" cy="851788"/>
      </dsp:txXfrm>
    </dsp:sp>
    <dsp:sp modelId="{66F9CD53-EE43-4C70-96E3-3734D301325C}">
      <dsp:nvSpPr>
        <dsp:cNvPr id="0" name=""/>
        <dsp:cNvSpPr/>
      </dsp:nvSpPr>
      <dsp:spPr>
        <a:xfrm>
          <a:off x="2065133"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Math </a:t>
          </a:r>
          <a:br>
            <a:rPr lang="en-US" sz="1900" kern="1200"/>
          </a:br>
          <a:r>
            <a:rPr lang="en-US" sz="1900" kern="1200"/>
            <a:t>4 Credits</a:t>
          </a:r>
        </a:p>
      </dsp:txBody>
      <dsp:txXfrm>
        <a:off x="2065133" y="2822330"/>
        <a:ext cx="1703577" cy="851788"/>
      </dsp:txXfrm>
    </dsp:sp>
    <dsp:sp modelId="{1FDF8B20-3EF3-491C-9167-B043F209E2C0}">
      <dsp:nvSpPr>
        <dsp:cNvPr id="0" name=""/>
        <dsp:cNvSpPr/>
      </dsp:nvSpPr>
      <dsp:spPr>
        <a:xfrm>
          <a:off x="4126461"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Science</a:t>
          </a:r>
          <a:br>
            <a:rPr lang="en-US" sz="1900" kern="1200"/>
          </a:br>
          <a:r>
            <a:rPr lang="en-US" sz="1900" kern="1200"/>
            <a:t>3 Credits</a:t>
          </a:r>
        </a:p>
      </dsp:txBody>
      <dsp:txXfrm>
        <a:off x="4126461" y="2822330"/>
        <a:ext cx="1703577" cy="851788"/>
      </dsp:txXfrm>
    </dsp:sp>
    <dsp:sp modelId="{B45C30EC-D147-4932-84A4-6D8725A06098}">
      <dsp:nvSpPr>
        <dsp:cNvPr id="0" name=""/>
        <dsp:cNvSpPr/>
      </dsp:nvSpPr>
      <dsp:spPr>
        <a:xfrm>
          <a:off x="6187790"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Social Studies</a:t>
          </a:r>
          <a:br>
            <a:rPr lang="en-US" sz="1900" kern="1200"/>
          </a:br>
          <a:r>
            <a:rPr lang="en-US" sz="1900" kern="1200"/>
            <a:t>4 Credits</a:t>
          </a:r>
        </a:p>
      </dsp:txBody>
      <dsp:txXfrm>
        <a:off x="6187790" y="2822330"/>
        <a:ext cx="1703577" cy="851788"/>
      </dsp:txXfrm>
    </dsp:sp>
    <dsp:sp modelId="{5FC9D97B-C70B-4E31-8DB7-558E2DEEB4BA}">
      <dsp:nvSpPr>
        <dsp:cNvPr id="0" name=""/>
        <dsp:cNvSpPr/>
      </dsp:nvSpPr>
      <dsp:spPr>
        <a:xfrm>
          <a:off x="8249118"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Health and PE</a:t>
          </a:r>
          <a:br>
            <a:rPr lang="en-US" sz="1900" kern="1200"/>
          </a:br>
          <a:r>
            <a:rPr lang="en-US" sz="1900" kern="1200"/>
            <a:t>1 Credit</a:t>
          </a:r>
        </a:p>
      </dsp:txBody>
      <dsp:txXfrm>
        <a:off x="8249118" y="2822330"/>
        <a:ext cx="1703577" cy="851788"/>
      </dsp:txXfrm>
    </dsp:sp>
    <dsp:sp modelId="{01836B4A-DCEA-4104-A38E-BEC9477215BB}">
      <dsp:nvSpPr>
        <dsp:cNvPr id="0" name=""/>
        <dsp:cNvSpPr/>
      </dsp:nvSpPr>
      <dsp:spPr>
        <a:xfrm>
          <a:off x="10310446" y="2822330"/>
          <a:ext cx="1703577" cy="851788"/>
        </a:xfrm>
        <a:prstGeom prst="rect">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en-US" sz="1900" kern="1200"/>
            <a:t>Electives</a:t>
          </a:r>
          <a:br>
            <a:rPr lang="en-US" sz="1900" kern="1200"/>
          </a:br>
          <a:r>
            <a:rPr lang="en-US" sz="1900" kern="1200"/>
            <a:t>6 Credits</a:t>
          </a:r>
        </a:p>
      </dsp:txBody>
      <dsp:txXfrm>
        <a:off x="10310446" y="2822330"/>
        <a:ext cx="1703577" cy="85178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21FB5D-7221-4F4F-8D07-75AD5D831F9D}" type="datetimeFigureOut">
              <a:rPr lang="en-US" smtClean="0"/>
              <a:t>3/25/2021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4A7F26-31E5-421C-85DE-781F823B1344}" type="slidenum">
              <a:rPr lang="en-US" smtClean="0"/>
              <a:t>‹#›</a:t>
            </a:fld>
            <a:endParaRPr lang="en-US"/>
          </a:p>
        </p:txBody>
      </p:sp>
    </p:spTree>
    <p:extLst>
      <p:ext uri="{BB962C8B-B14F-4D97-AF65-F5344CB8AC3E}">
        <p14:creationId xmlns:p14="http://schemas.microsoft.com/office/powerpoint/2010/main" val="249647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2</a:t>
            </a:fld>
            <a:endParaRPr lang="en-US"/>
          </a:p>
        </p:txBody>
      </p:sp>
    </p:spTree>
    <p:extLst>
      <p:ext uri="{BB962C8B-B14F-4D97-AF65-F5344CB8AC3E}">
        <p14:creationId xmlns:p14="http://schemas.microsoft.com/office/powerpoint/2010/main" val="13960568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Explain where Band, Chorus, Arts, CTE fit</a:t>
            </a:r>
          </a:p>
          <a:p>
            <a:r>
              <a:rPr lang="en-US"/>
              <a:t>Explain that high school is a good chance to try out various courses.</a:t>
            </a:r>
          </a:p>
          <a:p>
            <a:endParaRPr lang="en-US"/>
          </a:p>
          <a:p>
            <a:r>
              <a:rPr lang="en-US"/>
              <a:t>Explain that some courses are in a required order (Math, English) while others can be in different orders</a:t>
            </a:r>
          </a:p>
          <a:p>
            <a:r>
              <a:rPr lang="en-US"/>
              <a:t>Always consult with your school and school counselor regarding opportunities and when courses are being offered</a:t>
            </a:r>
          </a:p>
        </p:txBody>
      </p:sp>
      <p:sp>
        <p:nvSpPr>
          <p:cNvPr id="4" name="Slide Number Placeholder 3"/>
          <p:cNvSpPr>
            <a:spLocks noGrp="1"/>
          </p:cNvSpPr>
          <p:nvPr>
            <p:ph type="sldNum" sz="quarter" idx="5"/>
          </p:nvPr>
        </p:nvSpPr>
        <p:spPr/>
        <p:txBody>
          <a:bodyPr/>
          <a:lstStyle/>
          <a:p>
            <a:fld id="{834A7F26-31E5-421C-85DE-781F823B1344}" type="slidenum">
              <a:rPr lang="en-US" smtClean="0"/>
              <a:t>12</a:t>
            </a:fld>
            <a:endParaRPr lang="en-US"/>
          </a:p>
        </p:txBody>
      </p:sp>
    </p:spTree>
    <p:extLst>
      <p:ext uri="{BB962C8B-B14F-4D97-AF65-F5344CB8AC3E}">
        <p14:creationId xmlns:p14="http://schemas.microsoft.com/office/powerpoint/2010/main" val="1513955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14</a:t>
            </a:fld>
            <a:endParaRPr lang="en-US"/>
          </a:p>
        </p:txBody>
      </p:sp>
    </p:spTree>
    <p:extLst>
      <p:ext uri="{BB962C8B-B14F-4D97-AF65-F5344CB8AC3E}">
        <p14:creationId xmlns:p14="http://schemas.microsoft.com/office/powerpoint/2010/main" val="3092380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Explain where Band, Chorus, Arts, CTE fit</a:t>
            </a:r>
          </a:p>
          <a:p>
            <a:r>
              <a:rPr lang="en-US"/>
              <a:t>Explain that many courses can be substituted for others especially with dual enrollment at the community college</a:t>
            </a:r>
          </a:p>
        </p:txBody>
      </p:sp>
      <p:sp>
        <p:nvSpPr>
          <p:cNvPr id="4" name="Slide Number Placeholder 3"/>
          <p:cNvSpPr>
            <a:spLocks noGrp="1"/>
          </p:cNvSpPr>
          <p:nvPr>
            <p:ph type="sldNum" sz="quarter" idx="5"/>
          </p:nvPr>
        </p:nvSpPr>
        <p:spPr/>
        <p:txBody>
          <a:bodyPr/>
          <a:lstStyle/>
          <a:p>
            <a:fld id="{834A7F26-31E5-421C-85DE-781F823B1344}" type="slidenum">
              <a:rPr lang="en-US" smtClean="0"/>
              <a:t>15</a:t>
            </a:fld>
            <a:endParaRPr lang="en-US"/>
          </a:p>
        </p:txBody>
      </p:sp>
    </p:spTree>
    <p:extLst>
      <p:ext uri="{BB962C8B-B14F-4D97-AF65-F5344CB8AC3E}">
        <p14:creationId xmlns:p14="http://schemas.microsoft.com/office/powerpoint/2010/main" val="4253946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17</a:t>
            </a:fld>
            <a:endParaRPr lang="en-US"/>
          </a:p>
        </p:txBody>
      </p:sp>
    </p:spTree>
    <p:extLst>
      <p:ext uri="{BB962C8B-B14F-4D97-AF65-F5344CB8AC3E}">
        <p14:creationId xmlns:p14="http://schemas.microsoft.com/office/powerpoint/2010/main" val="42166019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If a student did not take Math I in middle school, he/she could still be on an Advanced STEM path </a:t>
            </a:r>
          </a:p>
          <a:p>
            <a:r>
              <a:rPr lang="en-US"/>
              <a:t>Explain how CCP courses could replace some of the courses listed above.</a:t>
            </a:r>
          </a:p>
          <a:p>
            <a:r>
              <a:rPr lang="en-US"/>
              <a:t>Spanish I and II are graduation requirements in this plan because there are no Arts or CTE courses listed (there could be though)</a:t>
            </a:r>
          </a:p>
          <a:p>
            <a:r>
              <a:rPr lang="en-US"/>
              <a:t>Courses in English and Social Studies can be taken at the Honors or AP level as well, but this chart is just graduation requirements outside of STEM fields</a:t>
            </a:r>
          </a:p>
        </p:txBody>
      </p:sp>
      <p:sp>
        <p:nvSpPr>
          <p:cNvPr id="4" name="Slide Number Placeholder 3"/>
          <p:cNvSpPr>
            <a:spLocks noGrp="1"/>
          </p:cNvSpPr>
          <p:nvPr>
            <p:ph type="sldNum" sz="quarter" idx="5"/>
          </p:nvPr>
        </p:nvSpPr>
        <p:spPr/>
        <p:txBody>
          <a:bodyPr/>
          <a:lstStyle/>
          <a:p>
            <a:fld id="{834A7F26-31E5-421C-85DE-781F823B1344}" type="slidenum">
              <a:rPr lang="en-US" smtClean="0"/>
              <a:t>18</a:t>
            </a:fld>
            <a:endParaRPr lang="en-US"/>
          </a:p>
        </p:txBody>
      </p:sp>
    </p:spTree>
    <p:extLst>
      <p:ext uri="{BB962C8B-B14F-4D97-AF65-F5344CB8AC3E}">
        <p14:creationId xmlns:p14="http://schemas.microsoft.com/office/powerpoint/2010/main" val="3710036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20</a:t>
            </a:fld>
            <a:endParaRPr lang="en-US"/>
          </a:p>
        </p:txBody>
      </p:sp>
    </p:spTree>
    <p:extLst>
      <p:ext uri="{BB962C8B-B14F-4D97-AF65-F5344CB8AC3E}">
        <p14:creationId xmlns:p14="http://schemas.microsoft.com/office/powerpoint/2010/main" val="8165048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Explain where Band, Chorus, Arts, CTE fit</a:t>
            </a:r>
          </a:p>
          <a:p>
            <a:r>
              <a:rPr lang="en-US"/>
              <a:t>Explain that many courses</a:t>
            </a:r>
          </a:p>
          <a:p>
            <a:endParaRPr lang="en-US"/>
          </a:p>
          <a:p>
            <a:r>
              <a:rPr lang="en-US"/>
              <a:t>Explain that some courses are in a required order (Math, English) while others can be in different orders</a:t>
            </a:r>
          </a:p>
          <a:p>
            <a:r>
              <a:rPr lang="en-US"/>
              <a:t>Always consult with your school and school counselor regarding opportunities and when courses are being offered</a:t>
            </a:r>
          </a:p>
        </p:txBody>
      </p:sp>
      <p:sp>
        <p:nvSpPr>
          <p:cNvPr id="4" name="Slide Number Placeholder 3"/>
          <p:cNvSpPr>
            <a:spLocks noGrp="1"/>
          </p:cNvSpPr>
          <p:nvPr>
            <p:ph type="sldNum" sz="quarter" idx="5"/>
          </p:nvPr>
        </p:nvSpPr>
        <p:spPr/>
        <p:txBody>
          <a:bodyPr/>
          <a:lstStyle/>
          <a:p>
            <a:fld id="{834A7F26-31E5-421C-85DE-781F823B1344}" type="slidenum">
              <a:rPr lang="en-US" smtClean="0"/>
              <a:t>21</a:t>
            </a:fld>
            <a:endParaRPr lang="en-US"/>
          </a:p>
        </p:txBody>
      </p:sp>
    </p:spTree>
    <p:extLst>
      <p:ext uri="{BB962C8B-B14F-4D97-AF65-F5344CB8AC3E}">
        <p14:creationId xmlns:p14="http://schemas.microsoft.com/office/powerpoint/2010/main" val="1513955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Explain where Band, Chorus, Arts, CTE fit</a:t>
            </a:r>
          </a:p>
          <a:p>
            <a:r>
              <a:rPr lang="en-US"/>
              <a:t>Explain that many courses</a:t>
            </a:r>
          </a:p>
          <a:p>
            <a:endParaRPr lang="en-US"/>
          </a:p>
          <a:p>
            <a:r>
              <a:rPr lang="en-US"/>
              <a:t>Explain that some courses are in a required order (Math, English) while others can be in different orders</a:t>
            </a:r>
          </a:p>
          <a:p>
            <a:r>
              <a:rPr lang="en-US"/>
              <a:t>Always consult with your school and school counselor regarding opportunities and when courses are being offered</a:t>
            </a:r>
          </a:p>
        </p:txBody>
      </p:sp>
      <p:sp>
        <p:nvSpPr>
          <p:cNvPr id="4" name="Slide Number Placeholder 3"/>
          <p:cNvSpPr>
            <a:spLocks noGrp="1"/>
          </p:cNvSpPr>
          <p:nvPr>
            <p:ph type="sldNum" sz="quarter" idx="5"/>
          </p:nvPr>
        </p:nvSpPr>
        <p:spPr/>
        <p:txBody>
          <a:bodyPr/>
          <a:lstStyle/>
          <a:p>
            <a:fld id="{834A7F26-31E5-421C-85DE-781F823B1344}" type="slidenum">
              <a:rPr lang="en-US" smtClean="0"/>
              <a:t>22</a:t>
            </a:fld>
            <a:endParaRPr lang="en-US"/>
          </a:p>
        </p:txBody>
      </p:sp>
    </p:spTree>
    <p:extLst>
      <p:ext uri="{BB962C8B-B14F-4D97-AF65-F5344CB8AC3E}">
        <p14:creationId xmlns:p14="http://schemas.microsoft.com/office/powerpoint/2010/main" val="9520309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24</a:t>
            </a:fld>
            <a:endParaRPr lang="en-US"/>
          </a:p>
        </p:txBody>
      </p:sp>
    </p:spTree>
    <p:extLst>
      <p:ext uri="{BB962C8B-B14F-4D97-AF65-F5344CB8AC3E}">
        <p14:creationId xmlns:p14="http://schemas.microsoft.com/office/powerpoint/2010/main" val="14853536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Melissa Thomas developed this for us</a:t>
            </a:r>
          </a:p>
          <a:p>
            <a:r>
              <a:rPr lang="en-US" sz="1200" kern="1200">
                <a:solidFill>
                  <a:schemeClr val="tx1"/>
                </a:solidFill>
                <a:effectLst/>
                <a:latin typeface="+mn-lt"/>
                <a:ea typeface="+mn-ea"/>
                <a:cs typeface="+mn-cs"/>
              </a:rPr>
              <a:t>I created a sample schedule but certainly needs to be tailored to individual students/schools.  I put this statement to emphasis this:</a:t>
            </a:r>
          </a:p>
          <a:p>
            <a:r>
              <a:rPr lang="en-US" sz="1200" kern="1200">
                <a:solidFill>
                  <a:schemeClr val="tx1"/>
                </a:solidFill>
                <a:effectLst/>
                <a:latin typeface="+mn-lt"/>
                <a:ea typeface="+mn-ea"/>
                <a:cs typeface="+mn-cs"/>
              </a:rPr>
              <a:t> </a:t>
            </a:r>
          </a:p>
          <a:p>
            <a:r>
              <a:rPr lang="en-US" sz="1200" i="1" kern="1200">
                <a:solidFill>
                  <a:schemeClr val="tx1"/>
                </a:solidFill>
                <a:effectLst/>
                <a:latin typeface="+mn-lt"/>
                <a:ea typeface="+mn-ea"/>
                <a:cs typeface="+mn-cs"/>
              </a:rPr>
              <a:t>*Emphasis is on the individual student taking the initiative to be successful at the highest level of rigor your school offers*</a:t>
            </a:r>
            <a:endParaRPr lang="en-US" sz="1200" kern="1200">
              <a:solidFill>
                <a:schemeClr val="tx1"/>
              </a:solidFill>
              <a:effectLst/>
              <a:latin typeface="+mn-lt"/>
              <a:ea typeface="+mn-ea"/>
              <a:cs typeface="+mn-cs"/>
            </a:endParaRPr>
          </a:p>
          <a:p>
            <a:r>
              <a:rPr lang="en-US" sz="1200" kern="1200">
                <a:solidFill>
                  <a:schemeClr val="tx1"/>
                </a:solidFill>
                <a:effectLst/>
                <a:latin typeface="+mn-lt"/>
                <a:ea typeface="+mn-ea"/>
                <a:cs typeface="+mn-cs"/>
              </a:rPr>
              <a:t>Reword as you need to but I don't want to create a 'this is what you need to do to go there" but relay the information as this is what you can do to make yourself a good candidate.  Does that make sense?</a:t>
            </a:r>
          </a:p>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25</a:t>
            </a:fld>
            <a:endParaRPr lang="en-US"/>
          </a:p>
        </p:txBody>
      </p:sp>
    </p:spTree>
    <p:extLst>
      <p:ext uri="{BB962C8B-B14F-4D97-AF65-F5344CB8AC3E}">
        <p14:creationId xmlns:p14="http://schemas.microsoft.com/office/powerpoint/2010/main" val="1681653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May want to include in the spoken comments that there are more than 22 opportunities to earn credits which allows for many choices</a:t>
            </a:r>
          </a:p>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3</a:t>
            </a:fld>
            <a:endParaRPr lang="en-US"/>
          </a:p>
        </p:txBody>
      </p:sp>
    </p:spTree>
    <p:extLst>
      <p:ext uri="{BB962C8B-B14F-4D97-AF65-F5344CB8AC3E}">
        <p14:creationId xmlns:p14="http://schemas.microsoft.com/office/powerpoint/2010/main" val="6973212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27</a:t>
            </a:fld>
            <a:endParaRPr lang="en-US"/>
          </a:p>
        </p:txBody>
      </p:sp>
    </p:spTree>
    <p:extLst>
      <p:ext uri="{BB962C8B-B14F-4D97-AF65-F5344CB8AC3E}">
        <p14:creationId xmlns:p14="http://schemas.microsoft.com/office/powerpoint/2010/main" val="20301569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Anie Williams and Amber Lumley created this</a:t>
            </a:r>
          </a:p>
          <a:p>
            <a:r>
              <a:rPr lang="en-US"/>
              <a:t>IB History of the Americas satisfies the American History credit</a:t>
            </a:r>
          </a:p>
          <a:p>
            <a:r>
              <a:rPr lang="en-US"/>
              <a:t>World History- where does that fit?</a:t>
            </a:r>
          </a:p>
        </p:txBody>
      </p:sp>
      <p:sp>
        <p:nvSpPr>
          <p:cNvPr id="4" name="Slide Number Placeholder 3"/>
          <p:cNvSpPr>
            <a:spLocks noGrp="1"/>
          </p:cNvSpPr>
          <p:nvPr>
            <p:ph type="sldNum" sz="quarter" idx="5"/>
          </p:nvPr>
        </p:nvSpPr>
        <p:spPr/>
        <p:txBody>
          <a:bodyPr/>
          <a:lstStyle/>
          <a:p>
            <a:fld id="{834A7F26-31E5-421C-85DE-781F823B1344}" type="slidenum">
              <a:rPr lang="en-US" smtClean="0"/>
              <a:t>28</a:t>
            </a:fld>
            <a:endParaRPr lang="en-US"/>
          </a:p>
        </p:txBody>
      </p:sp>
    </p:spTree>
    <p:extLst>
      <p:ext uri="{BB962C8B-B14F-4D97-AF65-F5344CB8AC3E}">
        <p14:creationId xmlns:p14="http://schemas.microsoft.com/office/powerpoint/2010/main" val="1340411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30</a:t>
            </a:fld>
            <a:endParaRPr lang="en-US"/>
          </a:p>
        </p:txBody>
      </p:sp>
    </p:spTree>
    <p:extLst>
      <p:ext uri="{BB962C8B-B14F-4D97-AF65-F5344CB8AC3E}">
        <p14:creationId xmlns:p14="http://schemas.microsoft.com/office/powerpoint/2010/main" val="40410573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AP Capstone requires 6 AP courses- to earn the Capstone Diploma the student must take the course and score a level 3 or higher on each exam. Additionally 2 of the courses are specific to AP Capstone- AP Seminar and AP Research</a:t>
            </a:r>
          </a:p>
          <a:p>
            <a:endParaRPr lang="en-US"/>
          </a:p>
          <a:p>
            <a:r>
              <a:rPr lang="en-US"/>
              <a:t>Explain where Band, Chorus, Arts, CTE fit</a:t>
            </a:r>
          </a:p>
          <a:p>
            <a:r>
              <a:rPr lang="en-US"/>
              <a:t>Explain that many courses can be substituted for others especially with dual enrollment at the community college</a:t>
            </a:r>
          </a:p>
        </p:txBody>
      </p:sp>
      <p:sp>
        <p:nvSpPr>
          <p:cNvPr id="4" name="Slide Number Placeholder 3"/>
          <p:cNvSpPr>
            <a:spLocks noGrp="1"/>
          </p:cNvSpPr>
          <p:nvPr>
            <p:ph type="sldNum" sz="quarter" idx="5"/>
          </p:nvPr>
        </p:nvSpPr>
        <p:spPr/>
        <p:txBody>
          <a:bodyPr/>
          <a:lstStyle/>
          <a:p>
            <a:fld id="{834A7F26-31E5-421C-85DE-781F823B1344}" type="slidenum">
              <a:rPr lang="en-US" smtClean="0"/>
              <a:t>31</a:t>
            </a:fld>
            <a:endParaRPr lang="en-US"/>
          </a:p>
        </p:txBody>
      </p:sp>
    </p:spTree>
    <p:extLst>
      <p:ext uri="{BB962C8B-B14F-4D97-AF65-F5344CB8AC3E}">
        <p14:creationId xmlns:p14="http://schemas.microsoft.com/office/powerpoint/2010/main" val="23974117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33</a:t>
            </a:fld>
            <a:endParaRPr lang="en-US"/>
          </a:p>
        </p:txBody>
      </p:sp>
    </p:spTree>
    <p:extLst>
      <p:ext uri="{BB962C8B-B14F-4D97-AF65-F5344CB8AC3E}">
        <p14:creationId xmlns:p14="http://schemas.microsoft.com/office/powerpoint/2010/main" val="40041480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John Shannon has been asked to work on this one</a:t>
            </a:r>
          </a:p>
          <a:p>
            <a:r>
              <a:rPr lang="en-US"/>
              <a:t>Explain where Band, Chorus, Arts, CTE fit</a:t>
            </a:r>
          </a:p>
          <a:p>
            <a:r>
              <a:rPr lang="en-US"/>
              <a:t>Explain that many courses can be substituted for others especially with dual enrollment at the community college</a:t>
            </a:r>
          </a:p>
        </p:txBody>
      </p:sp>
      <p:sp>
        <p:nvSpPr>
          <p:cNvPr id="4" name="Slide Number Placeholder 3"/>
          <p:cNvSpPr>
            <a:spLocks noGrp="1"/>
          </p:cNvSpPr>
          <p:nvPr>
            <p:ph type="sldNum" sz="quarter" idx="5"/>
          </p:nvPr>
        </p:nvSpPr>
        <p:spPr/>
        <p:txBody>
          <a:bodyPr/>
          <a:lstStyle/>
          <a:p>
            <a:fld id="{834A7F26-31E5-421C-85DE-781F823B1344}" type="slidenum">
              <a:rPr lang="en-US" smtClean="0"/>
              <a:t>35</a:t>
            </a:fld>
            <a:endParaRPr lang="en-US"/>
          </a:p>
        </p:txBody>
      </p:sp>
    </p:spTree>
    <p:extLst>
      <p:ext uri="{BB962C8B-B14F-4D97-AF65-F5344CB8AC3E}">
        <p14:creationId xmlns:p14="http://schemas.microsoft.com/office/powerpoint/2010/main" val="26886622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37</a:t>
            </a:fld>
            <a:endParaRPr lang="en-US"/>
          </a:p>
        </p:txBody>
      </p:sp>
    </p:spTree>
    <p:extLst>
      <p:ext uri="{BB962C8B-B14F-4D97-AF65-F5344CB8AC3E}">
        <p14:creationId xmlns:p14="http://schemas.microsoft.com/office/powerpoint/2010/main" val="29211007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4A7F26-31E5-421C-85DE-781F823B13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48625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4A7F26-31E5-421C-85DE-781F823B13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04153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4A7F26-31E5-421C-85DE-781F823B13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9627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5</a:t>
            </a:fld>
            <a:endParaRPr lang="en-US"/>
          </a:p>
        </p:txBody>
      </p:sp>
    </p:spTree>
    <p:extLst>
      <p:ext uri="{BB962C8B-B14F-4D97-AF65-F5344CB8AC3E}">
        <p14:creationId xmlns:p14="http://schemas.microsoft.com/office/powerpoint/2010/main" val="17151295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4A7F26-31E5-421C-85DE-781F823B13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7396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4A7F26-31E5-421C-85DE-781F823B13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5453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34A7F26-31E5-421C-85DE-781F823B134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47473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49</a:t>
            </a:fld>
            <a:endParaRPr lang="en-US"/>
          </a:p>
        </p:txBody>
      </p:sp>
    </p:spTree>
    <p:extLst>
      <p:ext uri="{BB962C8B-B14F-4D97-AF65-F5344CB8AC3E}">
        <p14:creationId xmlns:p14="http://schemas.microsoft.com/office/powerpoint/2010/main" val="11158956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50</a:t>
            </a:fld>
            <a:endParaRPr lang="en-US"/>
          </a:p>
        </p:txBody>
      </p:sp>
    </p:spTree>
    <p:extLst>
      <p:ext uri="{BB962C8B-B14F-4D97-AF65-F5344CB8AC3E}">
        <p14:creationId xmlns:p14="http://schemas.microsoft.com/office/powerpoint/2010/main" val="2044242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Spoken notes: These courses must be taken in this order.  There are several different options for Honors, Advanced Placement or even dual enrollment with the community college…</a:t>
            </a:r>
          </a:p>
        </p:txBody>
      </p:sp>
      <p:sp>
        <p:nvSpPr>
          <p:cNvPr id="4" name="Slide Number Placeholder 3"/>
          <p:cNvSpPr>
            <a:spLocks noGrp="1"/>
          </p:cNvSpPr>
          <p:nvPr>
            <p:ph type="sldNum" sz="quarter" idx="5"/>
          </p:nvPr>
        </p:nvSpPr>
        <p:spPr/>
        <p:txBody>
          <a:bodyPr/>
          <a:lstStyle/>
          <a:p>
            <a:fld id="{834A7F26-31E5-421C-85DE-781F823B1344}" type="slidenum">
              <a:rPr lang="en-US" smtClean="0"/>
              <a:t>6</a:t>
            </a:fld>
            <a:endParaRPr lang="en-US"/>
          </a:p>
        </p:txBody>
      </p:sp>
    </p:spTree>
    <p:extLst>
      <p:ext uri="{BB962C8B-B14F-4D97-AF65-F5344CB8AC3E}">
        <p14:creationId xmlns:p14="http://schemas.microsoft.com/office/powerpoint/2010/main" val="1261677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courses must be taken in this order. There are multiple options for the fourth level math including Advanced Placement, Career and Technical Education, at </a:t>
            </a:r>
            <a:r>
              <a:rPr lang="en-US" err="1"/>
              <a:t>MaI</a:t>
            </a:r>
            <a:r>
              <a:rPr lang="en-US"/>
              <a:t> V course, and opportunities for dual enrollment with the community college.</a:t>
            </a:r>
          </a:p>
        </p:txBody>
      </p:sp>
      <p:sp>
        <p:nvSpPr>
          <p:cNvPr id="4" name="Slide Number Placeholder 3"/>
          <p:cNvSpPr>
            <a:spLocks noGrp="1"/>
          </p:cNvSpPr>
          <p:nvPr>
            <p:ph type="sldNum" sz="quarter" idx="5"/>
          </p:nvPr>
        </p:nvSpPr>
        <p:spPr/>
        <p:txBody>
          <a:bodyPr/>
          <a:lstStyle/>
          <a:p>
            <a:fld id="{834A7F26-31E5-421C-85DE-781F823B1344}" type="slidenum">
              <a:rPr lang="en-US" smtClean="0"/>
              <a:t>7</a:t>
            </a:fld>
            <a:endParaRPr lang="en-US"/>
          </a:p>
        </p:txBody>
      </p:sp>
    </p:spTree>
    <p:extLst>
      <p:ext uri="{BB962C8B-B14F-4D97-AF65-F5344CB8AC3E}">
        <p14:creationId xmlns:p14="http://schemas.microsoft.com/office/powerpoint/2010/main" val="2367973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courses may be taken in any order for graduation requirements.  </a:t>
            </a:r>
          </a:p>
          <a:p>
            <a:r>
              <a:rPr lang="en-US"/>
              <a:t>Science courses are also available at varying levels of rigor including Honors, Advanced Placement and opportunities for dual enrollment at the community college. </a:t>
            </a:r>
          </a:p>
          <a:p>
            <a:r>
              <a:rPr lang="en-US"/>
              <a:t>There are three or more options for the physical science requirement including Physical Science, Chemistry, and Physics. </a:t>
            </a:r>
          </a:p>
          <a:p>
            <a:r>
              <a:rPr lang="en-US"/>
              <a:t>AP Earth Science (APES) counts for the Earth and Environmental Science Credit</a:t>
            </a:r>
          </a:p>
          <a:p>
            <a:r>
              <a:rPr lang="en-US"/>
              <a:t>AP Biology counts for the Biology credit- but most schools (and many students) want the content from Biology before taking AP Biology </a:t>
            </a:r>
          </a:p>
          <a:p>
            <a:endParaRPr lang="en-US"/>
          </a:p>
          <a:p>
            <a:r>
              <a:rPr lang="en-US"/>
              <a:t>Some of the physical science courses require a deep understanding of Math II (second level) content.</a:t>
            </a:r>
          </a:p>
          <a:p>
            <a:endParaRPr lang="en-US"/>
          </a:p>
        </p:txBody>
      </p:sp>
      <p:sp>
        <p:nvSpPr>
          <p:cNvPr id="4" name="Slide Number Placeholder 3"/>
          <p:cNvSpPr>
            <a:spLocks noGrp="1"/>
          </p:cNvSpPr>
          <p:nvPr>
            <p:ph type="sldNum" sz="quarter" idx="5"/>
          </p:nvPr>
        </p:nvSpPr>
        <p:spPr/>
        <p:txBody>
          <a:bodyPr/>
          <a:lstStyle/>
          <a:p>
            <a:fld id="{834A7F26-31E5-421C-85DE-781F823B1344}" type="slidenum">
              <a:rPr lang="en-US" smtClean="0"/>
              <a:t>8</a:t>
            </a:fld>
            <a:endParaRPr lang="en-US"/>
          </a:p>
        </p:txBody>
      </p:sp>
    </p:spTree>
    <p:extLst>
      <p:ext uri="{BB962C8B-B14F-4D97-AF65-F5344CB8AC3E}">
        <p14:creationId xmlns:p14="http://schemas.microsoft.com/office/powerpoint/2010/main" val="2101903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courses are set for students entering high school ins 2021-2022. Students entering high school in previous years may have a slightly different sequence</a:t>
            </a:r>
          </a:p>
          <a:p>
            <a:r>
              <a:rPr lang="en-US"/>
              <a:t>AP US History counts for the American History credit</a:t>
            </a:r>
          </a:p>
          <a:p>
            <a:r>
              <a:rPr lang="en-US"/>
              <a:t>AP World History counts for the World History credit</a:t>
            </a:r>
          </a:p>
          <a:p>
            <a:r>
              <a:rPr lang="en-US"/>
              <a:t>If a student takes World History  and then AP World- one of those credits is an elective SS credit- this should be part of the four-year planning process especially if a student is taking World History in middle school.</a:t>
            </a:r>
          </a:p>
        </p:txBody>
      </p:sp>
      <p:sp>
        <p:nvSpPr>
          <p:cNvPr id="4" name="Slide Number Placeholder 3"/>
          <p:cNvSpPr>
            <a:spLocks noGrp="1"/>
          </p:cNvSpPr>
          <p:nvPr>
            <p:ph type="sldNum" sz="quarter" idx="5"/>
          </p:nvPr>
        </p:nvSpPr>
        <p:spPr/>
        <p:txBody>
          <a:bodyPr/>
          <a:lstStyle/>
          <a:p>
            <a:fld id="{834A7F26-31E5-421C-85DE-781F823B1344}" type="slidenum">
              <a:rPr lang="en-US" smtClean="0"/>
              <a:t>9</a:t>
            </a:fld>
            <a:endParaRPr lang="en-US"/>
          </a:p>
        </p:txBody>
      </p:sp>
    </p:spTree>
    <p:extLst>
      <p:ext uri="{BB962C8B-B14F-4D97-AF65-F5344CB8AC3E}">
        <p14:creationId xmlns:p14="http://schemas.microsoft.com/office/powerpoint/2010/main" val="2695240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Need to work on this slide</a:t>
            </a:r>
          </a:p>
        </p:txBody>
      </p:sp>
      <p:sp>
        <p:nvSpPr>
          <p:cNvPr id="4" name="Slide Number Placeholder 3"/>
          <p:cNvSpPr>
            <a:spLocks noGrp="1"/>
          </p:cNvSpPr>
          <p:nvPr>
            <p:ph type="sldNum" sz="quarter" idx="5"/>
          </p:nvPr>
        </p:nvSpPr>
        <p:spPr/>
        <p:txBody>
          <a:bodyPr/>
          <a:lstStyle/>
          <a:p>
            <a:fld id="{834A7F26-31E5-421C-85DE-781F823B1344}" type="slidenum">
              <a:rPr lang="en-US" smtClean="0"/>
              <a:t>10</a:t>
            </a:fld>
            <a:endParaRPr lang="en-US"/>
          </a:p>
        </p:txBody>
      </p:sp>
    </p:spTree>
    <p:extLst>
      <p:ext uri="{BB962C8B-B14F-4D97-AF65-F5344CB8AC3E}">
        <p14:creationId xmlns:p14="http://schemas.microsoft.com/office/powerpoint/2010/main" val="28578692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Need to work on this slide</a:t>
            </a:r>
          </a:p>
        </p:txBody>
      </p:sp>
      <p:sp>
        <p:nvSpPr>
          <p:cNvPr id="4" name="Slide Number Placeholder 3"/>
          <p:cNvSpPr>
            <a:spLocks noGrp="1"/>
          </p:cNvSpPr>
          <p:nvPr>
            <p:ph type="sldNum" sz="quarter" idx="5"/>
          </p:nvPr>
        </p:nvSpPr>
        <p:spPr/>
        <p:txBody>
          <a:bodyPr/>
          <a:lstStyle/>
          <a:p>
            <a:fld id="{834A7F26-31E5-421C-85DE-781F823B1344}" type="slidenum">
              <a:rPr lang="en-US" smtClean="0"/>
              <a:t>11</a:t>
            </a:fld>
            <a:endParaRPr lang="en-US"/>
          </a:p>
        </p:txBody>
      </p:sp>
    </p:spTree>
    <p:extLst>
      <p:ext uri="{BB962C8B-B14F-4D97-AF65-F5344CB8AC3E}">
        <p14:creationId xmlns:p14="http://schemas.microsoft.com/office/powerpoint/2010/main" val="426807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970AF6-F309-43EF-BC7C-5698B8E78080}"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2332529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970AF6-F309-43EF-BC7C-5698B8E78080}"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1879822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970AF6-F309-43EF-BC7C-5698B8E78080}"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137883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89762"/>
            <a:ext cx="10515600" cy="874952"/>
          </a:xfrm>
        </p:spPr>
        <p:txBody>
          <a:bodyPr>
            <a:normAutofit/>
          </a:bodyPr>
          <a:lstStyle>
            <a:lvl1pPr algn="ctr">
              <a:defRPr sz="4000">
                <a:solidFill>
                  <a:schemeClr val="accent5"/>
                </a:solidFill>
                <a:latin typeface="Century Gothic" panose="020B0502020202020204" pitchFamily="34" charset="0"/>
              </a:defRPr>
            </a:lvl1pPr>
          </a:lstStyle>
          <a:p>
            <a:r>
              <a:rPr lang="en-US">
                <a:solidFill>
                  <a:srgbClr val="0F75BC"/>
                </a:solidFill>
              </a:rPr>
              <a:t>Presentation Name</a:t>
            </a:r>
            <a:endParaRPr lang="en-US"/>
          </a:p>
        </p:txBody>
      </p:sp>
      <p:sp>
        <p:nvSpPr>
          <p:cNvPr id="3" name="Content Placeholder 2"/>
          <p:cNvSpPr>
            <a:spLocks noGrp="1"/>
          </p:cNvSpPr>
          <p:nvPr>
            <p:ph idx="1"/>
          </p:nvPr>
        </p:nvSpPr>
        <p:spPr/>
        <p:txBody>
          <a:bodyPr/>
          <a:lstStyle>
            <a:lvl1pPr>
              <a:defRPr>
                <a:solidFill>
                  <a:schemeClr val="tx1">
                    <a:lumMod val="65000"/>
                    <a:lumOff val="35000"/>
                  </a:schemeClr>
                </a:solidFill>
                <a:latin typeface="+mj-lt"/>
              </a:defRPr>
            </a:lvl1pPr>
            <a:lvl2pPr>
              <a:defRPr>
                <a:solidFill>
                  <a:schemeClr val="tx1">
                    <a:lumMod val="65000"/>
                    <a:lumOff val="35000"/>
                  </a:schemeClr>
                </a:solidFill>
                <a:latin typeface="+mj-lt"/>
              </a:defRPr>
            </a:lvl2pPr>
            <a:lvl3pPr>
              <a:defRPr>
                <a:solidFill>
                  <a:schemeClr val="tx1">
                    <a:lumMod val="65000"/>
                    <a:lumOff val="35000"/>
                  </a:schemeClr>
                </a:solidFill>
                <a:latin typeface="+mj-lt"/>
              </a:defRPr>
            </a:lvl3pPr>
            <a:lvl4pPr>
              <a:defRPr>
                <a:solidFill>
                  <a:schemeClr val="tx1">
                    <a:lumMod val="65000"/>
                    <a:lumOff val="35000"/>
                  </a:schemeClr>
                </a:solidFill>
                <a:latin typeface="+mj-lt"/>
              </a:defRPr>
            </a:lvl4pPr>
            <a:lvl5pPr>
              <a:defRPr>
                <a:solidFill>
                  <a:schemeClr val="tx1">
                    <a:lumMod val="65000"/>
                    <a:lumOff val="35000"/>
                  </a:schemeClr>
                </a:solidFill>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970AF6-F309-43EF-BC7C-5698B8E78080}"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400">
                <a:solidFill>
                  <a:schemeClr val="bg1"/>
                </a:solidFill>
                <a:latin typeface="+mj-lt"/>
              </a:defRPr>
            </a:lvl1pPr>
          </a:lstStyle>
          <a:p>
            <a:fld id="{E8467725-A003-47E2-B668-4F47E5D67784}" type="slidenum">
              <a:rPr lang="en-US" smtClean="0"/>
              <a:pPr/>
              <a:t>‹#›</a:t>
            </a:fld>
            <a:endParaRPr lang="en-US"/>
          </a:p>
        </p:txBody>
      </p:sp>
    </p:spTree>
    <p:extLst>
      <p:ext uri="{BB962C8B-B14F-4D97-AF65-F5344CB8AC3E}">
        <p14:creationId xmlns:p14="http://schemas.microsoft.com/office/powerpoint/2010/main" val="3261465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970AF6-F309-43EF-BC7C-5698B8E78080}"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1945138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970AF6-F309-43EF-BC7C-5698B8E78080}"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3084669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970AF6-F309-43EF-BC7C-5698B8E78080}" type="datetimeFigureOut">
              <a:rPr lang="en-US" smtClean="0"/>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2145546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970AF6-F309-43EF-BC7C-5698B8E78080}" type="datetimeFigureOut">
              <a:rPr lang="en-US" smtClean="0"/>
              <a:t>3/25/2021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2316839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70AF6-F309-43EF-BC7C-5698B8E78080}" type="datetimeFigureOut">
              <a:rPr lang="en-US" smtClean="0"/>
              <a:t>3/25/2021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12288887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970AF6-F309-43EF-BC7C-5698B8E78080}"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399836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970AF6-F309-43EF-BC7C-5698B8E78080}"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67725-A003-47E2-B668-4F47E5D67784}" type="slidenum">
              <a:rPr lang="en-US" smtClean="0"/>
              <a:t>‹#›</a:t>
            </a:fld>
            <a:endParaRPr lang="en-US"/>
          </a:p>
        </p:txBody>
      </p:sp>
    </p:spTree>
    <p:extLst>
      <p:ext uri="{BB962C8B-B14F-4D97-AF65-F5344CB8AC3E}">
        <p14:creationId xmlns:p14="http://schemas.microsoft.com/office/powerpoint/2010/main" val="1258474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70AF6-F309-43EF-BC7C-5698B8E78080}" type="datetimeFigureOut">
              <a:rPr lang="en-US" smtClean="0"/>
              <a:t>3/25/2021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67725-A003-47E2-B668-4F47E5D67784}" type="slidenum">
              <a:rPr lang="en-US" smtClean="0"/>
              <a:t>‹#›</a:t>
            </a:fld>
            <a:endParaRPr lang="en-US"/>
          </a:p>
        </p:txBody>
      </p:sp>
    </p:spTree>
    <p:extLst>
      <p:ext uri="{BB962C8B-B14F-4D97-AF65-F5344CB8AC3E}">
        <p14:creationId xmlns:p14="http://schemas.microsoft.com/office/powerpoint/2010/main" val="3599599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1.xml.rels><?xml version="1.0" encoding="UTF-8" standalone="yes"?>
<Relationships xmlns="http://schemas.openxmlformats.org/package/2006/relationships"><Relationship Id="rId3" Type="http://schemas.openxmlformats.org/officeDocument/2006/relationships/hyperlink" Target="https://www.uncsa.edu/high-school/index.asp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uncsa.edu/high-school/index.asp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xgk_fR_Gkew?feature=oembed"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txBox="1">
            <a:spLocks/>
          </p:cNvSpPr>
          <p:nvPr/>
        </p:nvSpPr>
        <p:spPr>
          <a:xfrm>
            <a:off x="2799184" y="1416763"/>
            <a:ext cx="8621486" cy="12704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5400">
                <a:solidFill>
                  <a:schemeClr val="bg1"/>
                </a:solidFill>
                <a:latin typeface="Century Gothic" panose="020B0502020202020204" pitchFamily="34" charset="0"/>
              </a:rPr>
              <a:t>High School Graduation</a:t>
            </a:r>
          </a:p>
        </p:txBody>
      </p:sp>
      <p:sp>
        <p:nvSpPr>
          <p:cNvPr id="5" name="Subtitle 2"/>
          <p:cNvSpPr txBox="1">
            <a:spLocks/>
          </p:cNvSpPr>
          <p:nvPr/>
        </p:nvSpPr>
        <p:spPr>
          <a:xfrm>
            <a:off x="2799184" y="2705877"/>
            <a:ext cx="8621486" cy="8024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solidFill>
                  <a:schemeClr val="bg1">
                    <a:lumMod val="75000"/>
                  </a:schemeClr>
                </a:solidFill>
              </a:rPr>
              <a:t>A Focus on the Future Ready Course of Study</a:t>
            </a:r>
          </a:p>
        </p:txBody>
      </p:sp>
    </p:spTree>
    <p:extLst>
      <p:ext uri="{BB962C8B-B14F-4D97-AF65-F5344CB8AC3E}">
        <p14:creationId xmlns:p14="http://schemas.microsoft.com/office/powerpoint/2010/main" val="3567220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4593"/>
            <a:ext cx="10515600" cy="874952"/>
          </a:xfrm>
        </p:spPr>
        <p:txBody>
          <a:bodyPr/>
          <a:lstStyle/>
          <a:p>
            <a:r>
              <a:rPr lang="en-US"/>
              <a:t>Required Elective Courses</a:t>
            </a:r>
          </a:p>
        </p:txBody>
      </p:sp>
      <p:graphicFrame>
        <p:nvGraphicFramePr>
          <p:cNvPr id="4" name="Content Placeholder 3">
            <a:extLst>
              <a:ext uri="{FF2B5EF4-FFF2-40B4-BE49-F238E27FC236}">
                <a16:creationId xmlns:a16="http://schemas.microsoft.com/office/drawing/2014/main" id="{6A546994-5AE0-452A-A2D2-8DE4FC2FB72B}"/>
              </a:ext>
            </a:extLst>
          </p:cNvPr>
          <p:cNvGraphicFramePr>
            <a:graphicFrameLocks noGrp="1"/>
          </p:cNvGraphicFramePr>
          <p:nvPr>
            <p:ph idx="1"/>
            <p:extLst>
              <p:ext uri="{D42A27DB-BD31-4B8C-83A1-F6EECF244321}">
                <p14:modId xmlns:p14="http://schemas.microsoft.com/office/powerpoint/2010/main" val="483366656"/>
              </p:ext>
            </p:extLst>
          </p:nvPr>
        </p:nvGraphicFramePr>
        <p:xfrm>
          <a:off x="722454" y="1223404"/>
          <a:ext cx="11772900" cy="49377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a:extLst>
              <a:ext uri="{FF2B5EF4-FFF2-40B4-BE49-F238E27FC236}">
                <a16:creationId xmlns:a16="http://schemas.microsoft.com/office/drawing/2014/main" id="{DFB4576C-47EA-4904-B594-1368D6911527}"/>
              </a:ext>
            </a:extLst>
          </p:cNvPr>
          <p:cNvSpPr txBox="1"/>
          <p:nvPr/>
        </p:nvSpPr>
        <p:spPr>
          <a:xfrm>
            <a:off x="127963" y="933153"/>
            <a:ext cx="4715203"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i="1"/>
              <a:t>Six elective credits are meant for students to be able to explore areas of interest and students are encouraged to take several courses in the same concentration area. </a:t>
            </a:r>
          </a:p>
        </p:txBody>
      </p:sp>
      <p:sp>
        <p:nvSpPr>
          <p:cNvPr id="5" name="Rectangle 4">
            <a:extLst>
              <a:ext uri="{FF2B5EF4-FFF2-40B4-BE49-F238E27FC236}">
                <a16:creationId xmlns:a16="http://schemas.microsoft.com/office/drawing/2014/main" id="{D64AA9DB-E66F-4DB1-8B8B-FAC6D7E1AB0F}"/>
              </a:ext>
            </a:extLst>
          </p:cNvPr>
          <p:cNvSpPr/>
          <p:nvPr/>
        </p:nvSpPr>
        <p:spPr>
          <a:xfrm>
            <a:off x="8374642" y="933153"/>
            <a:ext cx="3588232"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i="1"/>
              <a:t>*UNC System Universities require at least two years of a World Language for admission.</a:t>
            </a:r>
          </a:p>
        </p:txBody>
      </p:sp>
    </p:spTree>
    <p:extLst>
      <p:ext uri="{BB962C8B-B14F-4D97-AF65-F5344CB8AC3E}">
        <p14:creationId xmlns:p14="http://schemas.microsoft.com/office/powerpoint/2010/main" val="2974797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Required Health &amp; PE Course</a:t>
            </a:r>
          </a:p>
        </p:txBody>
      </p:sp>
      <p:graphicFrame>
        <p:nvGraphicFramePr>
          <p:cNvPr id="4" name="Content Placeholder 3">
            <a:extLst>
              <a:ext uri="{FF2B5EF4-FFF2-40B4-BE49-F238E27FC236}">
                <a16:creationId xmlns:a16="http://schemas.microsoft.com/office/drawing/2014/main" id="{6A546994-5AE0-452A-A2D2-8DE4FC2FB72B}"/>
              </a:ext>
            </a:extLst>
          </p:cNvPr>
          <p:cNvGraphicFramePr>
            <a:graphicFrameLocks noGrp="1"/>
          </p:cNvGraphicFramePr>
          <p:nvPr>
            <p:ph idx="1"/>
            <p:extLst>
              <p:ext uri="{D42A27DB-BD31-4B8C-83A1-F6EECF244321}">
                <p14:modId xmlns:p14="http://schemas.microsoft.com/office/powerpoint/2010/main" val="231085875"/>
              </p:ext>
            </p:extLst>
          </p:nvPr>
        </p:nvGraphicFramePr>
        <p:xfrm>
          <a:off x="266700" y="1064714"/>
          <a:ext cx="4917002"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2">
            <a:extLst>
              <a:ext uri="{FF2B5EF4-FFF2-40B4-BE49-F238E27FC236}">
                <a16:creationId xmlns:a16="http://schemas.microsoft.com/office/drawing/2014/main" id="{27D584E3-16E5-4EDB-8D50-3FF47A061559}"/>
              </a:ext>
            </a:extLst>
          </p:cNvPr>
          <p:cNvSpPr/>
          <p:nvPr/>
        </p:nvSpPr>
        <p:spPr>
          <a:xfrm>
            <a:off x="5430695" y="1512509"/>
            <a:ext cx="4867341"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a:t>CPR is Required for All Graduates</a:t>
            </a:r>
          </a:p>
          <a:p>
            <a:br>
              <a:rPr lang="en-US"/>
            </a:br>
            <a:r>
              <a:rPr lang="en-US"/>
              <a:t>CPR is often taught within other courses and at times even in middle school.</a:t>
            </a:r>
          </a:p>
        </p:txBody>
      </p:sp>
    </p:spTree>
    <p:extLst>
      <p:ext uri="{BB962C8B-B14F-4D97-AF65-F5344CB8AC3E}">
        <p14:creationId xmlns:p14="http://schemas.microsoft.com/office/powerpoint/2010/main" val="1118684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lstStyle/>
          <a:p>
            <a:r>
              <a:rPr lang="en-US"/>
              <a:t>Sample Four-Year Plan</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extLst>
              <p:ext uri="{D42A27DB-BD31-4B8C-83A1-F6EECF244321}">
                <p14:modId xmlns:p14="http://schemas.microsoft.com/office/powerpoint/2010/main" val="2770314944"/>
              </p:ext>
            </p:extLst>
          </p:nvPr>
        </p:nvGraphicFramePr>
        <p:xfrm>
          <a:off x="838200" y="660018"/>
          <a:ext cx="10515600" cy="43891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070162539"/>
                    </a:ext>
                  </a:extLst>
                </a:gridCol>
                <a:gridCol w="2628900">
                  <a:extLst>
                    <a:ext uri="{9D8B030D-6E8A-4147-A177-3AD203B41FA5}">
                      <a16:colId xmlns:a16="http://schemas.microsoft.com/office/drawing/2014/main" val="218977744"/>
                    </a:ext>
                  </a:extLst>
                </a:gridCol>
                <a:gridCol w="2628900">
                  <a:extLst>
                    <a:ext uri="{9D8B030D-6E8A-4147-A177-3AD203B41FA5}">
                      <a16:colId xmlns:a16="http://schemas.microsoft.com/office/drawing/2014/main" val="1992206318"/>
                    </a:ext>
                  </a:extLst>
                </a:gridCol>
                <a:gridCol w="2628900">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a:t>
                      </a:r>
                    </a:p>
                  </a:txBody>
                  <a:tcPr/>
                </a:tc>
                <a:tc>
                  <a:txBody>
                    <a:bodyPr/>
                    <a:lstStyle/>
                    <a:p>
                      <a:r>
                        <a:rPr lang="en-US" b="1"/>
                        <a:t>Math II</a:t>
                      </a:r>
                    </a:p>
                  </a:txBody>
                  <a:tcPr/>
                </a:tc>
                <a:tc>
                  <a:txBody>
                    <a:bodyPr/>
                    <a:lstStyle/>
                    <a:p>
                      <a:r>
                        <a:rPr lang="en-US" b="1"/>
                        <a:t>Math III</a:t>
                      </a:r>
                    </a:p>
                  </a:txBody>
                  <a:tcPr/>
                </a:tc>
                <a:tc>
                  <a:txBody>
                    <a:bodyPr/>
                    <a:lstStyle/>
                    <a:p>
                      <a:r>
                        <a:rPr lang="en-US" b="1"/>
                        <a:t>Fourth Math Aligned with Post-High School Plans</a:t>
                      </a:r>
                    </a:p>
                  </a:txBody>
                  <a:tcPr/>
                </a:tc>
                <a:extLst>
                  <a:ext uri="{0D108BD9-81ED-4DB2-BD59-A6C34878D82A}">
                    <a16:rowId xmlns:a16="http://schemas.microsoft.com/office/drawing/2014/main" val="3208618749"/>
                  </a:ext>
                </a:extLst>
              </a:tr>
              <a:tr h="316525">
                <a:tc>
                  <a:txBody>
                    <a:bodyPr/>
                    <a:lstStyle/>
                    <a:p>
                      <a:r>
                        <a:rPr lang="en-US" b="1"/>
                        <a:t>English I</a:t>
                      </a:r>
                    </a:p>
                  </a:txBody>
                  <a:tcPr/>
                </a:tc>
                <a:tc>
                  <a:txBody>
                    <a:bodyPr/>
                    <a:lstStyle/>
                    <a:p>
                      <a:r>
                        <a:rPr lang="en-US" b="1"/>
                        <a:t>English II</a:t>
                      </a:r>
                    </a:p>
                  </a:txBody>
                  <a:tcPr/>
                </a:tc>
                <a:tc>
                  <a:txBody>
                    <a:bodyPr/>
                    <a:lstStyle/>
                    <a:p>
                      <a:r>
                        <a:rPr lang="en-US" b="1"/>
                        <a:t>English III</a:t>
                      </a:r>
                    </a:p>
                  </a:txBody>
                  <a:tcPr/>
                </a:tc>
                <a:tc>
                  <a:txBody>
                    <a:bodyPr/>
                    <a:lstStyle/>
                    <a:p>
                      <a:r>
                        <a:rPr lang="en-US" b="1"/>
                        <a:t>English IV</a:t>
                      </a:r>
                    </a:p>
                  </a:txBody>
                  <a:tcPr/>
                </a:tc>
                <a:extLst>
                  <a:ext uri="{0D108BD9-81ED-4DB2-BD59-A6C34878D82A}">
                    <a16:rowId xmlns:a16="http://schemas.microsoft.com/office/drawing/2014/main" val="2929321895"/>
                  </a:ext>
                </a:extLst>
              </a:tr>
              <a:tr h="553919">
                <a:tc>
                  <a:txBody>
                    <a:bodyPr/>
                    <a:lstStyle/>
                    <a:p>
                      <a:r>
                        <a:rPr lang="en-US" b="1"/>
                        <a:t>Earth and Environmental Science</a:t>
                      </a:r>
                    </a:p>
                  </a:txBody>
                  <a:tcPr/>
                </a:tc>
                <a:tc>
                  <a:txBody>
                    <a:bodyPr/>
                    <a:lstStyle/>
                    <a:p>
                      <a:r>
                        <a:rPr lang="en-US" b="1"/>
                        <a:t>Biology</a:t>
                      </a:r>
                    </a:p>
                  </a:txBody>
                  <a:tcPr/>
                </a:tc>
                <a:tc>
                  <a:txBody>
                    <a:bodyPr/>
                    <a:lstStyle/>
                    <a:p>
                      <a:r>
                        <a:rPr lang="en-US" b="1"/>
                        <a:t>Physical Science/</a:t>
                      </a:r>
                    </a:p>
                    <a:p>
                      <a:r>
                        <a:rPr lang="en-US" b="1"/>
                        <a:t>Chemistry</a:t>
                      </a:r>
                    </a:p>
                  </a:txBody>
                  <a:tcPr/>
                </a:tc>
                <a:tc>
                  <a:txBody>
                    <a:bodyPr/>
                    <a:lstStyle/>
                    <a:p>
                      <a:r>
                        <a:rPr lang="en-US"/>
                        <a:t>Elective</a:t>
                      </a:r>
                    </a:p>
                  </a:txBody>
                  <a:tcPr/>
                </a:tc>
                <a:extLst>
                  <a:ext uri="{0D108BD9-81ED-4DB2-BD59-A6C34878D82A}">
                    <a16:rowId xmlns:a16="http://schemas.microsoft.com/office/drawing/2014/main" val="3282144298"/>
                  </a:ext>
                </a:extLst>
              </a:tr>
              <a:tr h="553919">
                <a:tc>
                  <a:txBody>
                    <a:bodyPr/>
                    <a:lstStyle/>
                    <a:p>
                      <a:r>
                        <a:rPr lang="en-US" b="1"/>
                        <a:t>World History</a:t>
                      </a:r>
                    </a:p>
                  </a:txBody>
                  <a:tcPr/>
                </a:tc>
                <a:tc>
                  <a:txBody>
                    <a:bodyPr/>
                    <a:lstStyle/>
                    <a:p>
                      <a:r>
                        <a:rPr lang="en-US" b="1"/>
                        <a:t>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1161561254"/>
                  </a:ext>
                </a:extLst>
              </a:tr>
              <a:tr h="316525">
                <a:tc>
                  <a:txBody>
                    <a:bodyPr/>
                    <a:lstStyle/>
                    <a:p>
                      <a:r>
                        <a:rPr lang="en-US"/>
                        <a:t>Spanish I</a:t>
                      </a:r>
                    </a:p>
                  </a:txBody>
                  <a:tcPr/>
                </a:tc>
                <a:tc>
                  <a:txBody>
                    <a:bodyPr/>
                    <a:lstStyle/>
                    <a:p>
                      <a:r>
                        <a:rPr lang="en-US"/>
                        <a:t>Spanish II</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3245155816"/>
                  </a:ext>
                </a:extLst>
              </a:tr>
              <a:tr h="316525">
                <a:tc>
                  <a:txBody>
                    <a:bodyPr/>
                    <a:lstStyle/>
                    <a:p>
                      <a:r>
                        <a:rPr lang="en-US" b="1"/>
                        <a:t>Physical Education (PE) with CPR</a:t>
                      </a:r>
                    </a:p>
                  </a:txBody>
                  <a:tcPr/>
                </a:tc>
                <a:tc>
                  <a:txBody>
                    <a:bodyPr/>
                    <a:lstStyle/>
                    <a:p>
                      <a:r>
                        <a:rPr lang="en-US" b="1"/>
                        <a:t>Elective</a:t>
                      </a:r>
                    </a:p>
                  </a:txBody>
                  <a:tcPr/>
                </a:tc>
                <a:tc>
                  <a:txBody>
                    <a:bodyPr/>
                    <a:lstStyle/>
                    <a:p>
                      <a:r>
                        <a:rPr lang="en-US" b="1"/>
                        <a:t>Elective</a:t>
                      </a:r>
                    </a:p>
                  </a:txBody>
                  <a:tcPr/>
                </a:tc>
                <a:tc>
                  <a:txBody>
                    <a:bodyPr/>
                    <a:lstStyle/>
                    <a:p>
                      <a:r>
                        <a:rPr lang="en-US" b="1"/>
                        <a:t>Elective</a:t>
                      </a:r>
                    </a:p>
                  </a:txBody>
                  <a:tcPr/>
                </a:tc>
                <a:extLst>
                  <a:ext uri="{0D108BD9-81ED-4DB2-BD59-A6C34878D82A}">
                    <a16:rowId xmlns:a16="http://schemas.microsoft.com/office/drawing/2014/main" val="61334593"/>
                  </a:ext>
                </a:extLst>
              </a:tr>
              <a:tr h="316525">
                <a:tc>
                  <a:txBody>
                    <a:bodyPr/>
                    <a:lstStyle/>
                    <a:p>
                      <a:r>
                        <a:rPr lang="en-US" b="1"/>
                        <a:t>Elective </a:t>
                      </a:r>
                    </a:p>
                  </a:txBody>
                  <a:tcPr/>
                </a:tc>
                <a:tc>
                  <a:txBody>
                    <a:bodyPr/>
                    <a:lstStyle/>
                    <a:p>
                      <a:r>
                        <a:rPr lang="en-US" b="1"/>
                        <a:t>Elective</a:t>
                      </a:r>
                    </a:p>
                  </a:txBody>
                  <a:tcPr/>
                </a:tc>
                <a:tc>
                  <a:txBody>
                    <a:bodyPr/>
                    <a:lstStyle/>
                    <a:p>
                      <a:r>
                        <a:rPr lang="en-US" b="1"/>
                        <a:t>Elective</a:t>
                      </a:r>
                    </a:p>
                  </a:txBody>
                  <a:tcPr/>
                </a:tc>
                <a:tc>
                  <a:txBody>
                    <a:bodyPr/>
                    <a:lstStyle/>
                    <a:p>
                      <a:r>
                        <a:rPr lang="en-US"/>
                        <a:t>Elective</a:t>
                      </a:r>
                    </a:p>
                  </a:txBody>
                  <a:tcPr/>
                </a:tc>
                <a:extLst>
                  <a:ext uri="{0D108BD9-81ED-4DB2-BD59-A6C34878D82A}">
                    <a16:rowId xmlns:a16="http://schemas.microsoft.com/office/drawing/2014/main" val="75349526"/>
                  </a:ext>
                </a:extLst>
              </a:tr>
              <a:tr h="316525">
                <a:tc>
                  <a:txBody>
                    <a:bodyPr/>
                    <a:lstStyle/>
                    <a:p>
                      <a:r>
                        <a:rPr lang="en-US"/>
                        <a:t>Elective</a:t>
                      </a:r>
                    </a:p>
                  </a:txBody>
                  <a:tcPr/>
                </a:tc>
                <a:tc>
                  <a:txBody>
                    <a:bodyPr/>
                    <a:lstStyle/>
                    <a:p>
                      <a:r>
                        <a:rPr lang="en-US"/>
                        <a:t>Elective</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549406627"/>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838200" y="4997653"/>
            <a:ext cx="10515600" cy="1200329"/>
          </a:xfrm>
          <a:prstGeom prst="rect">
            <a:avLst/>
          </a:prstGeom>
          <a:noFill/>
        </p:spPr>
        <p:txBody>
          <a:bodyPr wrap="square" rtlCol="0">
            <a:spAutoFit/>
          </a:bodyPr>
          <a:lstStyle/>
          <a:p>
            <a:r>
              <a:rPr lang="en-US" i="1"/>
              <a:t>There are approximately 32 course opportunities between 9</a:t>
            </a:r>
            <a:r>
              <a:rPr lang="en-US" i="1" baseline="30000"/>
              <a:t>th</a:t>
            </a:r>
            <a:r>
              <a:rPr lang="en-US" i="1"/>
              <a:t> and 12</a:t>
            </a:r>
            <a:r>
              <a:rPr lang="en-US" i="1" baseline="30000"/>
              <a:t>th</a:t>
            </a:r>
            <a:r>
              <a:rPr lang="en-US" i="1"/>
              <a:t> grade for a student.</a:t>
            </a:r>
          </a:p>
          <a:p>
            <a:r>
              <a:rPr lang="en-US" i="1"/>
              <a:t>There are 22 required credits during these four years. </a:t>
            </a:r>
          </a:p>
          <a:p>
            <a:r>
              <a:rPr lang="en-US" i="1"/>
              <a:t>Students can take more than one credit from a content area in the same school year.</a:t>
            </a:r>
          </a:p>
          <a:p>
            <a:r>
              <a:rPr lang="en-US" i="1"/>
              <a:t>6 Electives are required for graduation- more are possible and can be from many different areas.</a:t>
            </a:r>
          </a:p>
        </p:txBody>
      </p:sp>
    </p:spTree>
    <p:extLst>
      <p:ext uri="{BB962C8B-B14F-4D97-AF65-F5344CB8AC3E}">
        <p14:creationId xmlns:p14="http://schemas.microsoft.com/office/powerpoint/2010/main" val="1739882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528C-995E-4D32-AB65-09F05BDAB76E}"/>
              </a:ext>
            </a:extLst>
          </p:cNvPr>
          <p:cNvSpPr>
            <a:spLocks noGrp="1"/>
          </p:cNvSpPr>
          <p:nvPr>
            <p:ph type="title"/>
          </p:nvPr>
        </p:nvSpPr>
        <p:spPr>
          <a:xfrm>
            <a:off x="838200" y="-131078"/>
            <a:ext cx="10515600" cy="874952"/>
          </a:xfrm>
        </p:spPr>
        <p:txBody>
          <a:bodyPr/>
          <a:lstStyle/>
          <a:p>
            <a:r>
              <a:rPr lang="en-US"/>
              <a:t>For More Information</a:t>
            </a:r>
          </a:p>
        </p:txBody>
      </p:sp>
      <p:graphicFrame>
        <p:nvGraphicFramePr>
          <p:cNvPr id="4" name="Table 4">
            <a:extLst>
              <a:ext uri="{FF2B5EF4-FFF2-40B4-BE49-F238E27FC236}">
                <a16:creationId xmlns:a16="http://schemas.microsoft.com/office/drawing/2014/main" id="{C90D2C03-C57B-46EA-B566-6D583E3C11C7}"/>
              </a:ext>
            </a:extLst>
          </p:cNvPr>
          <p:cNvGraphicFramePr>
            <a:graphicFrameLocks noGrp="1"/>
          </p:cNvGraphicFramePr>
          <p:nvPr>
            <p:ph idx="1"/>
            <p:extLst>
              <p:ext uri="{D42A27DB-BD31-4B8C-83A1-F6EECF244321}">
                <p14:modId xmlns:p14="http://schemas.microsoft.com/office/powerpoint/2010/main" val="2876429775"/>
              </p:ext>
            </p:extLst>
          </p:nvPr>
        </p:nvGraphicFramePr>
        <p:xfrm>
          <a:off x="144380" y="743874"/>
          <a:ext cx="11742820" cy="4976395"/>
        </p:xfrm>
        <a:graphic>
          <a:graphicData uri="http://schemas.openxmlformats.org/drawingml/2006/table">
            <a:tbl>
              <a:tblPr firstRow="1" bandRow="1">
                <a:tableStyleId>{69CF1AB2-1976-4502-BF36-3FF5EA218861}</a:tableStyleId>
              </a:tblPr>
              <a:tblGrid>
                <a:gridCol w="3769886">
                  <a:extLst>
                    <a:ext uri="{9D8B030D-6E8A-4147-A177-3AD203B41FA5}">
                      <a16:colId xmlns:a16="http://schemas.microsoft.com/office/drawing/2014/main" val="2334710820"/>
                    </a:ext>
                  </a:extLst>
                </a:gridCol>
                <a:gridCol w="3986467">
                  <a:extLst>
                    <a:ext uri="{9D8B030D-6E8A-4147-A177-3AD203B41FA5}">
                      <a16:colId xmlns:a16="http://schemas.microsoft.com/office/drawing/2014/main" val="3484543582"/>
                    </a:ext>
                  </a:extLst>
                </a:gridCol>
                <a:gridCol w="3986467">
                  <a:extLst>
                    <a:ext uri="{9D8B030D-6E8A-4147-A177-3AD203B41FA5}">
                      <a16:colId xmlns:a16="http://schemas.microsoft.com/office/drawing/2014/main" val="541294252"/>
                    </a:ext>
                  </a:extLst>
                </a:gridCol>
              </a:tblGrid>
              <a:tr h="1793681">
                <a:tc>
                  <a:txBody>
                    <a:bodyPr/>
                    <a:lstStyle/>
                    <a:p>
                      <a:r>
                        <a:rPr lang="en-US" sz="2800"/>
                        <a:t>Dixon High School</a:t>
                      </a:r>
                    </a:p>
                    <a:p>
                      <a:r>
                        <a:rPr lang="en-US" sz="2800" b="0"/>
                        <a:t>Marc Hart</a:t>
                      </a:r>
                    </a:p>
                    <a:p>
                      <a:r>
                        <a:rPr lang="en-US" sz="2800" b="0"/>
                        <a:t>Yulissa Balsamo</a:t>
                      </a:r>
                    </a:p>
                  </a:txBody>
                  <a:tcPr/>
                </a:tc>
                <a:tc>
                  <a:txBody>
                    <a:bodyPr/>
                    <a:lstStyle/>
                    <a:p>
                      <a:r>
                        <a:rPr lang="en-US" sz="2800"/>
                        <a:t>Jacksonville High School</a:t>
                      </a:r>
                    </a:p>
                    <a:p>
                      <a:r>
                        <a:rPr lang="en-US" sz="2800" b="0"/>
                        <a:t>Courtney Abadiotakis</a:t>
                      </a:r>
                    </a:p>
                    <a:p>
                      <a:r>
                        <a:rPr lang="en-US" sz="2800" b="0"/>
                        <a:t>Laura Cox</a:t>
                      </a:r>
                    </a:p>
                    <a:p>
                      <a:r>
                        <a:rPr lang="en-US" sz="2800" b="0"/>
                        <a:t>Page Humphrey</a:t>
                      </a:r>
                    </a:p>
                  </a:txBody>
                  <a:tcPr/>
                </a:tc>
                <a:tc>
                  <a:txBody>
                    <a:bodyPr/>
                    <a:lstStyle/>
                    <a:p>
                      <a:r>
                        <a:rPr lang="en-US" sz="2800"/>
                        <a:t>Northside High School</a:t>
                      </a:r>
                    </a:p>
                    <a:p>
                      <a:r>
                        <a:rPr lang="en-US" sz="2800" b="0"/>
                        <a:t>Lydia Shively</a:t>
                      </a:r>
                    </a:p>
                    <a:p>
                      <a:r>
                        <a:rPr lang="en-US" sz="2800" b="0"/>
                        <a:t>Janice Barbee</a:t>
                      </a:r>
                    </a:p>
                    <a:p>
                      <a:r>
                        <a:rPr lang="en-US" sz="2800" b="0"/>
                        <a:t>Dalton Berry</a:t>
                      </a:r>
                    </a:p>
                  </a:txBody>
                  <a:tcPr/>
                </a:tc>
                <a:extLst>
                  <a:ext uri="{0D108BD9-81ED-4DB2-BD59-A6C34878D82A}">
                    <a16:rowId xmlns:a16="http://schemas.microsoft.com/office/drawing/2014/main" val="1614929474"/>
                  </a:ext>
                </a:extLst>
              </a:tr>
              <a:tr h="1379755">
                <a:tc>
                  <a:txBody>
                    <a:bodyPr/>
                    <a:lstStyle/>
                    <a:p>
                      <a:r>
                        <a:rPr lang="en-US" sz="2800" b="1"/>
                        <a:t>Onslow Early College HS</a:t>
                      </a:r>
                    </a:p>
                    <a:p>
                      <a:r>
                        <a:rPr lang="en-US" sz="2800"/>
                        <a:t>Daveria Hutsell</a:t>
                      </a:r>
                    </a:p>
                  </a:txBody>
                  <a:tcPr/>
                </a:tc>
                <a:tc>
                  <a:txBody>
                    <a:bodyPr/>
                    <a:lstStyle/>
                    <a:p>
                      <a:r>
                        <a:rPr lang="en-US" sz="2800" b="1"/>
                        <a:t>Onslow Virtual HS</a:t>
                      </a:r>
                    </a:p>
                    <a:p>
                      <a:r>
                        <a:rPr lang="en-US" sz="2800"/>
                        <a:t>Lou Caratelli</a:t>
                      </a:r>
                    </a:p>
                    <a:p>
                      <a:r>
                        <a:rPr lang="en-US" sz="2800"/>
                        <a:t>Angela Brown</a:t>
                      </a:r>
                    </a:p>
                  </a:txBody>
                  <a:tcPr/>
                </a:tc>
                <a:tc>
                  <a:txBody>
                    <a:bodyPr/>
                    <a:lstStyle/>
                    <a:p>
                      <a:r>
                        <a:rPr lang="en-US" sz="2800" b="1"/>
                        <a:t>Richlands High School</a:t>
                      </a:r>
                    </a:p>
                    <a:p>
                      <a:r>
                        <a:rPr lang="en-US" sz="2800"/>
                        <a:t>Nicole Cox</a:t>
                      </a:r>
                    </a:p>
                    <a:p>
                      <a:r>
                        <a:rPr lang="en-US" sz="2800"/>
                        <a:t>Kerstin Stiffler</a:t>
                      </a:r>
                    </a:p>
                  </a:txBody>
                  <a:tcPr/>
                </a:tc>
                <a:extLst>
                  <a:ext uri="{0D108BD9-81ED-4DB2-BD59-A6C34878D82A}">
                    <a16:rowId xmlns:a16="http://schemas.microsoft.com/office/drawing/2014/main" val="3252397147"/>
                  </a:ext>
                </a:extLst>
              </a:tr>
              <a:tr h="1793681">
                <a:tc>
                  <a:txBody>
                    <a:bodyPr/>
                    <a:lstStyle/>
                    <a:p>
                      <a:r>
                        <a:rPr lang="en-US" sz="2800" b="1"/>
                        <a:t>Southwest High School</a:t>
                      </a:r>
                    </a:p>
                    <a:p>
                      <a:r>
                        <a:rPr lang="en-US" sz="2800" b="0"/>
                        <a:t>Kimberly Edwards</a:t>
                      </a:r>
                    </a:p>
                    <a:p>
                      <a:r>
                        <a:rPr lang="en-US" sz="2800" b="0"/>
                        <a:t>Angela Thomas</a:t>
                      </a:r>
                    </a:p>
                  </a:txBody>
                  <a:tcPr/>
                </a:tc>
                <a:tc>
                  <a:txBody>
                    <a:bodyPr/>
                    <a:lstStyle/>
                    <a:p>
                      <a:r>
                        <a:rPr lang="en-US" sz="2800" b="1"/>
                        <a:t>Swansboro High School</a:t>
                      </a:r>
                    </a:p>
                    <a:p>
                      <a:r>
                        <a:rPr lang="en-US" sz="2800"/>
                        <a:t>Calvin Craig</a:t>
                      </a:r>
                    </a:p>
                    <a:p>
                      <a:r>
                        <a:rPr lang="en-US" sz="2800"/>
                        <a:t>Nicole Rains</a:t>
                      </a:r>
                    </a:p>
                  </a:txBody>
                  <a:tcPr/>
                </a:tc>
                <a:tc>
                  <a:txBody>
                    <a:bodyPr/>
                    <a:lstStyle/>
                    <a:p>
                      <a:r>
                        <a:rPr lang="en-US" sz="2800" b="1"/>
                        <a:t>White Oak High School</a:t>
                      </a:r>
                    </a:p>
                    <a:p>
                      <a:r>
                        <a:rPr lang="en-US" sz="2800"/>
                        <a:t>Kristina Bowker</a:t>
                      </a:r>
                    </a:p>
                    <a:p>
                      <a:r>
                        <a:rPr lang="en-US" sz="2800"/>
                        <a:t>Sandra Young</a:t>
                      </a:r>
                    </a:p>
                    <a:p>
                      <a:r>
                        <a:rPr lang="en-US" sz="2800"/>
                        <a:t>Rena McAllister</a:t>
                      </a:r>
                    </a:p>
                  </a:txBody>
                  <a:tcPr/>
                </a:tc>
                <a:extLst>
                  <a:ext uri="{0D108BD9-81ED-4DB2-BD59-A6C34878D82A}">
                    <a16:rowId xmlns:a16="http://schemas.microsoft.com/office/drawing/2014/main" val="723189234"/>
                  </a:ext>
                </a:extLst>
              </a:tr>
            </a:tbl>
          </a:graphicData>
        </a:graphic>
      </p:graphicFrame>
    </p:spTree>
    <p:extLst>
      <p:ext uri="{BB962C8B-B14F-4D97-AF65-F5344CB8AC3E}">
        <p14:creationId xmlns:p14="http://schemas.microsoft.com/office/powerpoint/2010/main" val="2396678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ACA1963-8C69-4FC3-B5AB-641348C4AE4F}"/>
              </a:ext>
            </a:extLst>
          </p:cNvPr>
          <p:cNvGraphicFramePr>
            <a:graphicFrameLocks noGrp="1"/>
          </p:cNvGraphicFramePr>
          <p:nvPr>
            <p:ph idx="1"/>
          </p:nvPr>
        </p:nvGraphicFramePr>
        <p:xfrm>
          <a:off x="87085" y="1190410"/>
          <a:ext cx="12017829" cy="5286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E8467725-A003-47E2-B668-4F47E5D67784}" type="slidenum">
              <a:rPr lang="en-US" sz="2400" smtClean="0">
                <a:solidFill>
                  <a:schemeClr val="bg1"/>
                </a:solidFill>
              </a:rPr>
              <a:t>14</a:t>
            </a:fld>
            <a:endParaRPr lang="en-US" sz="2400">
              <a:solidFill>
                <a:schemeClr val="bg1"/>
              </a:solidFill>
            </a:endParaRPr>
          </a:p>
        </p:txBody>
      </p:sp>
      <p:pic>
        <p:nvPicPr>
          <p:cNvPr id="6" name="Picture 5">
            <a:extLst>
              <a:ext uri="{FF2B5EF4-FFF2-40B4-BE49-F238E27FC236}">
                <a16:creationId xmlns:a16="http://schemas.microsoft.com/office/drawing/2014/main" id="{35CE5CD3-F15E-4300-A529-CA1796A45522}"/>
              </a:ext>
            </a:extLst>
          </p:cNvPr>
          <p:cNvPicPr>
            <a:picLocks noChangeAspect="1"/>
          </p:cNvPicPr>
          <p:nvPr/>
        </p:nvPicPr>
        <p:blipFill rotWithShape="1">
          <a:blip r:embed="rId8">
            <a:duotone>
              <a:prstClr val="black"/>
              <a:prstClr val="white"/>
            </a:duotone>
          </a:blip>
          <a:srcRect/>
          <a:stretch/>
        </p:blipFill>
        <p:spPr>
          <a:xfrm>
            <a:off x="5042114" y="582480"/>
            <a:ext cx="2107769" cy="2107769"/>
          </a:xfrm>
          <a:custGeom>
            <a:avLst/>
            <a:gdLst/>
            <a:ahLst/>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pic>
    </p:spTree>
    <p:extLst>
      <p:ext uri="{BB962C8B-B14F-4D97-AF65-F5344CB8AC3E}">
        <p14:creationId xmlns:p14="http://schemas.microsoft.com/office/powerpoint/2010/main" val="15509888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normAutofit fontScale="90000"/>
          </a:bodyPr>
          <a:lstStyle/>
          <a:p>
            <a:r>
              <a:rPr lang="en-US"/>
              <a:t>Sample Advanced Academics Four-Year Plan</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extLst>
              <p:ext uri="{D42A27DB-BD31-4B8C-83A1-F6EECF244321}">
                <p14:modId xmlns:p14="http://schemas.microsoft.com/office/powerpoint/2010/main" val="4077881667"/>
              </p:ext>
            </p:extLst>
          </p:nvPr>
        </p:nvGraphicFramePr>
        <p:xfrm>
          <a:off x="403596" y="590634"/>
          <a:ext cx="11546664" cy="4663440"/>
        </p:xfrm>
        <a:graphic>
          <a:graphicData uri="http://schemas.openxmlformats.org/drawingml/2006/table">
            <a:tbl>
              <a:tblPr firstRow="1" bandRow="1">
                <a:tableStyleId>{5C22544A-7EE6-4342-B048-85BDC9FD1C3A}</a:tableStyleId>
              </a:tblPr>
              <a:tblGrid>
                <a:gridCol w="2886666">
                  <a:extLst>
                    <a:ext uri="{9D8B030D-6E8A-4147-A177-3AD203B41FA5}">
                      <a16:colId xmlns:a16="http://schemas.microsoft.com/office/drawing/2014/main" val="4070162539"/>
                    </a:ext>
                  </a:extLst>
                </a:gridCol>
                <a:gridCol w="2886666">
                  <a:extLst>
                    <a:ext uri="{9D8B030D-6E8A-4147-A177-3AD203B41FA5}">
                      <a16:colId xmlns:a16="http://schemas.microsoft.com/office/drawing/2014/main" val="218977744"/>
                    </a:ext>
                  </a:extLst>
                </a:gridCol>
                <a:gridCol w="2886666">
                  <a:extLst>
                    <a:ext uri="{9D8B030D-6E8A-4147-A177-3AD203B41FA5}">
                      <a16:colId xmlns:a16="http://schemas.microsoft.com/office/drawing/2014/main" val="1992206318"/>
                    </a:ext>
                  </a:extLst>
                </a:gridCol>
                <a:gridCol w="2886666">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II Honors </a:t>
                      </a:r>
                      <a:r>
                        <a:rPr lang="en-US"/>
                        <a:t>(assumes Math I in middle school)</a:t>
                      </a:r>
                    </a:p>
                  </a:txBody>
                  <a:tcPr/>
                </a:tc>
                <a:tc>
                  <a:txBody>
                    <a:bodyPr/>
                    <a:lstStyle/>
                    <a:p>
                      <a:r>
                        <a:rPr lang="en-US" b="1"/>
                        <a:t>Math III Honors</a:t>
                      </a:r>
                    </a:p>
                  </a:txBody>
                  <a:tcPr/>
                </a:tc>
                <a:tc>
                  <a:txBody>
                    <a:bodyPr/>
                    <a:lstStyle/>
                    <a:p>
                      <a:r>
                        <a:rPr lang="en-US" b="1"/>
                        <a:t>Pre-Calculus or</a:t>
                      </a:r>
                    </a:p>
                    <a:p>
                      <a:r>
                        <a:rPr lang="en-US"/>
                        <a:t>AP Statistics</a:t>
                      </a:r>
                    </a:p>
                  </a:txBody>
                  <a:tcPr/>
                </a:tc>
                <a:tc>
                  <a:txBody>
                    <a:bodyPr/>
                    <a:lstStyle/>
                    <a:p>
                      <a:r>
                        <a:rPr lang="en-US" b="1"/>
                        <a:t>AP Calculus, or AP Stats</a:t>
                      </a:r>
                    </a:p>
                    <a:p>
                      <a:r>
                        <a:rPr lang="en-US"/>
                        <a:t>Or CCP Math </a:t>
                      </a:r>
                    </a:p>
                  </a:txBody>
                  <a:tcPr/>
                </a:tc>
                <a:extLst>
                  <a:ext uri="{0D108BD9-81ED-4DB2-BD59-A6C34878D82A}">
                    <a16:rowId xmlns:a16="http://schemas.microsoft.com/office/drawing/2014/main" val="3208618749"/>
                  </a:ext>
                </a:extLst>
              </a:tr>
              <a:tr h="316525">
                <a:tc>
                  <a:txBody>
                    <a:bodyPr/>
                    <a:lstStyle/>
                    <a:p>
                      <a:r>
                        <a:rPr lang="en-US" b="1"/>
                        <a:t>English I Honors</a:t>
                      </a:r>
                    </a:p>
                  </a:txBody>
                  <a:tcPr/>
                </a:tc>
                <a:tc>
                  <a:txBody>
                    <a:bodyPr/>
                    <a:lstStyle/>
                    <a:p>
                      <a:r>
                        <a:rPr lang="en-US" b="1"/>
                        <a:t>English II Honors</a:t>
                      </a:r>
                    </a:p>
                  </a:txBody>
                  <a:tcPr/>
                </a:tc>
                <a:tc>
                  <a:txBody>
                    <a:bodyPr/>
                    <a:lstStyle/>
                    <a:p>
                      <a:r>
                        <a:rPr lang="en-US" b="1"/>
                        <a:t>AP English III</a:t>
                      </a:r>
                    </a:p>
                  </a:txBody>
                  <a:tcPr/>
                </a:tc>
                <a:tc>
                  <a:txBody>
                    <a:bodyPr/>
                    <a:lstStyle/>
                    <a:p>
                      <a:r>
                        <a:rPr lang="en-US" b="1"/>
                        <a:t>AP English IV</a:t>
                      </a:r>
                    </a:p>
                  </a:txBody>
                  <a:tcPr/>
                </a:tc>
                <a:extLst>
                  <a:ext uri="{0D108BD9-81ED-4DB2-BD59-A6C34878D82A}">
                    <a16:rowId xmlns:a16="http://schemas.microsoft.com/office/drawing/2014/main" val="2929321895"/>
                  </a:ext>
                </a:extLst>
              </a:tr>
              <a:tr h="553919">
                <a:tc>
                  <a:txBody>
                    <a:bodyPr/>
                    <a:lstStyle/>
                    <a:p>
                      <a:r>
                        <a:rPr lang="en-US" b="1"/>
                        <a:t>Biology Honors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AP Earth and Environmental Science</a:t>
                      </a:r>
                    </a:p>
                  </a:txBody>
                  <a:tcPr/>
                </a:tc>
                <a:tc>
                  <a:txBody>
                    <a:bodyPr/>
                    <a:lstStyle/>
                    <a:p>
                      <a:r>
                        <a:rPr lang="en-US" b="1"/>
                        <a:t>Chemistry</a:t>
                      </a:r>
                    </a:p>
                  </a:txBody>
                  <a:tcPr/>
                </a:tc>
                <a:tc>
                  <a:txBody>
                    <a:bodyPr/>
                    <a:lstStyle/>
                    <a:p>
                      <a:r>
                        <a:rPr lang="en-US" b="0"/>
                        <a:t>Physics</a:t>
                      </a:r>
                    </a:p>
                    <a:p>
                      <a:r>
                        <a:rPr lang="en-US" b="0"/>
                        <a:t>AP Biology</a:t>
                      </a:r>
                    </a:p>
                  </a:txBody>
                  <a:tcPr/>
                </a:tc>
                <a:extLst>
                  <a:ext uri="{0D108BD9-81ED-4DB2-BD59-A6C34878D82A}">
                    <a16:rowId xmlns:a16="http://schemas.microsoft.com/office/drawing/2014/main" val="3282144298"/>
                  </a:ext>
                </a:extLst>
              </a:tr>
              <a:tr h="553919">
                <a:tc>
                  <a:txBody>
                    <a:bodyPr/>
                    <a:lstStyle/>
                    <a:p>
                      <a:r>
                        <a:rPr lang="en-US" b="1"/>
                        <a:t>AP World History</a:t>
                      </a:r>
                    </a:p>
                  </a:txBody>
                  <a:tcPr/>
                </a:tc>
                <a:tc>
                  <a:txBody>
                    <a:bodyPr/>
                    <a:lstStyle/>
                    <a:p>
                      <a:r>
                        <a:rPr lang="en-US" b="1"/>
                        <a:t>AP 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1161561254"/>
                  </a:ext>
                </a:extLst>
              </a:tr>
              <a:tr h="316525">
                <a:tc>
                  <a:txBody>
                    <a:bodyPr/>
                    <a:lstStyle/>
                    <a:p>
                      <a:r>
                        <a:rPr lang="en-US"/>
                        <a:t>Spanish I</a:t>
                      </a:r>
                    </a:p>
                  </a:txBody>
                  <a:tcPr/>
                </a:tc>
                <a:tc>
                  <a:txBody>
                    <a:bodyPr/>
                    <a:lstStyle/>
                    <a:p>
                      <a:r>
                        <a:rPr lang="en-US"/>
                        <a:t>Spanish II</a:t>
                      </a:r>
                    </a:p>
                  </a:txBody>
                  <a:tcPr/>
                </a:tc>
                <a:tc>
                  <a:txBody>
                    <a:bodyPr/>
                    <a:lstStyle/>
                    <a:p>
                      <a:r>
                        <a:rPr lang="en-US"/>
                        <a:t>Spanish III</a:t>
                      </a:r>
                    </a:p>
                  </a:txBody>
                  <a:tcPr/>
                </a:tc>
                <a:tc>
                  <a:txBody>
                    <a:bodyPr/>
                    <a:lstStyle/>
                    <a:p>
                      <a:r>
                        <a:rPr lang="en-US"/>
                        <a:t>Spanish IV</a:t>
                      </a:r>
                    </a:p>
                  </a:txBody>
                  <a:tcPr/>
                </a:tc>
                <a:extLst>
                  <a:ext uri="{0D108BD9-81ED-4DB2-BD59-A6C34878D82A}">
                    <a16:rowId xmlns:a16="http://schemas.microsoft.com/office/drawing/2014/main" val="3245155816"/>
                  </a:ext>
                </a:extLst>
              </a:tr>
              <a:tr h="316525">
                <a:tc>
                  <a:txBody>
                    <a:bodyPr/>
                    <a:lstStyle/>
                    <a:p>
                      <a:r>
                        <a:rPr lang="en-US" b="1"/>
                        <a:t>Physical Education (PE) with CPR</a:t>
                      </a:r>
                    </a:p>
                  </a:txBody>
                  <a:tcPr/>
                </a:tc>
                <a:tc>
                  <a:txBody>
                    <a:bodyPr/>
                    <a:lstStyle/>
                    <a:p>
                      <a:r>
                        <a:rPr lang="en-US"/>
                        <a:t>Band/Visual/Performing Arts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Band/Visual/Performing Arts</a:t>
                      </a:r>
                    </a:p>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Band/Visual/Performing Arts</a:t>
                      </a:r>
                    </a:p>
                    <a:p>
                      <a:endParaRPr lang="en-US"/>
                    </a:p>
                  </a:txBody>
                  <a:tcPr/>
                </a:tc>
                <a:extLst>
                  <a:ext uri="{0D108BD9-81ED-4DB2-BD59-A6C34878D82A}">
                    <a16:rowId xmlns:a16="http://schemas.microsoft.com/office/drawing/2014/main" val="61334593"/>
                  </a:ext>
                </a:extLst>
              </a:tr>
              <a:tr h="316525">
                <a:tc>
                  <a:txBody>
                    <a:bodyPr/>
                    <a:lstStyle/>
                    <a:p>
                      <a:r>
                        <a:rPr lang="en-US"/>
                        <a:t>AP Computer Science Principles </a:t>
                      </a:r>
                    </a:p>
                  </a:txBody>
                  <a:tcPr/>
                </a:tc>
                <a:tc>
                  <a:txBody>
                    <a:bodyPr/>
                    <a:lstStyle/>
                    <a:p>
                      <a:r>
                        <a:rPr lang="en-US"/>
                        <a:t>Career and Technical Education Course</a:t>
                      </a:r>
                    </a:p>
                  </a:txBody>
                  <a:tcPr/>
                </a:tc>
                <a:tc>
                  <a:txBody>
                    <a:bodyPr/>
                    <a:lstStyle/>
                    <a:p>
                      <a:r>
                        <a:rPr lang="en-US"/>
                        <a:t>CCP Course</a:t>
                      </a:r>
                    </a:p>
                  </a:txBody>
                  <a:tcPr/>
                </a:tc>
                <a:tc>
                  <a:txBody>
                    <a:bodyPr/>
                    <a:lstStyle/>
                    <a:p>
                      <a:r>
                        <a:rPr lang="en-US"/>
                        <a:t>CCP Course</a:t>
                      </a:r>
                    </a:p>
                  </a:txBody>
                  <a:tcPr/>
                </a:tc>
                <a:extLst>
                  <a:ext uri="{0D108BD9-81ED-4DB2-BD59-A6C34878D82A}">
                    <a16:rowId xmlns:a16="http://schemas.microsoft.com/office/drawing/2014/main" val="75349526"/>
                  </a:ext>
                </a:extLst>
              </a:tr>
              <a:tr h="316525">
                <a:tc>
                  <a:txBody>
                    <a:bodyPr/>
                    <a:lstStyle/>
                    <a:p>
                      <a:r>
                        <a:rPr lang="en-US"/>
                        <a:t>Band/Visual/Performing Arts</a:t>
                      </a:r>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677090194"/>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403596" y="5254074"/>
            <a:ext cx="10950204" cy="1200329"/>
          </a:xfrm>
          <a:prstGeom prst="rect">
            <a:avLst/>
          </a:prstGeom>
          <a:noFill/>
        </p:spPr>
        <p:txBody>
          <a:bodyPr wrap="square" rtlCol="0">
            <a:spAutoFit/>
          </a:bodyPr>
          <a:lstStyle/>
          <a:p>
            <a:r>
              <a:rPr lang="en-US" i="1"/>
              <a:t>CCP refers to Career and College Promise courses taken for college credit with Coastal Carolina Community College.</a:t>
            </a:r>
          </a:p>
          <a:p>
            <a:r>
              <a:rPr lang="en-US" i="1"/>
              <a:t>AP refers to Advanced Placement courses which can lead to college credit.</a:t>
            </a:r>
          </a:p>
          <a:p>
            <a:r>
              <a:rPr lang="en-US" i="1"/>
              <a:t>Bold Courses are graduation requirements- also must have 6 elective credits.</a:t>
            </a:r>
          </a:p>
          <a:p>
            <a:endParaRPr lang="en-US" i="1"/>
          </a:p>
        </p:txBody>
      </p:sp>
    </p:spTree>
    <p:extLst>
      <p:ext uri="{BB962C8B-B14F-4D97-AF65-F5344CB8AC3E}">
        <p14:creationId xmlns:p14="http://schemas.microsoft.com/office/powerpoint/2010/main" val="3472226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528C-995E-4D32-AB65-09F05BDAB76E}"/>
              </a:ext>
            </a:extLst>
          </p:cNvPr>
          <p:cNvSpPr>
            <a:spLocks noGrp="1"/>
          </p:cNvSpPr>
          <p:nvPr>
            <p:ph type="title"/>
          </p:nvPr>
        </p:nvSpPr>
        <p:spPr>
          <a:xfrm>
            <a:off x="838200" y="-131078"/>
            <a:ext cx="10515600" cy="874952"/>
          </a:xfrm>
        </p:spPr>
        <p:txBody>
          <a:bodyPr/>
          <a:lstStyle/>
          <a:p>
            <a:r>
              <a:rPr lang="en-US"/>
              <a:t>For More Information</a:t>
            </a:r>
          </a:p>
        </p:txBody>
      </p:sp>
      <p:graphicFrame>
        <p:nvGraphicFramePr>
          <p:cNvPr id="4" name="Table 4">
            <a:extLst>
              <a:ext uri="{FF2B5EF4-FFF2-40B4-BE49-F238E27FC236}">
                <a16:creationId xmlns:a16="http://schemas.microsoft.com/office/drawing/2014/main" id="{C90D2C03-C57B-46EA-B566-6D583E3C11C7}"/>
              </a:ext>
            </a:extLst>
          </p:cNvPr>
          <p:cNvGraphicFramePr>
            <a:graphicFrameLocks noGrp="1"/>
          </p:cNvGraphicFramePr>
          <p:nvPr>
            <p:ph idx="1"/>
          </p:nvPr>
        </p:nvGraphicFramePr>
        <p:xfrm>
          <a:off x="144380" y="743874"/>
          <a:ext cx="11742820" cy="4976395"/>
        </p:xfrm>
        <a:graphic>
          <a:graphicData uri="http://schemas.openxmlformats.org/drawingml/2006/table">
            <a:tbl>
              <a:tblPr firstRow="1" bandRow="1">
                <a:tableStyleId>{69CF1AB2-1976-4502-BF36-3FF5EA218861}</a:tableStyleId>
              </a:tblPr>
              <a:tblGrid>
                <a:gridCol w="3769886">
                  <a:extLst>
                    <a:ext uri="{9D8B030D-6E8A-4147-A177-3AD203B41FA5}">
                      <a16:colId xmlns:a16="http://schemas.microsoft.com/office/drawing/2014/main" val="2334710820"/>
                    </a:ext>
                  </a:extLst>
                </a:gridCol>
                <a:gridCol w="3986467">
                  <a:extLst>
                    <a:ext uri="{9D8B030D-6E8A-4147-A177-3AD203B41FA5}">
                      <a16:colId xmlns:a16="http://schemas.microsoft.com/office/drawing/2014/main" val="3484543582"/>
                    </a:ext>
                  </a:extLst>
                </a:gridCol>
                <a:gridCol w="3986467">
                  <a:extLst>
                    <a:ext uri="{9D8B030D-6E8A-4147-A177-3AD203B41FA5}">
                      <a16:colId xmlns:a16="http://schemas.microsoft.com/office/drawing/2014/main" val="541294252"/>
                    </a:ext>
                  </a:extLst>
                </a:gridCol>
              </a:tblGrid>
              <a:tr h="1793681">
                <a:tc>
                  <a:txBody>
                    <a:bodyPr/>
                    <a:lstStyle/>
                    <a:p>
                      <a:r>
                        <a:rPr lang="en-US" sz="2800"/>
                        <a:t>Dixon High School</a:t>
                      </a:r>
                    </a:p>
                    <a:p>
                      <a:r>
                        <a:rPr lang="en-US" sz="2800" b="0"/>
                        <a:t>Marc Hart</a:t>
                      </a:r>
                    </a:p>
                    <a:p>
                      <a:r>
                        <a:rPr lang="en-US" sz="2800" b="0"/>
                        <a:t>Yulissa Balsamo</a:t>
                      </a:r>
                    </a:p>
                  </a:txBody>
                  <a:tcPr/>
                </a:tc>
                <a:tc>
                  <a:txBody>
                    <a:bodyPr/>
                    <a:lstStyle/>
                    <a:p>
                      <a:r>
                        <a:rPr lang="en-US" sz="2800"/>
                        <a:t>Jacksonville High School</a:t>
                      </a:r>
                    </a:p>
                    <a:p>
                      <a:r>
                        <a:rPr lang="en-US" sz="2800" b="0"/>
                        <a:t>Courtney Abadiotakis</a:t>
                      </a:r>
                    </a:p>
                    <a:p>
                      <a:r>
                        <a:rPr lang="en-US" sz="2800" b="0"/>
                        <a:t>Laura Cox</a:t>
                      </a:r>
                    </a:p>
                    <a:p>
                      <a:r>
                        <a:rPr lang="en-US" sz="2800" b="0"/>
                        <a:t>Page Humphrey</a:t>
                      </a:r>
                    </a:p>
                  </a:txBody>
                  <a:tcPr/>
                </a:tc>
                <a:tc>
                  <a:txBody>
                    <a:bodyPr/>
                    <a:lstStyle/>
                    <a:p>
                      <a:r>
                        <a:rPr lang="en-US" sz="2800"/>
                        <a:t>Northside High School</a:t>
                      </a:r>
                    </a:p>
                    <a:p>
                      <a:r>
                        <a:rPr lang="en-US" sz="2800" b="0"/>
                        <a:t>Lydia Shively</a:t>
                      </a:r>
                    </a:p>
                    <a:p>
                      <a:r>
                        <a:rPr lang="en-US" sz="2800" b="0"/>
                        <a:t>Janice Barbee</a:t>
                      </a:r>
                    </a:p>
                    <a:p>
                      <a:r>
                        <a:rPr lang="en-US" sz="2800" b="0"/>
                        <a:t>Dalton Berry</a:t>
                      </a:r>
                    </a:p>
                  </a:txBody>
                  <a:tcPr/>
                </a:tc>
                <a:extLst>
                  <a:ext uri="{0D108BD9-81ED-4DB2-BD59-A6C34878D82A}">
                    <a16:rowId xmlns:a16="http://schemas.microsoft.com/office/drawing/2014/main" val="1614929474"/>
                  </a:ext>
                </a:extLst>
              </a:tr>
              <a:tr h="1379755">
                <a:tc>
                  <a:txBody>
                    <a:bodyPr/>
                    <a:lstStyle/>
                    <a:p>
                      <a:r>
                        <a:rPr lang="en-US" sz="2800" b="1"/>
                        <a:t>Onslow Early College HS</a:t>
                      </a:r>
                    </a:p>
                    <a:p>
                      <a:r>
                        <a:rPr lang="en-US" sz="2800"/>
                        <a:t>Daveria Hutsell</a:t>
                      </a:r>
                    </a:p>
                  </a:txBody>
                  <a:tcPr/>
                </a:tc>
                <a:tc>
                  <a:txBody>
                    <a:bodyPr/>
                    <a:lstStyle/>
                    <a:p>
                      <a:r>
                        <a:rPr lang="en-US" sz="2800" b="1"/>
                        <a:t>Onslow Virtual HS</a:t>
                      </a:r>
                    </a:p>
                    <a:p>
                      <a:r>
                        <a:rPr lang="en-US" sz="2800"/>
                        <a:t>Lou Caratelli</a:t>
                      </a:r>
                    </a:p>
                    <a:p>
                      <a:r>
                        <a:rPr lang="en-US" sz="2800"/>
                        <a:t>Angela Brown</a:t>
                      </a:r>
                    </a:p>
                  </a:txBody>
                  <a:tcPr/>
                </a:tc>
                <a:tc>
                  <a:txBody>
                    <a:bodyPr/>
                    <a:lstStyle/>
                    <a:p>
                      <a:r>
                        <a:rPr lang="en-US" sz="2800" b="1"/>
                        <a:t>Richlands High School</a:t>
                      </a:r>
                    </a:p>
                    <a:p>
                      <a:r>
                        <a:rPr lang="en-US" sz="2800"/>
                        <a:t>Nicole Cox</a:t>
                      </a:r>
                    </a:p>
                    <a:p>
                      <a:r>
                        <a:rPr lang="en-US" sz="2800"/>
                        <a:t>Kerstin Stiffler</a:t>
                      </a:r>
                    </a:p>
                  </a:txBody>
                  <a:tcPr/>
                </a:tc>
                <a:extLst>
                  <a:ext uri="{0D108BD9-81ED-4DB2-BD59-A6C34878D82A}">
                    <a16:rowId xmlns:a16="http://schemas.microsoft.com/office/drawing/2014/main" val="3252397147"/>
                  </a:ext>
                </a:extLst>
              </a:tr>
              <a:tr h="1793681">
                <a:tc>
                  <a:txBody>
                    <a:bodyPr/>
                    <a:lstStyle/>
                    <a:p>
                      <a:r>
                        <a:rPr lang="en-US" sz="2800" b="1"/>
                        <a:t>Southwest High School</a:t>
                      </a:r>
                    </a:p>
                    <a:p>
                      <a:r>
                        <a:rPr lang="en-US" sz="2800" b="0"/>
                        <a:t>Kimberly Edwards</a:t>
                      </a:r>
                    </a:p>
                    <a:p>
                      <a:r>
                        <a:rPr lang="en-US" sz="2800" b="0"/>
                        <a:t>Angela Thomas</a:t>
                      </a:r>
                    </a:p>
                  </a:txBody>
                  <a:tcPr/>
                </a:tc>
                <a:tc>
                  <a:txBody>
                    <a:bodyPr/>
                    <a:lstStyle/>
                    <a:p>
                      <a:r>
                        <a:rPr lang="en-US" sz="2800" b="1"/>
                        <a:t>Swansboro High School</a:t>
                      </a:r>
                    </a:p>
                    <a:p>
                      <a:r>
                        <a:rPr lang="en-US" sz="2800"/>
                        <a:t>Calvin Craig</a:t>
                      </a:r>
                    </a:p>
                    <a:p>
                      <a:r>
                        <a:rPr lang="en-US" sz="2800"/>
                        <a:t>Nicole Rains</a:t>
                      </a:r>
                    </a:p>
                  </a:txBody>
                  <a:tcPr/>
                </a:tc>
                <a:tc>
                  <a:txBody>
                    <a:bodyPr/>
                    <a:lstStyle/>
                    <a:p>
                      <a:r>
                        <a:rPr lang="en-US" sz="2800" b="1"/>
                        <a:t>White Oak High School</a:t>
                      </a:r>
                    </a:p>
                    <a:p>
                      <a:r>
                        <a:rPr lang="en-US" sz="2800"/>
                        <a:t>Kristina Bowker</a:t>
                      </a:r>
                    </a:p>
                    <a:p>
                      <a:r>
                        <a:rPr lang="en-US" sz="2800"/>
                        <a:t>Sandra Young</a:t>
                      </a:r>
                    </a:p>
                    <a:p>
                      <a:r>
                        <a:rPr lang="en-US" sz="2800"/>
                        <a:t>Rena McAllister</a:t>
                      </a:r>
                    </a:p>
                  </a:txBody>
                  <a:tcPr/>
                </a:tc>
                <a:extLst>
                  <a:ext uri="{0D108BD9-81ED-4DB2-BD59-A6C34878D82A}">
                    <a16:rowId xmlns:a16="http://schemas.microsoft.com/office/drawing/2014/main" val="723189234"/>
                  </a:ext>
                </a:extLst>
              </a:tr>
            </a:tbl>
          </a:graphicData>
        </a:graphic>
      </p:graphicFrame>
    </p:spTree>
    <p:extLst>
      <p:ext uri="{BB962C8B-B14F-4D97-AF65-F5344CB8AC3E}">
        <p14:creationId xmlns:p14="http://schemas.microsoft.com/office/powerpoint/2010/main" val="3607966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ACA1963-8C69-4FC3-B5AB-641348C4AE4F}"/>
              </a:ext>
            </a:extLst>
          </p:cNvPr>
          <p:cNvGraphicFramePr>
            <a:graphicFrameLocks noGrp="1"/>
          </p:cNvGraphicFramePr>
          <p:nvPr>
            <p:ph idx="1"/>
          </p:nvPr>
        </p:nvGraphicFramePr>
        <p:xfrm>
          <a:off x="87085" y="1190410"/>
          <a:ext cx="12017829" cy="5286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E8467725-A003-47E2-B668-4F47E5D67784}" type="slidenum">
              <a:rPr lang="en-US" sz="2400" smtClean="0">
                <a:solidFill>
                  <a:schemeClr val="bg1"/>
                </a:solidFill>
              </a:rPr>
              <a:t>17</a:t>
            </a:fld>
            <a:endParaRPr lang="en-US" sz="2400">
              <a:solidFill>
                <a:schemeClr val="bg1"/>
              </a:solidFill>
            </a:endParaRPr>
          </a:p>
        </p:txBody>
      </p:sp>
      <p:pic>
        <p:nvPicPr>
          <p:cNvPr id="6" name="Picture 5">
            <a:extLst>
              <a:ext uri="{FF2B5EF4-FFF2-40B4-BE49-F238E27FC236}">
                <a16:creationId xmlns:a16="http://schemas.microsoft.com/office/drawing/2014/main" id="{35CE5CD3-F15E-4300-A529-CA1796A45522}"/>
              </a:ext>
            </a:extLst>
          </p:cNvPr>
          <p:cNvPicPr>
            <a:picLocks noChangeAspect="1"/>
          </p:cNvPicPr>
          <p:nvPr/>
        </p:nvPicPr>
        <p:blipFill rotWithShape="1">
          <a:blip r:embed="rId8">
            <a:duotone>
              <a:prstClr val="black"/>
              <a:prstClr val="white"/>
            </a:duotone>
          </a:blip>
          <a:srcRect/>
          <a:stretch/>
        </p:blipFill>
        <p:spPr>
          <a:xfrm>
            <a:off x="5042114" y="582480"/>
            <a:ext cx="2107769" cy="2107769"/>
          </a:xfrm>
          <a:custGeom>
            <a:avLst/>
            <a:gdLst/>
            <a:ahLst/>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pic>
    </p:spTree>
    <p:extLst>
      <p:ext uri="{BB962C8B-B14F-4D97-AF65-F5344CB8AC3E}">
        <p14:creationId xmlns:p14="http://schemas.microsoft.com/office/powerpoint/2010/main" val="3164076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normAutofit/>
          </a:bodyPr>
          <a:lstStyle/>
          <a:p>
            <a:r>
              <a:rPr lang="en-US"/>
              <a:t>Sample Advanced STEM Four-Year Plan</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extLst>
              <p:ext uri="{D42A27DB-BD31-4B8C-83A1-F6EECF244321}">
                <p14:modId xmlns:p14="http://schemas.microsoft.com/office/powerpoint/2010/main" val="2763716016"/>
              </p:ext>
            </p:extLst>
          </p:nvPr>
        </p:nvGraphicFramePr>
        <p:xfrm>
          <a:off x="403596" y="590634"/>
          <a:ext cx="11546664" cy="4297680"/>
        </p:xfrm>
        <a:graphic>
          <a:graphicData uri="http://schemas.openxmlformats.org/drawingml/2006/table">
            <a:tbl>
              <a:tblPr firstRow="1" bandRow="1">
                <a:tableStyleId>{5C22544A-7EE6-4342-B048-85BDC9FD1C3A}</a:tableStyleId>
              </a:tblPr>
              <a:tblGrid>
                <a:gridCol w="2886666">
                  <a:extLst>
                    <a:ext uri="{9D8B030D-6E8A-4147-A177-3AD203B41FA5}">
                      <a16:colId xmlns:a16="http://schemas.microsoft.com/office/drawing/2014/main" val="4070162539"/>
                    </a:ext>
                  </a:extLst>
                </a:gridCol>
                <a:gridCol w="2886666">
                  <a:extLst>
                    <a:ext uri="{9D8B030D-6E8A-4147-A177-3AD203B41FA5}">
                      <a16:colId xmlns:a16="http://schemas.microsoft.com/office/drawing/2014/main" val="218977744"/>
                    </a:ext>
                  </a:extLst>
                </a:gridCol>
                <a:gridCol w="2886666">
                  <a:extLst>
                    <a:ext uri="{9D8B030D-6E8A-4147-A177-3AD203B41FA5}">
                      <a16:colId xmlns:a16="http://schemas.microsoft.com/office/drawing/2014/main" val="1992206318"/>
                    </a:ext>
                  </a:extLst>
                </a:gridCol>
                <a:gridCol w="2886666">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II Honors </a:t>
                      </a:r>
                      <a:r>
                        <a:rPr lang="en-US"/>
                        <a:t>(assumes Math I in middle school)</a:t>
                      </a:r>
                    </a:p>
                  </a:txBody>
                  <a:tcPr/>
                </a:tc>
                <a:tc>
                  <a:txBody>
                    <a:bodyPr/>
                    <a:lstStyle/>
                    <a:p>
                      <a:r>
                        <a:rPr lang="en-US" b="1"/>
                        <a:t>Pre-Calculus</a:t>
                      </a:r>
                    </a:p>
                  </a:txBody>
                  <a:tcPr/>
                </a:tc>
                <a:tc>
                  <a:txBody>
                    <a:bodyPr/>
                    <a:lstStyle/>
                    <a:p>
                      <a:r>
                        <a:rPr lang="en-US"/>
                        <a:t>AP Calculus (AB/BC)</a:t>
                      </a:r>
                    </a:p>
                  </a:txBody>
                  <a:tcPr/>
                </a:tc>
                <a:tc>
                  <a:txBody>
                    <a:bodyPr/>
                    <a:lstStyle/>
                    <a:p>
                      <a:r>
                        <a:rPr lang="en-US" b="0"/>
                        <a:t>AP Statistics</a:t>
                      </a:r>
                    </a:p>
                  </a:txBody>
                  <a:tcPr/>
                </a:tc>
                <a:extLst>
                  <a:ext uri="{0D108BD9-81ED-4DB2-BD59-A6C34878D82A}">
                    <a16:rowId xmlns:a16="http://schemas.microsoft.com/office/drawing/2014/main" val="3208618749"/>
                  </a:ext>
                </a:extLst>
              </a:tr>
              <a:tr h="316525">
                <a:tc>
                  <a:txBody>
                    <a:bodyPr/>
                    <a:lstStyle/>
                    <a:p>
                      <a:r>
                        <a:rPr lang="en-US" b="1"/>
                        <a:t>Math III Honors</a:t>
                      </a:r>
                    </a:p>
                  </a:txBody>
                  <a:tcPr/>
                </a:tc>
                <a:tc>
                  <a:txBody>
                    <a:bodyPr/>
                    <a:lstStyle/>
                    <a:p>
                      <a:endParaRPr lang="en-US"/>
                    </a:p>
                  </a:txBody>
                  <a:tcPr/>
                </a:tc>
                <a:tc>
                  <a:txBody>
                    <a:bodyPr/>
                    <a:lstStyle/>
                    <a:p>
                      <a:endParaRPr lang="en-US"/>
                    </a:p>
                  </a:txBody>
                  <a:tcPr/>
                </a:tc>
                <a:tc>
                  <a:txBody>
                    <a:bodyPr/>
                    <a:lstStyle/>
                    <a:p>
                      <a:endParaRPr lang="en-US" b="1"/>
                    </a:p>
                  </a:txBody>
                  <a:tcPr/>
                </a:tc>
                <a:extLst>
                  <a:ext uri="{0D108BD9-81ED-4DB2-BD59-A6C34878D82A}">
                    <a16:rowId xmlns:a16="http://schemas.microsoft.com/office/drawing/2014/main" val="3245155816"/>
                  </a:ext>
                </a:extLst>
              </a:tr>
              <a:tr h="316525">
                <a:tc>
                  <a:txBody>
                    <a:bodyPr/>
                    <a:lstStyle/>
                    <a:p>
                      <a:r>
                        <a:rPr lang="en-US" b="1"/>
                        <a:t>Biology Honors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t>Physics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AP Earth and Environmental Science</a:t>
                      </a:r>
                    </a:p>
                  </a:txBody>
                  <a:tcPr/>
                </a:tc>
                <a:tc>
                  <a:txBody>
                    <a:bodyPr/>
                    <a:lstStyle/>
                    <a:p>
                      <a:r>
                        <a:rPr lang="en-US" b="0"/>
                        <a:t>AP Biology</a:t>
                      </a:r>
                    </a:p>
                  </a:txBody>
                  <a:tcPr/>
                </a:tc>
                <a:extLst>
                  <a:ext uri="{0D108BD9-81ED-4DB2-BD59-A6C34878D82A}">
                    <a16:rowId xmlns:a16="http://schemas.microsoft.com/office/drawing/2014/main" val="1647487019"/>
                  </a:ext>
                </a:extLst>
              </a:tr>
              <a:tr h="316525">
                <a:tc>
                  <a:txBody>
                    <a:bodyPr/>
                    <a:lstStyle/>
                    <a:p>
                      <a:r>
                        <a:rPr lang="en-US" b="1"/>
                        <a:t>Physical Education (PE) with CPR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Chemistry</a:t>
                      </a:r>
                    </a:p>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61334593"/>
                  </a:ext>
                </a:extLst>
              </a:tr>
              <a:tr h="316525">
                <a:tc>
                  <a:txBody>
                    <a:bodyPr/>
                    <a:lstStyle/>
                    <a:p>
                      <a:r>
                        <a:rPr lang="en-US"/>
                        <a:t>AP Computer Science Principles </a:t>
                      </a:r>
                    </a:p>
                  </a:txBody>
                  <a:tcPr/>
                </a:tc>
                <a:tc>
                  <a:txBody>
                    <a:bodyPr/>
                    <a:lstStyle/>
                    <a:p>
                      <a:endParaRPr lang="en-US"/>
                    </a:p>
                  </a:txBody>
                  <a:tcPr/>
                </a:tc>
                <a:tc>
                  <a:txBody>
                    <a:bodyPr/>
                    <a:lstStyle/>
                    <a:p>
                      <a:r>
                        <a:rPr lang="en-US" b="1"/>
                        <a:t>Spanish I</a:t>
                      </a:r>
                    </a:p>
                  </a:txBody>
                  <a:tcPr/>
                </a:tc>
                <a:tc>
                  <a:txBody>
                    <a:bodyPr/>
                    <a:lstStyle/>
                    <a:p>
                      <a:r>
                        <a:rPr lang="en-US" b="1"/>
                        <a:t>Spanish II</a:t>
                      </a:r>
                    </a:p>
                  </a:txBody>
                  <a:tcPr/>
                </a:tc>
                <a:extLst>
                  <a:ext uri="{0D108BD9-81ED-4DB2-BD59-A6C34878D82A}">
                    <a16:rowId xmlns:a16="http://schemas.microsoft.com/office/drawing/2014/main" val="75349526"/>
                  </a:ext>
                </a:extLst>
              </a:tr>
              <a:tr h="316525">
                <a:tc>
                  <a:txBody>
                    <a:bodyPr/>
                    <a:lstStyle/>
                    <a:p>
                      <a:r>
                        <a:rPr lang="en-US" b="1"/>
                        <a:t>English I</a:t>
                      </a:r>
                    </a:p>
                  </a:txBody>
                  <a:tcPr/>
                </a:tc>
                <a:tc>
                  <a:txBody>
                    <a:bodyPr/>
                    <a:lstStyle/>
                    <a:p>
                      <a:r>
                        <a:rPr lang="en-US" b="1"/>
                        <a:t>English II</a:t>
                      </a:r>
                    </a:p>
                  </a:txBody>
                  <a:tcPr/>
                </a:tc>
                <a:tc>
                  <a:txBody>
                    <a:bodyPr/>
                    <a:lstStyle/>
                    <a:p>
                      <a:r>
                        <a:rPr lang="en-US" b="1"/>
                        <a:t>English III</a:t>
                      </a:r>
                    </a:p>
                  </a:txBody>
                  <a:tcPr/>
                </a:tc>
                <a:tc>
                  <a:txBody>
                    <a:bodyPr/>
                    <a:lstStyle/>
                    <a:p>
                      <a:r>
                        <a:rPr lang="en-US" b="1"/>
                        <a:t>English IV</a:t>
                      </a:r>
                    </a:p>
                  </a:txBody>
                  <a:tcPr/>
                </a:tc>
                <a:extLst>
                  <a:ext uri="{0D108BD9-81ED-4DB2-BD59-A6C34878D82A}">
                    <a16:rowId xmlns:a16="http://schemas.microsoft.com/office/drawing/2014/main" val="1407852647"/>
                  </a:ext>
                </a:extLst>
              </a:tr>
              <a:tr h="316525">
                <a:tc>
                  <a:txBody>
                    <a:bodyPr/>
                    <a:lstStyle/>
                    <a:p>
                      <a:r>
                        <a:rPr lang="en-US" b="1"/>
                        <a:t>World History</a:t>
                      </a:r>
                    </a:p>
                  </a:txBody>
                  <a:tcPr/>
                </a:tc>
                <a:tc>
                  <a:txBody>
                    <a:bodyPr/>
                    <a:lstStyle/>
                    <a:p>
                      <a:r>
                        <a:rPr lang="en-US" b="1"/>
                        <a:t>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508531206"/>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403596" y="4986512"/>
            <a:ext cx="10950204" cy="1477328"/>
          </a:xfrm>
          <a:prstGeom prst="rect">
            <a:avLst/>
          </a:prstGeom>
          <a:noFill/>
        </p:spPr>
        <p:txBody>
          <a:bodyPr wrap="square" rtlCol="0">
            <a:spAutoFit/>
          </a:bodyPr>
          <a:lstStyle/>
          <a:p>
            <a:r>
              <a:rPr lang="en-US" i="1"/>
              <a:t>CCP refers to Career and College Promise courses taken for college credit with Coastal Carolina Community College.</a:t>
            </a:r>
          </a:p>
          <a:p>
            <a:r>
              <a:rPr lang="en-US" i="1"/>
              <a:t>*Students are encouraged to attempt at least one CCP course during their high school career.  </a:t>
            </a:r>
          </a:p>
          <a:p>
            <a:r>
              <a:rPr lang="en-US" i="1"/>
              <a:t>AP refers to Advanced Placement courses which can lead to college credit.</a:t>
            </a:r>
          </a:p>
          <a:p>
            <a:r>
              <a:rPr lang="en-US" i="1"/>
              <a:t>Bold Courses are graduation requirements- also must have 6 elective credits.</a:t>
            </a:r>
          </a:p>
          <a:p>
            <a:endParaRPr lang="en-US" i="1"/>
          </a:p>
        </p:txBody>
      </p:sp>
    </p:spTree>
    <p:extLst>
      <p:ext uri="{BB962C8B-B14F-4D97-AF65-F5344CB8AC3E}">
        <p14:creationId xmlns:p14="http://schemas.microsoft.com/office/powerpoint/2010/main" val="4122293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528C-995E-4D32-AB65-09F05BDAB76E}"/>
              </a:ext>
            </a:extLst>
          </p:cNvPr>
          <p:cNvSpPr>
            <a:spLocks noGrp="1"/>
          </p:cNvSpPr>
          <p:nvPr>
            <p:ph type="title"/>
          </p:nvPr>
        </p:nvSpPr>
        <p:spPr>
          <a:xfrm>
            <a:off x="838200" y="-131078"/>
            <a:ext cx="10515600" cy="874952"/>
          </a:xfrm>
        </p:spPr>
        <p:txBody>
          <a:bodyPr/>
          <a:lstStyle/>
          <a:p>
            <a:r>
              <a:rPr lang="en-US"/>
              <a:t>For More Information</a:t>
            </a:r>
          </a:p>
        </p:txBody>
      </p:sp>
      <p:graphicFrame>
        <p:nvGraphicFramePr>
          <p:cNvPr id="4" name="Table 4">
            <a:extLst>
              <a:ext uri="{FF2B5EF4-FFF2-40B4-BE49-F238E27FC236}">
                <a16:creationId xmlns:a16="http://schemas.microsoft.com/office/drawing/2014/main" id="{C90D2C03-C57B-46EA-B566-6D583E3C11C7}"/>
              </a:ext>
            </a:extLst>
          </p:cNvPr>
          <p:cNvGraphicFramePr>
            <a:graphicFrameLocks noGrp="1"/>
          </p:cNvGraphicFramePr>
          <p:nvPr>
            <p:ph idx="1"/>
          </p:nvPr>
        </p:nvGraphicFramePr>
        <p:xfrm>
          <a:off x="144380" y="743874"/>
          <a:ext cx="11742820" cy="4976395"/>
        </p:xfrm>
        <a:graphic>
          <a:graphicData uri="http://schemas.openxmlformats.org/drawingml/2006/table">
            <a:tbl>
              <a:tblPr firstRow="1" bandRow="1">
                <a:tableStyleId>{69CF1AB2-1976-4502-BF36-3FF5EA218861}</a:tableStyleId>
              </a:tblPr>
              <a:tblGrid>
                <a:gridCol w="3769886">
                  <a:extLst>
                    <a:ext uri="{9D8B030D-6E8A-4147-A177-3AD203B41FA5}">
                      <a16:colId xmlns:a16="http://schemas.microsoft.com/office/drawing/2014/main" val="2334710820"/>
                    </a:ext>
                  </a:extLst>
                </a:gridCol>
                <a:gridCol w="3986467">
                  <a:extLst>
                    <a:ext uri="{9D8B030D-6E8A-4147-A177-3AD203B41FA5}">
                      <a16:colId xmlns:a16="http://schemas.microsoft.com/office/drawing/2014/main" val="3484543582"/>
                    </a:ext>
                  </a:extLst>
                </a:gridCol>
                <a:gridCol w="3986467">
                  <a:extLst>
                    <a:ext uri="{9D8B030D-6E8A-4147-A177-3AD203B41FA5}">
                      <a16:colId xmlns:a16="http://schemas.microsoft.com/office/drawing/2014/main" val="541294252"/>
                    </a:ext>
                  </a:extLst>
                </a:gridCol>
              </a:tblGrid>
              <a:tr h="1793681">
                <a:tc>
                  <a:txBody>
                    <a:bodyPr/>
                    <a:lstStyle/>
                    <a:p>
                      <a:r>
                        <a:rPr lang="en-US" sz="2800"/>
                        <a:t>Dixon High School</a:t>
                      </a:r>
                    </a:p>
                    <a:p>
                      <a:r>
                        <a:rPr lang="en-US" sz="2800" b="0"/>
                        <a:t>Marc Hart</a:t>
                      </a:r>
                    </a:p>
                    <a:p>
                      <a:r>
                        <a:rPr lang="en-US" sz="2800" b="0"/>
                        <a:t>Yulissa Balsamo</a:t>
                      </a:r>
                    </a:p>
                  </a:txBody>
                  <a:tcPr/>
                </a:tc>
                <a:tc>
                  <a:txBody>
                    <a:bodyPr/>
                    <a:lstStyle/>
                    <a:p>
                      <a:r>
                        <a:rPr lang="en-US" sz="2800"/>
                        <a:t>Jacksonville High School</a:t>
                      </a:r>
                    </a:p>
                    <a:p>
                      <a:r>
                        <a:rPr lang="en-US" sz="2800" b="0"/>
                        <a:t>Courtney Abadiotakis</a:t>
                      </a:r>
                    </a:p>
                    <a:p>
                      <a:r>
                        <a:rPr lang="en-US" sz="2800" b="0"/>
                        <a:t>Laura Cox</a:t>
                      </a:r>
                    </a:p>
                    <a:p>
                      <a:r>
                        <a:rPr lang="en-US" sz="2800" b="0"/>
                        <a:t>Page Humphrey</a:t>
                      </a:r>
                    </a:p>
                  </a:txBody>
                  <a:tcPr/>
                </a:tc>
                <a:tc>
                  <a:txBody>
                    <a:bodyPr/>
                    <a:lstStyle/>
                    <a:p>
                      <a:r>
                        <a:rPr lang="en-US" sz="2800"/>
                        <a:t>Northside High School</a:t>
                      </a:r>
                    </a:p>
                    <a:p>
                      <a:r>
                        <a:rPr lang="en-US" sz="2800" b="0"/>
                        <a:t>Lydia Shively</a:t>
                      </a:r>
                    </a:p>
                    <a:p>
                      <a:r>
                        <a:rPr lang="en-US" sz="2800" b="0"/>
                        <a:t>Janice Barbee</a:t>
                      </a:r>
                    </a:p>
                    <a:p>
                      <a:r>
                        <a:rPr lang="en-US" sz="2800" b="0"/>
                        <a:t>Dalton Berry</a:t>
                      </a:r>
                    </a:p>
                  </a:txBody>
                  <a:tcPr/>
                </a:tc>
                <a:extLst>
                  <a:ext uri="{0D108BD9-81ED-4DB2-BD59-A6C34878D82A}">
                    <a16:rowId xmlns:a16="http://schemas.microsoft.com/office/drawing/2014/main" val="1614929474"/>
                  </a:ext>
                </a:extLst>
              </a:tr>
              <a:tr h="1379755">
                <a:tc>
                  <a:txBody>
                    <a:bodyPr/>
                    <a:lstStyle/>
                    <a:p>
                      <a:r>
                        <a:rPr lang="en-US" sz="2800" b="1"/>
                        <a:t>Onslow Early College HS</a:t>
                      </a:r>
                    </a:p>
                    <a:p>
                      <a:r>
                        <a:rPr lang="en-US" sz="2800"/>
                        <a:t>Daveria Hutsell</a:t>
                      </a:r>
                    </a:p>
                  </a:txBody>
                  <a:tcPr/>
                </a:tc>
                <a:tc>
                  <a:txBody>
                    <a:bodyPr/>
                    <a:lstStyle/>
                    <a:p>
                      <a:r>
                        <a:rPr lang="en-US" sz="2800" b="1"/>
                        <a:t>Onslow Virtual HS</a:t>
                      </a:r>
                    </a:p>
                    <a:p>
                      <a:r>
                        <a:rPr lang="en-US" sz="2800"/>
                        <a:t>Lou Caratelli</a:t>
                      </a:r>
                    </a:p>
                    <a:p>
                      <a:r>
                        <a:rPr lang="en-US" sz="2800"/>
                        <a:t>Angela Brown</a:t>
                      </a:r>
                    </a:p>
                  </a:txBody>
                  <a:tcPr/>
                </a:tc>
                <a:tc>
                  <a:txBody>
                    <a:bodyPr/>
                    <a:lstStyle/>
                    <a:p>
                      <a:r>
                        <a:rPr lang="en-US" sz="2800" b="1"/>
                        <a:t>Richlands High School</a:t>
                      </a:r>
                    </a:p>
                    <a:p>
                      <a:r>
                        <a:rPr lang="en-US" sz="2800"/>
                        <a:t>Nicole Cox</a:t>
                      </a:r>
                    </a:p>
                    <a:p>
                      <a:r>
                        <a:rPr lang="en-US" sz="2800"/>
                        <a:t>Kerstin Stiffler</a:t>
                      </a:r>
                    </a:p>
                  </a:txBody>
                  <a:tcPr/>
                </a:tc>
                <a:extLst>
                  <a:ext uri="{0D108BD9-81ED-4DB2-BD59-A6C34878D82A}">
                    <a16:rowId xmlns:a16="http://schemas.microsoft.com/office/drawing/2014/main" val="3252397147"/>
                  </a:ext>
                </a:extLst>
              </a:tr>
              <a:tr h="1793681">
                <a:tc>
                  <a:txBody>
                    <a:bodyPr/>
                    <a:lstStyle/>
                    <a:p>
                      <a:r>
                        <a:rPr lang="en-US" sz="2800" b="1"/>
                        <a:t>Southwest High School</a:t>
                      </a:r>
                    </a:p>
                    <a:p>
                      <a:r>
                        <a:rPr lang="en-US" sz="2800" b="0"/>
                        <a:t>Kimberly Edwards</a:t>
                      </a:r>
                    </a:p>
                    <a:p>
                      <a:r>
                        <a:rPr lang="en-US" sz="2800" b="0"/>
                        <a:t>Angela Thomas</a:t>
                      </a:r>
                    </a:p>
                  </a:txBody>
                  <a:tcPr/>
                </a:tc>
                <a:tc>
                  <a:txBody>
                    <a:bodyPr/>
                    <a:lstStyle/>
                    <a:p>
                      <a:r>
                        <a:rPr lang="en-US" sz="2800" b="1"/>
                        <a:t>Swansboro High School</a:t>
                      </a:r>
                    </a:p>
                    <a:p>
                      <a:r>
                        <a:rPr lang="en-US" sz="2800"/>
                        <a:t>Calvin Craig</a:t>
                      </a:r>
                    </a:p>
                    <a:p>
                      <a:r>
                        <a:rPr lang="en-US" sz="2800"/>
                        <a:t>Nicole Rains</a:t>
                      </a:r>
                    </a:p>
                  </a:txBody>
                  <a:tcPr/>
                </a:tc>
                <a:tc>
                  <a:txBody>
                    <a:bodyPr/>
                    <a:lstStyle/>
                    <a:p>
                      <a:r>
                        <a:rPr lang="en-US" sz="2800" b="1"/>
                        <a:t>White Oak High School</a:t>
                      </a:r>
                    </a:p>
                    <a:p>
                      <a:r>
                        <a:rPr lang="en-US" sz="2800"/>
                        <a:t>Kristina Bowker</a:t>
                      </a:r>
                    </a:p>
                    <a:p>
                      <a:r>
                        <a:rPr lang="en-US" sz="2800"/>
                        <a:t>Sandra Young</a:t>
                      </a:r>
                    </a:p>
                    <a:p>
                      <a:r>
                        <a:rPr lang="en-US" sz="2800"/>
                        <a:t>Rena McAllister</a:t>
                      </a:r>
                    </a:p>
                  </a:txBody>
                  <a:tcPr/>
                </a:tc>
                <a:extLst>
                  <a:ext uri="{0D108BD9-81ED-4DB2-BD59-A6C34878D82A}">
                    <a16:rowId xmlns:a16="http://schemas.microsoft.com/office/drawing/2014/main" val="723189234"/>
                  </a:ext>
                </a:extLst>
              </a:tr>
            </a:tbl>
          </a:graphicData>
        </a:graphic>
      </p:graphicFrame>
    </p:spTree>
    <p:extLst>
      <p:ext uri="{BB962C8B-B14F-4D97-AF65-F5344CB8AC3E}">
        <p14:creationId xmlns:p14="http://schemas.microsoft.com/office/powerpoint/2010/main" val="435209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6002A-4FA8-44AE-8C87-515F561E0912}"/>
              </a:ext>
            </a:extLst>
          </p:cNvPr>
          <p:cNvSpPr>
            <a:spLocks noGrp="1"/>
          </p:cNvSpPr>
          <p:nvPr>
            <p:ph type="title"/>
          </p:nvPr>
        </p:nvSpPr>
        <p:spPr/>
        <p:txBody>
          <a:bodyPr/>
          <a:lstStyle/>
          <a:p>
            <a:r>
              <a:rPr lang="en-US"/>
              <a:t>High School Graduation</a:t>
            </a:r>
          </a:p>
        </p:txBody>
      </p:sp>
      <p:sp>
        <p:nvSpPr>
          <p:cNvPr id="3" name="Content Placeholder 2">
            <a:extLst>
              <a:ext uri="{FF2B5EF4-FFF2-40B4-BE49-F238E27FC236}">
                <a16:creationId xmlns:a16="http://schemas.microsoft.com/office/drawing/2014/main" id="{B686AC99-FE68-4FE5-974F-8C4CE0DC7760}"/>
              </a:ext>
            </a:extLst>
          </p:cNvPr>
          <p:cNvSpPr>
            <a:spLocks noGrp="1"/>
          </p:cNvSpPr>
          <p:nvPr>
            <p:ph idx="1"/>
          </p:nvPr>
        </p:nvSpPr>
        <p:spPr>
          <a:xfrm>
            <a:off x="838200" y="1349528"/>
            <a:ext cx="10515600" cy="4827435"/>
          </a:xfrm>
        </p:spPr>
        <p:txBody>
          <a:bodyPr/>
          <a:lstStyle/>
          <a:p>
            <a:r>
              <a:rPr lang="en-US"/>
              <a:t>Future Ready Course of Study Diploma</a:t>
            </a:r>
          </a:p>
          <a:p>
            <a:pPr lvl="1"/>
            <a:r>
              <a:rPr lang="en-US"/>
              <a:t>Ready for College, Career, and/or Military</a:t>
            </a:r>
            <a:br>
              <a:rPr lang="en-US"/>
            </a:br>
            <a:endParaRPr lang="en-US"/>
          </a:p>
          <a:p>
            <a:r>
              <a:rPr lang="en-US"/>
              <a:t>Occupational Course of Study Diploma</a:t>
            </a:r>
          </a:p>
          <a:p>
            <a:pPr lvl="1"/>
            <a:r>
              <a:rPr lang="en-US"/>
              <a:t>Designed to help students with Individualized Education Plans to graduate prepared to enter the workforce</a:t>
            </a:r>
            <a:br>
              <a:rPr lang="en-US"/>
            </a:br>
            <a:endParaRPr lang="en-US"/>
          </a:p>
          <a:p>
            <a:r>
              <a:rPr lang="en-US"/>
              <a:t>Adaptive Course of Study Certificate</a:t>
            </a:r>
          </a:p>
          <a:p>
            <a:pPr lvl="1"/>
            <a:r>
              <a:rPr lang="en-US"/>
              <a:t>Designed for students with Individualized Education Plans supporting students with significant cognitive delays</a:t>
            </a:r>
          </a:p>
        </p:txBody>
      </p:sp>
    </p:spTree>
    <p:extLst>
      <p:ext uri="{BB962C8B-B14F-4D97-AF65-F5344CB8AC3E}">
        <p14:creationId xmlns:p14="http://schemas.microsoft.com/office/powerpoint/2010/main" val="2048219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ACA1963-8C69-4FC3-B5AB-641348C4AE4F}"/>
              </a:ext>
            </a:extLst>
          </p:cNvPr>
          <p:cNvGraphicFramePr>
            <a:graphicFrameLocks noGrp="1"/>
          </p:cNvGraphicFramePr>
          <p:nvPr>
            <p:ph idx="1"/>
          </p:nvPr>
        </p:nvGraphicFramePr>
        <p:xfrm>
          <a:off x="87085" y="1190410"/>
          <a:ext cx="12017829" cy="5286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E8467725-A003-47E2-B668-4F47E5D67784}" type="slidenum">
              <a:rPr lang="en-US" sz="2400" smtClean="0">
                <a:solidFill>
                  <a:schemeClr val="bg1"/>
                </a:solidFill>
              </a:rPr>
              <a:t>20</a:t>
            </a:fld>
            <a:endParaRPr lang="en-US" sz="2400">
              <a:solidFill>
                <a:schemeClr val="bg1"/>
              </a:solidFill>
            </a:endParaRPr>
          </a:p>
        </p:txBody>
      </p:sp>
      <p:pic>
        <p:nvPicPr>
          <p:cNvPr id="6" name="Picture 5">
            <a:extLst>
              <a:ext uri="{FF2B5EF4-FFF2-40B4-BE49-F238E27FC236}">
                <a16:creationId xmlns:a16="http://schemas.microsoft.com/office/drawing/2014/main" id="{35CE5CD3-F15E-4300-A529-CA1796A45522}"/>
              </a:ext>
            </a:extLst>
          </p:cNvPr>
          <p:cNvPicPr>
            <a:picLocks noChangeAspect="1"/>
          </p:cNvPicPr>
          <p:nvPr/>
        </p:nvPicPr>
        <p:blipFill rotWithShape="1">
          <a:blip r:embed="rId8">
            <a:duotone>
              <a:prstClr val="black"/>
              <a:prstClr val="white"/>
            </a:duotone>
          </a:blip>
          <a:srcRect/>
          <a:stretch/>
        </p:blipFill>
        <p:spPr>
          <a:xfrm>
            <a:off x="5042114" y="582480"/>
            <a:ext cx="2107769" cy="2107769"/>
          </a:xfrm>
          <a:custGeom>
            <a:avLst/>
            <a:gdLst/>
            <a:ahLst/>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pic>
    </p:spTree>
    <p:extLst>
      <p:ext uri="{BB962C8B-B14F-4D97-AF65-F5344CB8AC3E}">
        <p14:creationId xmlns:p14="http://schemas.microsoft.com/office/powerpoint/2010/main" val="838552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780691" y="-50219"/>
            <a:ext cx="10788770" cy="932461"/>
          </a:xfrm>
        </p:spPr>
        <p:txBody>
          <a:bodyPr>
            <a:normAutofit fontScale="90000"/>
          </a:bodyPr>
          <a:lstStyle/>
          <a:p>
            <a:r>
              <a:rPr lang="en-US" sz="3100">
                <a:latin typeface="Century Gothic"/>
              </a:rPr>
              <a:t>Sample Four-Year Plan to Attend UNCSA </a:t>
            </a:r>
            <a:r>
              <a:rPr lang="en-US">
                <a:latin typeface="Century Gothic"/>
              </a:rPr>
              <a:t> </a:t>
            </a:r>
            <a:br>
              <a:rPr lang="en-US">
                <a:latin typeface="Century Gothic"/>
              </a:rPr>
            </a:br>
            <a:r>
              <a:rPr lang="en-US" sz="2200">
                <a:latin typeface="Century Gothic"/>
              </a:rPr>
              <a:t>(11th</a:t>
            </a:r>
            <a:r>
              <a:rPr lang="en-US">
                <a:latin typeface="Century Gothic"/>
              </a:rPr>
              <a:t>-</a:t>
            </a:r>
            <a:r>
              <a:rPr lang="en-US" sz="2000">
                <a:latin typeface="Century Gothic"/>
              </a:rPr>
              <a:t>12</a:t>
            </a:r>
            <a:r>
              <a:rPr lang="en-US" sz="2000" baseline="30000">
                <a:latin typeface="Century Gothic"/>
              </a:rPr>
              <a:t>th</a:t>
            </a:r>
            <a:r>
              <a:rPr lang="en-US" sz="2000">
                <a:latin typeface="Century Gothic"/>
              </a:rPr>
              <a:t> grade years only)</a:t>
            </a:r>
            <a:endParaRPr lang="en-US" sz="2000"/>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extLst>
              <p:ext uri="{D42A27DB-BD31-4B8C-83A1-F6EECF244321}">
                <p14:modId xmlns:p14="http://schemas.microsoft.com/office/powerpoint/2010/main" val="2059240202"/>
              </p:ext>
            </p:extLst>
          </p:nvPr>
        </p:nvGraphicFramePr>
        <p:xfrm>
          <a:off x="481360" y="1219276"/>
          <a:ext cx="11229280" cy="4572000"/>
        </p:xfrm>
        <a:graphic>
          <a:graphicData uri="http://schemas.openxmlformats.org/drawingml/2006/table">
            <a:tbl>
              <a:tblPr firstRow="1" bandRow="1">
                <a:tableStyleId>{5C22544A-7EE6-4342-B048-85BDC9FD1C3A}</a:tableStyleId>
              </a:tblPr>
              <a:tblGrid>
                <a:gridCol w="2807320">
                  <a:extLst>
                    <a:ext uri="{9D8B030D-6E8A-4147-A177-3AD203B41FA5}">
                      <a16:colId xmlns:a16="http://schemas.microsoft.com/office/drawing/2014/main" val="4070162539"/>
                    </a:ext>
                  </a:extLst>
                </a:gridCol>
                <a:gridCol w="2807320">
                  <a:extLst>
                    <a:ext uri="{9D8B030D-6E8A-4147-A177-3AD203B41FA5}">
                      <a16:colId xmlns:a16="http://schemas.microsoft.com/office/drawing/2014/main" val="218977744"/>
                    </a:ext>
                  </a:extLst>
                </a:gridCol>
                <a:gridCol w="2807320">
                  <a:extLst>
                    <a:ext uri="{9D8B030D-6E8A-4147-A177-3AD203B41FA5}">
                      <a16:colId xmlns:a16="http://schemas.microsoft.com/office/drawing/2014/main" val="1992206318"/>
                    </a:ext>
                  </a:extLst>
                </a:gridCol>
                <a:gridCol w="2807320">
                  <a:extLst>
                    <a:ext uri="{9D8B030D-6E8A-4147-A177-3AD203B41FA5}">
                      <a16:colId xmlns:a16="http://schemas.microsoft.com/office/drawing/2014/main" val="2658831394"/>
                    </a:ext>
                  </a:extLst>
                </a:gridCol>
              </a:tblGrid>
              <a:tr h="36464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336596">
                <a:tc>
                  <a:txBody>
                    <a:bodyPr/>
                    <a:lstStyle/>
                    <a:p>
                      <a:r>
                        <a:rPr lang="en-US" b="1"/>
                        <a:t>Math I</a:t>
                      </a:r>
                    </a:p>
                  </a:txBody>
                  <a:tcPr/>
                </a:tc>
                <a:tc>
                  <a:txBody>
                    <a:bodyPr/>
                    <a:lstStyle/>
                    <a:p>
                      <a:r>
                        <a:rPr lang="en-US" b="1"/>
                        <a:t>Math II</a:t>
                      </a:r>
                    </a:p>
                  </a:txBody>
                  <a:tcPr/>
                </a:tc>
                <a:tc rowSpan="8" gridSpan="2">
                  <a:txBody>
                    <a:bodyPr/>
                    <a:lstStyle/>
                    <a:p>
                      <a:endParaRPr lang="en-US"/>
                    </a:p>
                    <a:p>
                      <a:pPr lvl="0">
                        <a:buNone/>
                      </a:pPr>
                      <a:r>
                        <a:rPr lang="en-US"/>
                        <a:t>The remaining NC graduation requirements would be acquired through classes taken at UNCSA with the High School Instructors.</a:t>
                      </a:r>
                    </a:p>
                    <a:p>
                      <a:pPr lvl="0">
                        <a:buNone/>
                      </a:pPr>
                      <a:endParaRPr lang="en-US"/>
                    </a:p>
                    <a:p>
                      <a:pPr lvl="0">
                        <a:buNone/>
                      </a:pPr>
                      <a:r>
                        <a:rPr lang="en-US"/>
                        <a:t>To gain acceptance you would need a minimum of a 2.3 GPA and schedule an audition.  </a:t>
                      </a:r>
                    </a:p>
                    <a:p>
                      <a:pPr lvl="0">
                        <a:buNone/>
                      </a:pPr>
                      <a:r>
                        <a:rPr lang="en-US"/>
                        <a:t>Dance – Ballet  9-12; Contemporary 10-12</a:t>
                      </a:r>
                    </a:p>
                    <a:p>
                      <a:pPr lvl="0">
                        <a:buNone/>
                      </a:pPr>
                      <a:r>
                        <a:rPr lang="en-US"/>
                        <a:t>Drama – 12th grade only</a:t>
                      </a:r>
                    </a:p>
                    <a:p>
                      <a:pPr lvl="0">
                        <a:buNone/>
                      </a:pPr>
                      <a:r>
                        <a:rPr lang="en-US"/>
                        <a:t>Music- Instrumental 9-12; Voice 11-12</a:t>
                      </a:r>
                    </a:p>
                    <a:p>
                      <a:pPr lvl="0">
                        <a:buNone/>
                      </a:pPr>
                      <a:r>
                        <a:rPr lang="en-US"/>
                        <a:t>Visual – 11-12</a:t>
                      </a:r>
                    </a:p>
                    <a:p>
                      <a:pPr lvl="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For more information, please visit </a:t>
                      </a:r>
                      <a:r>
                        <a:rPr lang="en-US" sz="1800" u="sng" kern="1200">
                          <a:solidFill>
                            <a:schemeClr val="dk1"/>
                          </a:solidFill>
                          <a:effectLst/>
                          <a:latin typeface="+mn-lt"/>
                          <a:ea typeface="+mn-ea"/>
                          <a:cs typeface="+mn-cs"/>
                          <a:hlinkClick r:id="rId3"/>
                        </a:rPr>
                        <a:t>https://www.uncsa.edu/high-school/index.aspx</a:t>
                      </a:r>
                      <a:endParaRPr lang="en-US" sz="1800" kern="1200">
                        <a:solidFill>
                          <a:schemeClr val="dk1"/>
                        </a:solidFill>
                        <a:effectLst/>
                        <a:latin typeface="+mn-lt"/>
                        <a:ea typeface="+mn-ea"/>
                        <a:cs typeface="+mn-cs"/>
                      </a:endParaRPr>
                    </a:p>
                    <a:p>
                      <a:pPr lvl="0">
                        <a:buNone/>
                      </a:pPr>
                      <a:endParaRPr lang="en-US"/>
                    </a:p>
                  </a:txBody>
                  <a:tcPr/>
                </a:tc>
                <a:tc rowSpan="8" hMerge="1">
                  <a:txBody>
                    <a:bodyPr/>
                    <a:lstStyle/>
                    <a:p>
                      <a:endParaRPr lang="en-US"/>
                    </a:p>
                  </a:txBody>
                  <a:tcPr/>
                </a:tc>
                <a:extLst>
                  <a:ext uri="{0D108BD9-81ED-4DB2-BD59-A6C34878D82A}">
                    <a16:rowId xmlns:a16="http://schemas.microsoft.com/office/drawing/2014/main" val="3208618749"/>
                  </a:ext>
                </a:extLst>
              </a:tr>
              <a:tr h="336596">
                <a:tc>
                  <a:txBody>
                    <a:bodyPr/>
                    <a:lstStyle/>
                    <a:p>
                      <a:r>
                        <a:rPr lang="en-US" b="1"/>
                        <a:t>English I</a:t>
                      </a:r>
                    </a:p>
                  </a:txBody>
                  <a:tcPr/>
                </a:tc>
                <a:tc>
                  <a:txBody>
                    <a:bodyPr/>
                    <a:lstStyle/>
                    <a:p>
                      <a:r>
                        <a:rPr lang="en-US" b="1"/>
                        <a:t>English II</a:t>
                      </a:r>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929321895"/>
                  </a:ext>
                </a:extLst>
              </a:tr>
              <a:tr h="841490">
                <a:tc>
                  <a:txBody>
                    <a:bodyPr/>
                    <a:lstStyle/>
                    <a:p>
                      <a:r>
                        <a:rPr lang="en-US" b="1"/>
                        <a:t>Earth and Environmental Science</a:t>
                      </a:r>
                    </a:p>
                  </a:txBody>
                  <a:tcPr/>
                </a:tc>
                <a:tc>
                  <a:txBody>
                    <a:bodyPr/>
                    <a:lstStyle/>
                    <a:p>
                      <a:r>
                        <a:rPr lang="en-US" b="1"/>
                        <a:t>Biology</a:t>
                      </a:r>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282144298"/>
                  </a:ext>
                </a:extLst>
              </a:tr>
              <a:tr h="336596">
                <a:tc>
                  <a:txBody>
                    <a:bodyPr/>
                    <a:lstStyle/>
                    <a:p>
                      <a:r>
                        <a:rPr lang="en-US" b="1"/>
                        <a:t>World History</a:t>
                      </a:r>
                    </a:p>
                  </a:txBody>
                  <a:tcPr/>
                </a:tc>
                <a:tc>
                  <a:txBody>
                    <a:bodyPr/>
                    <a:lstStyle/>
                    <a:p>
                      <a:r>
                        <a:rPr lang="en-US" b="1"/>
                        <a:t>American History</a:t>
                      </a:r>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161561254"/>
                  </a:ext>
                </a:extLst>
              </a:tr>
              <a:tr h="336596">
                <a:tc>
                  <a:txBody>
                    <a:bodyPr/>
                    <a:lstStyle/>
                    <a:p>
                      <a:r>
                        <a:rPr lang="en-US"/>
                        <a:t>Spanish I</a:t>
                      </a:r>
                    </a:p>
                  </a:txBody>
                  <a:tcPr/>
                </a:tc>
                <a:tc>
                  <a:txBody>
                    <a:bodyPr/>
                    <a:lstStyle/>
                    <a:p>
                      <a:r>
                        <a:rPr lang="en-US"/>
                        <a:t>Spanish II</a:t>
                      </a:r>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245155816"/>
                  </a:ext>
                </a:extLst>
              </a:tr>
              <a:tr h="589044">
                <a:tc>
                  <a:txBody>
                    <a:bodyPr/>
                    <a:lstStyle/>
                    <a:p>
                      <a:r>
                        <a:rPr lang="en-US" b="1"/>
                        <a:t>Physical Education (PE) with CPR</a:t>
                      </a:r>
                    </a:p>
                  </a:txBody>
                  <a:tcPr/>
                </a:tc>
                <a:tc>
                  <a:txBody>
                    <a:bodyPr/>
                    <a:lstStyle/>
                    <a:p>
                      <a:r>
                        <a:rPr lang="en-US"/>
                        <a:t>Elective</a:t>
                      </a:r>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61334593"/>
                  </a:ext>
                </a:extLst>
              </a:tr>
              <a:tr h="336596">
                <a:tc>
                  <a:txBody>
                    <a:bodyPr/>
                    <a:lstStyle/>
                    <a:p>
                      <a:r>
                        <a:rPr lang="en-US"/>
                        <a:t>Elective </a:t>
                      </a:r>
                    </a:p>
                  </a:txBody>
                  <a:tcPr/>
                </a:tc>
                <a:tc>
                  <a:txBody>
                    <a:bodyPr/>
                    <a:lstStyle/>
                    <a:p>
                      <a:r>
                        <a:rPr lang="en-US"/>
                        <a:t>Elective</a:t>
                      </a:r>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75349526"/>
                  </a:ext>
                </a:extLst>
              </a:tr>
              <a:tr h="743317">
                <a:tc>
                  <a:txBody>
                    <a:bodyPr/>
                    <a:lstStyle/>
                    <a:p>
                      <a:r>
                        <a:rPr lang="en-US"/>
                        <a:t>Elective</a:t>
                      </a:r>
                    </a:p>
                  </a:txBody>
                  <a:tcPr/>
                </a:tc>
                <a:tc>
                  <a:txBody>
                    <a:bodyPr/>
                    <a:lstStyle/>
                    <a:p>
                      <a:r>
                        <a:rPr lang="en-US"/>
                        <a:t>Elective</a:t>
                      </a:r>
                    </a:p>
                  </a:txBody>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549406627"/>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838200" y="4997653"/>
            <a:ext cx="10515600" cy="369332"/>
          </a:xfrm>
          <a:prstGeom prst="rect">
            <a:avLst/>
          </a:prstGeom>
          <a:noFill/>
        </p:spPr>
        <p:txBody>
          <a:bodyPr wrap="square" rtlCol="0" anchor="t">
            <a:spAutoFit/>
          </a:bodyPr>
          <a:lstStyle/>
          <a:p>
            <a:endParaRPr lang="en-US" i="1"/>
          </a:p>
        </p:txBody>
      </p:sp>
      <p:sp>
        <p:nvSpPr>
          <p:cNvPr id="3" name="Rectangle 2">
            <a:extLst>
              <a:ext uri="{FF2B5EF4-FFF2-40B4-BE49-F238E27FC236}">
                <a16:creationId xmlns:a16="http://schemas.microsoft.com/office/drawing/2014/main" id="{D235FDB3-AECD-467F-B556-FAF7523D80D0}"/>
              </a:ext>
            </a:extLst>
          </p:cNvPr>
          <p:cNvSpPr/>
          <p:nvPr/>
        </p:nvSpPr>
        <p:spPr>
          <a:xfrm>
            <a:off x="481360" y="5791091"/>
            <a:ext cx="4252446" cy="369332"/>
          </a:xfrm>
          <a:prstGeom prst="rect">
            <a:avLst/>
          </a:prstGeom>
        </p:spPr>
        <p:txBody>
          <a:bodyPr wrap="none">
            <a:spAutoFit/>
          </a:bodyPr>
          <a:lstStyle/>
          <a:p>
            <a:r>
              <a:rPr lang="en-US" i="1"/>
              <a:t>Bold Courses are graduation requirements. </a:t>
            </a:r>
            <a:endParaRPr lang="en-US"/>
          </a:p>
        </p:txBody>
      </p:sp>
    </p:spTree>
    <p:extLst>
      <p:ext uri="{BB962C8B-B14F-4D97-AF65-F5344CB8AC3E}">
        <p14:creationId xmlns:p14="http://schemas.microsoft.com/office/powerpoint/2010/main" val="188508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780691" y="-50219"/>
            <a:ext cx="10788770" cy="932461"/>
          </a:xfrm>
        </p:spPr>
        <p:txBody>
          <a:bodyPr>
            <a:normAutofit fontScale="90000"/>
          </a:bodyPr>
          <a:lstStyle/>
          <a:p>
            <a:r>
              <a:rPr lang="en-US" sz="3100">
                <a:latin typeface="Century Gothic"/>
              </a:rPr>
              <a:t>Sample Four-Year Plan to Attend UNCSA </a:t>
            </a:r>
            <a:r>
              <a:rPr lang="en-US">
                <a:latin typeface="Century Gothic"/>
              </a:rPr>
              <a:t> </a:t>
            </a:r>
            <a:br>
              <a:rPr lang="en-US">
                <a:latin typeface="Century Gothic"/>
              </a:rPr>
            </a:br>
            <a:r>
              <a:rPr lang="en-US" sz="2200">
                <a:latin typeface="Century Gothic"/>
              </a:rPr>
              <a:t>(Grades 9-12</a:t>
            </a:r>
            <a:r>
              <a:rPr lang="en-US" sz="2000">
                <a:latin typeface="Century Gothic"/>
              </a:rPr>
              <a:t>)</a:t>
            </a:r>
            <a:endParaRPr lang="en-US" sz="2000"/>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extLst>
              <p:ext uri="{D42A27DB-BD31-4B8C-83A1-F6EECF244321}">
                <p14:modId xmlns:p14="http://schemas.microsoft.com/office/powerpoint/2010/main" val="3032632702"/>
              </p:ext>
            </p:extLst>
          </p:nvPr>
        </p:nvGraphicFramePr>
        <p:xfrm>
          <a:off x="622539" y="851560"/>
          <a:ext cx="10946920" cy="5154880"/>
        </p:xfrm>
        <a:graphic>
          <a:graphicData uri="http://schemas.openxmlformats.org/drawingml/2006/table">
            <a:tbl>
              <a:tblPr firstRow="1" bandRow="1">
                <a:tableStyleId>{5C22544A-7EE6-4342-B048-85BDC9FD1C3A}</a:tableStyleId>
              </a:tblPr>
              <a:tblGrid>
                <a:gridCol w="2736730">
                  <a:extLst>
                    <a:ext uri="{9D8B030D-6E8A-4147-A177-3AD203B41FA5}">
                      <a16:colId xmlns:a16="http://schemas.microsoft.com/office/drawing/2014/main" val="4070162539"/>
                    </a:ext>
                  </a:extLst>
                </a:gridCol>
                <a:gridCol w="2736730">
                  <a:extLst>
                    <a:ext uri="{9D8B030D-6E8A-4147-A177-3AD203B41FA5}">
                      <a16:colId xmlns:a16="http://schemas.microsoft.com/office/drawing/2014/main" val="218977744"/>
                    </a:ext>
                  </a:extLst>
                </a:gridCol>
                <a:gridCol w="2736730">
                  <a:extLst>
                    <a:ext uri="{9D8B030D-6E8A-4147-A177-3AD203B41FA5}">
                      <a16:colId xmlns:a16="http://schemas.microsoft.com/office/drawing/2014/main" val="1992206318"/>
                    </a:ext>
                  </a:extLst>
                </a:gridCol>
                <a:gridCol w="2736730">
                  <a:extLst>
                    <a:ext uri="{9D8B030D-6E8A-4147-A177-3AD203B41FA5}">
                      <a16:colId xmlns:a16="http://schemas.microsoft.com/office/drawing/2014/main" val="2658831394"/>
                    </a:ext>
                  </a:extLst>
                </a:gridCol>
              </a:tblGrid>
              <a:tr h="44651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4708365">
                <a:tc gridSpan="4">
                  <a:txBody>
                    <a:bodyPr/>
                    <a:lstStyle/>
                    <a:p>
                      <a:pPr lvl="0">
                        <a:buNone/>
                      </a:pPr>
                      <a:endParaRPr lang="en-US"/>
                    </a:p>
                    <a:p>
                      <a:pPr lvl="0">
                        <a:buNone/>
                      </a:pPr>
                      <a:r>
                        <a:rPr lang="en-US"/>
                        <a:t>All NC graduation requirements would be acquired through classes taken at UNCSA with the High School Instructors.</a:t>
                      </a:r>
                    </a:p>
                    <a:p>
                      <a:pPr lvl="0">
                        <a:buNone/>
                      </a:pPr>
                      <a:endParaRPr lang="en-US"/>
                    </a:p>
                    <a:p>
                      <a:pPr lvl="0">
                        <a:buNone/>
                      </a:pPr>
                      <a:r>
                        <a:rPr lang="en-US"/>
                        <a:t>To gain acceptance you would need a minimum of a 2.3 GPA  and schedule an audition.  </a:t>
                      </a:r>
                    </a:p>
                    <a:p>
                      <a:pPr lvl="0" algn="ctr">
                        <a:buNone/>
                      </a:pPr>
                      <a:r>
                        <a:rPr lang="en-US"/>
                        <a:t>Dance – Ballet  9-12</a:t>
                      </a:r>
                    </a:p>
                    <a:p>
                      <a:pPr lvl="0" algn="ctr">
                        <a:buNone/>
                      </a:pPr>
                      <a:r>
                        <a:rPr lang="en-US"/>
                        <a:t>Music- Instrumental 9-12</a:t>
                      </a:r>
                    </a:p>
                    <a:p>
                      <a:pPr lvl="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For more information, visit </a:t>
                      </a:r>
                      <a:r>
                        <a:rPr lang="en-US" sz="1800" u="sng" kern="1200">
                          <a:solidFill>
                            <a:schemeClr val="dk1"/>
                          </a:solidFill>
                          <a:effectLst/>
                          <a:latin typeface="+mn-lt"/>
                          <a:ea typeface="+mn-ea"/>
                          <a:cs typeface="+mn-cs"/>
                          <a:hlinkClick r:id="rId3"/>
                        </a:rPr>
                        <a:t>https://www.uncsa.edu/high-school/index.aspx</a:t>
                      </a:r>
                      <a:endParaRPr lang="en-US" sz="1800" kern="1200">
                        <a:solidFill>
                          <a:schemeClr val="dk1"/>
                        </a:solidFill>
                        <a:effectLst/>
                        <a:latin typeface="+mn-lt"/>
                        <a:ea typeface="+mn-ea"/>
                        <a:cs typeface="+mn-cs"/>
                      </a:endParaRPr>
                    </a:p>
                    <a:p>
                      <a:pPr lvl="0">
                        <a:buNone/>
                      </a:pPr>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08618749"/>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838200" y="4997653"/>
            <a:ext cx="10515600" cy="369332"/>
          </a:xfrm>
          <a:prstGeom prst="rect">
            <a:avLst/>
          </a:prstGeom>
          <a:noFill/>
        </p:spPr>
        <p:txBody>
          <a:bodyPr wrap="square" rtlCol="0" anchor="t">
            <a:spAutoFit/>
          </a:bodyPr>
          <a:lstStyle/>
          <a:p>
            <a:endParaRPr lang="en-US" i="1"/>
          </a:p>
        </p:txBody>
      </p:sp>
    </p:spTree>
    <p:extLst>
      <p:ext uri="{BB962C8B-B14F-4D97-AF65-F5344CB8AC3E}">
        <p14:creationId xmlns:p14="http://schemas.microsoft.com/office/powerpoint/2010/main" val="709090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528C-995E-4D32-AB65-09F05BDAB76E}"/>
              </a:ext>
            </a:extLst>
          </p:cNvPr>
          <p:cNvSpPr>
            <a:spLocks noGrp="1"/>
          </p:cNvSpPr>
          <p:nvPr>
            <p:ph type="title"/>
          </p:nvPr>
        </p:nvSpPr>
        <p:spPr>
          <a:xfrm>
            <a:off x="838200" y="-131078"/>
            <a:ext cx="10515600" cy="874952"/>
          </a:xfrm>
        </p:spPr>
        <p:txBody>
          <a:bodyPr/>
          <a:lstStyle/>
          <a:p>
            <a:r>
              <a:rPr lang="en-US"/>
              <a:t>For More Information</a:t>
            </a:r>
          </a:p>
        </p:txBody>
      </p:sp>
      <p:graphicFrame>
        <p:nvGraphicFramePr>
          <p:cNvPr id="4" name="Table 4">
            <a:extLst>
              <a:ext uri="{FF2B5EF4-FFF2-40B4-BE49-F238E27FC236}">
                <a16:creationId xmlns:a16="http://schemas.microsoft.com/office/drawing/2014/main" id="{C90D2C03-C57B-46EA-B566-6D583E3C11C7}"/>
              </a:ext>
            </a:extLst>
          </p:cNvPr>
          <p:cNvGraphicFramePr>
            <a:graphicFrameLocks noGrp="1"/>
          </p:cNvGraphicFramePr>
          <p:nvPr>
            <p:ph idx="1"/>
          </p:nvPr>
        </p:nvGraphicFramePr>
        <p:xfrm>
          <a:off x="144380" y="743874"/>
          <a:ext cx="11742820" cy="4976395"/>
        </p:xfrm>
        <a:graphic>
          <a:graphicData uri="http://schemas.openxmlformats.org/drawingml/2006/table">
            <a:tbl>
              <a:tblPr firstRow="1" bandRow="1">
                <a:tableStyleId>{69CF1AB2-1976-4502-BF36-3FF5EA218861}</a:tableStyleId>
              </a:tblPr>
              <a:tblGrid>
                <a:gridCol w="3769886">
                  <a:extLst>
                    <a:ext uri="{9D8B030D-6E8A-4147-A177-3AD203B41FA5}">
                      <a16:colId xmlns:a16="http://schemas.microsoft.com/office/drawing/2014/main" val="2334710820"/>
                    </a:ext>
                  </a:extLst>
                </a:gridCol>
                <a:gridCol w="3986467">
                  <a:extLst>
                    <a:ext uri="{9D8B030D-6E8A-4147-A177-3AD203B41FA5}">
                      <a16:colId xmlns:a16="http://schemas.microsoft.com/office/drawing/2014/main" val="3484543582"/>
                    </a:ext>
                  </a:extLst>
                </a:gridCol>
                <a:gridCol w="3986467">
                  <a:extLst>
                    <a:ext uri="{9D8B030D-6E8A-4147-A177-3AD203B41FA5}">
                      <a16:colId xmlns:a16="http://schemas.microsoft.com/office/drawing/2014/main" val="541294252"/>
                    </a:ext>
                  </a:extLst>
                </a:gridCol>
              </a:tblGrid>
              <a:tr h="1793681">
                <a:tc>
                  <a:txBody>
                    <a:bodyPr/>
                    <a:lstStyle/>
                    <a:p>
                      <a:r>
                        <a:rPr lang="en-US" sz="2800"/>
                        <a:t>Dixon High School</a:t>
                      </a:r>
                    </a:p>
                    <a:p>
                      <a:r>
                        <a:rPr lang="en-US" sz="2800" b="0"/>
                        <a:t>Marc Hart</a:t>
                      </a:r>
                    </a:p>
                    <a:p>
                      <a:r>
                        <a:rPr lang="en-US" sz="2800" b="0"/>
                        <a:t>Yulissa Balsamo</a:t>
                      </a:r>
                    </a:p>
                  </a:txBody>
                  <a:tcPr/>
                </a:tc>
                <a:tc>
                  <a:txBody>
                    <a:bodyPr/>
                    <a:lstStyle/>
                    <a:p>
                      <a:r>
                        <a:rPr lang="en-US" sz="2800"/>
                        <a:t>Jacksonville High School</a:t>
                      </a:r>
                    </a:p>
                    <a:p>
                      <a:r>
                        <a:rPr lang="en-US" sz="2800" b="0"/>
                        <a:t>Courtney Abadiotakis</a:t>
                      </a:r>
                    </a:p>
                    <a:p>
                      <a:r>
                        <a:rPr lang="en-US" sz="2800" b="0"/>
                        <a:t>Laura Cox</a:t>
                      </a:r>
                    </a:p>
                    <a:p>
                      <a:r>
                        <a:rPr lang="en-US" sz="2800" b="0"/>
                        <a:t>Page Humphrey</a:t>
                      </a:r>
                    </a:p>
                  </a:txBody>
                  <a:tcPr/>
                </a:tc>
                <a:tc>
                  <a:txBody>
                    <a:bodyPr/>
                    <a:lstStyle/>
                    <a:p>
                      <a:r>
                        <a:rPr lang="en-US" sz="2800"/>
                        <a:t>Northside High School</a:t>
                      </a:r>
                    </a:p>
                    <a:p>
                      <a:r>
                        <a:rPr lang="en-US" sz="2800" b="0"/>
                        <a:t>Lydia Shively</a:t>
                      </a:r>
                    </a:p>
                    <a:p>
                      <a:r>
                        <a:rPr lang="en-US" sz="2800" b="0"/>
                        <a:t>Janice Barbee</a:t>
                      </a:r>
                    </a:p>
                    <a:p>
                      <a:r>
                        <a:rPr lang="en-US" sz="2800" b="0"/>
                        <a:t>Dalton Berry</a:t>
                      </a:r>
                    </a:p>
                  </a:txBody>
                  <a:tcPr/>
                </a:tc>
                <a:extLst>
                  <a:ext uri="{0D108BD9-81ED-4DB2-BD59-A6C34878D82A}">
                    <a16:rowId xmlns:a16="http://schemas.microsoft.com/office/drawing/2014/main" val="1614929474"/>
                  </a:ext>
                </a:extLst>
              </a:tr>
              <a:tr h="1379755">
                <a:tc>
                  <a:txBody>
                    <a:bodyPr/>
                    <a:lstStyle/>
                    <a:p>
                      <a:r>
                        <a:rPr lang="en-US" sz="2800" b="1"/>
                        <a:t>Onslow Early College HS</a:t>
                      </a:r>
                    </a:p>
                    <a:p>
                      <a:r>
                        <a:rPr lang="en-US" sz="2800"/>
                        <a:t>Daveria Hutsell</a:t>
                      </a:r>
                    </a:p>
                  </a:txBody>
                  <a:tcPr/>
                </a:tc>
                <a:tc>
                  <a:txBody>
                    <a:bodyPr/>
                    <a:lstStyle/>
                    <a:p>
                      <a:r>
                        <a:rPr lang="en-US" sz="2800" b="1"/>
                        <a:t>Onslow Virtual HS</a:t>
                      </a:r>
                    </a:p>
                    <a:p>
                      <a:r>
                        <a:rPr lang="en-US" sz="2800"/>
                        <a:t>Lou Caratelli</a:t>
                      </a:r>
                    </a:p>
                    <a:p>
                      <a:r>
                        <a:rPr lang="en-US" sz="2800"/>
                        <a:t>Angela Brown</a:t>
                      </a:r>
                    </a:p>
                  </a:txBody>
                  <a:tcPr/>
                </a:tc>
                <a:tc>
                  <a:txBody>
                    <a:bodyPr/>
                    <a:lstStyle/>
                    <a:p>
                      <a:r>
                        <a:rPr lang="en-US" sz="2800" b="1"/>
                        <a:t>Richlands High School</a:t>
                      </a:r>
                    </a:p>
                    <a:p>
                      <a:r>
                        <a:rPr lang="en-US" sz="2800"/>
                        <a:t>Nicole Cox</a:t>
                      </a:r>
                    </a:p>
                    <a:p>
                      <a:r>
                        <a:rPr lang="en-US" sz="2800"/>
                        <a:t>Kerstin Stiffler</a:t>
                      </a:r>
                    </a:p>
                  </a:txBody>
                  <a:tcPr/>
                </a:tc>
                <a:extLst>
                  <a:ext uri="{0D108BD9-81ED-4DB2-BD59-A6C34878D82A}">
                    <a16:rowId xmlns:a16="http://schemas.microsoft.com/office/drawing/2014/main" val="3252397147"/>
                  </a:ext>
                </a:extLst>
              </a:tr>
              <a:tr h="1793681">
                <a:tc>
                  <a:txBody>
                    <a:bodyPr/>
                    <a:lstStyle/>
                    <a:p>
                      <a:r>
                        <a:rPr lang="en-US" sz="2800" b="1"/>
                        <a:t>Southwest High School</a:t>
                      </a:r>
                    </a:p>
                    <a:p>
                      <a:r>
                        <a:rPr lang="en-US" sz="2800" b="0"/>
                        <a:t>Kimberly Edwards</a:t>
                      </a:r>
                    </a:p>
                    <a:p>
                      <a:r>
                        <a:rPr lang="en-US" sz="2800" b="0"/>
                        <a:t>Angela Thomas</a:t>
                      </a:r>
                    </a:p>
                  </a:txBody>
                  <a:tcPr/>
                </a:tc>
                <a:tc>
                  <a:txBody>
                    <a:bodyPr/>
                    <a:lstStyle/>
                    <a:p>
                      <a:r>
                        <a:rPr lang="en-US" sz="2800" b="1"/>
                        <a:t>Swansboro High School</a:t>
                      </a:r>
                    </a:p>
                    <a:p>
                      <a:r>
                        <a:rPr lang="en-US" sz="2800"/>
                        <a:t>Calvin Craig</a:t>
                      </a:r>
                    </a:p>
                    <a:p>
                      <a:r>
                        <a:rPr lang="en-US" sz="2800"/>
                        <a:t>Nicole Rains</a:t>
                      </a:r>
                    </a:p>
                  </a:txBody>
                  <a:tcPr/>
                </a:tc>
                <a:tc>
                  <a:txBody>
                    <a:bodyPr/>
                    <a:lstStyle/>
                    <a:p>
                      <a:r>
                        <a:rPr lang="en-US" sz="2800" b="1"/>
                        <a:t>White Oak High School</a:t>
                      </a:r>
                    </a:p>
                    <a:p>
                      <a:r>
                        <a:rPr lang="en-US" sz="2800"/>
                        <a:t>Kristina Bowker</a:t>
                      </a:r>
                    </a:p>
                    <a:p>
                      <a:r>
                        <a:rPr lang="en-US" sz="2800"/>
                        <a:t>Sandra Young</a:t>
                      </a:r>
                    </a:p>
                    <a:p>
                      <a:r>
                        <a:rPr lang="en-US" sz="2800"/>
                        <a:t>Rena McAllister</a:t>
                      </a:r>
                    </a:p>
                  </a:txBody>
                  <a:tcPr/>
                </a:tc>
                <a:extLst>
                  <a:ext uri="{0D108BD9-81ED-4DB2-BD59-A6C34878D82A}">
                    <a16:rowId xmlns:a16="http://schemas.microsoft.com/office/drawing/2014/main" val="723189234"/>
                  </a:ext>
                </a:extLst>
              </a:tr>
            </a:tbl>
          </a:graphicData>
        </a:graphic>
      </p:graphicFrame>
    </p:spTree>
    <p:extLst>
      <p:ext uri="{BB962C8B-B14F-4D97-AF65-F5344CB8AC3E}">
        <p14:creationId xmlns:p14="http://schemas.microsoft.com/office/powerpoint/2010/main" val="7768696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ACA1963-8C69-4FC3-B5AB-641348C4AE4F}"/>
              </a:ext>
            </a:extLst>
          </p:cNvPr>
          <p:cNvGraphicFramePr>
            <a:graphicFrameLocks noGrp="1"/>
          </p:cNvGraphicFramePr>
          <p:nvPr>
            <p:ph idx="1"/>
          </p:nvPr>
        </p:nvGraphicFramePr>
        <p:xfrm>
          <a:off x="87085" y="1190410"/>
          <a:ext cx="12017829" cy="5286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E8467725-A003-47E2-B668-4F47E5D67784}" type="slidenum">
              <a:rPr lang="en-US" sz="2400" smtClean="0">
                <a:solidFill>
                  <a:schemeClr val="bg1"/>
                </a:solidFill>
              </a:rPr>
              <a:t>24</a:t>
            </a:fld>
            <a:endParaRPr lang="en-US" sz="2400">
              <a:solidFill>
                <a:schemeClr val="bg1"/>
              </a:solidFill>
            </a:endParaRPr>
          </a:p>
        </p:txBody>
      </p:sp>
      <p:pic>
        <p:nvPicPr>
          <p:cNvPr id="6" name="Picture 5">
            <a:extLst>
              <a:ext uri="{FF2B5EF4-FFF2-40B4-BE49-F238E27FC236}">
                <a16:creationId xmlns:a16="http://schemas.microsoft.com/office/drawing/2014/main" id="{35CE5CD3-F15E-4300-A529-CA1796A45522}"/>
              </a:ext>
            </a:extLst>
          </p:cNvPr>
          <p:cNvPicPr>
            <a:picLocks noChangeAspect="1"/>
          </p:cNvPicPr>
          <p:nvPr/>
        </p:nvPicPr>
        <p:blipFill rotWithShape="1">
          <a:blip r:embed="rId8">
            <a:duotone>
              <a:prstClr val="black"/>
              <a:prstClr val="white"/>
            </a:duotone>
          </a:blip>
          <a:srcRect/>
          <a:stretch/>
        </p:blipFill>
        <p:spPr>
          <a:xfrm>
            <a:off x="5042114" y="582480"/>
            <a:ext cx="2107769" cy="2107769"/>
          </a:xfrm>
          <a:custGeom>
            <a:avLst/>
            <a:gdLst/>
            <a:ahLst/>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pic>
    </p:spTree>
    <p:extLst>
      <p:ext uri="{BB962C8B-B14F-4D97-AF65-F5344CB8AC3E}">
        <p14:creationId xmlns:p14="http://schemas.microsoft.com/office/powerpoint/2010/main" val="1392174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normAutofit fontScale="90000"/>
          </a:bodyPr>
          <a:lstStyle/>
          <a:p>
            <a:r>
              <a:rPr lang="en-US"/>
              <a:t>Sample NC- School of Science and Math Plan</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extLst>
              <p:ext uri="{D42A27DB-BD31-4B8C-83A1-F6EECF244321}">
                <p14:modId xmlns:p14="http://schemas.microsoft.com/office/powerpoint/2010/main" val="3376805813"/>
              </p:ext>
            </p:extLst>
          </p:nvPr>
        </p:nvGraphicFramePr>
        <p:xfrm>
          <a:off x="403596" y="590634"/>
          <a:ext cx="11546664" cy="4577279"/>
        </p:xfrm>
        <a:graphic>
          <a:graphicData uri="http://schemas.openxmlformats.org/drawingml/2006/table">
            <a:tbl>
              <a:tblPr firstRow="1" bandRow="1">
                <a:tableStyleId>{5C22544A-7EE6-4342-B048-85BDC9FD1C3A}</a:tableStyleId>
              </a:tblPr>
              <a:tblGrid>
                <a:gridCol w="3644297">
                  <a:extLst>
                    <a:ext uri="{9D8B030D-6E8A-4147-A177-3AD203B41FA5}">
                      <a16:colId xmlns:a16="http://schemas.microsoft.com/office/drawing/2014/main" val="4070162539"/>
                    </a:ext>
                  </a:extLst>
                </a:gridCol>
                <a:gridCol w="4560848">
                  <a:extLst>
                    <a:ext uri="{9D8B030D-6E8A-4147-A177-3AD203B41FA5}">
                      <a16:colId xmlns:a16="http://schemas.microsoft.com/office/drawing/2014/main" val="218977744"/>
                    </a:ext>
                  </a:extLst>
                </a:gridCol>
                <a:gridCol w="1828800">
                  <a:extLst>
                    <a:ext uri="{9D8B030D-6E8A-4147-A177-3AD203B41FA5}">
                      <a16:colId xmlns:a16="http://schemas.microsoft.com/office/drawing/2014/main" val="1992206318"/>
                    </a:ext>
                  </a:extLst>
                </a:gridCol>
                <a:gridCol w="1512719">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p>
                      <a:r>
                        <a:rPr lang="en-US" i="1"/>
                        <a:t>Application process begins in the 10</a:t>
                      </a:r>
                      <a:r>
                        <a:rPr lang="en-US" i="1" baseline="30000"/>
                        <a:t>th</a:t>
                      </a:r>
                      <a:r>
                        <a:rPr lang="en-US" i="1"/>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II Honors </a:t>
                      </a:r>
                      <a:br>
                        <a:rPr lang="en-US"/>
                      </a:br>
                      <a:r>
                        <a:rPr lang="en-US"/>
                        <a:t>Fall Semester</a:t>
                      </a:r>
                    </a:p>
                  </a:txBody>
                  <a:tcPr/>
                </a:tc>
                <a:tc>
                  <a:txBody>
                    <a:bodyPr/>
                    <a:lstStyle/>
                    <a:p>
                      <a:r>
                        <a:rPr lang="en-US" b="1"/>
                        <a:t>Pre-Calculus Honors</a:t>
                      </a:r>
                    </a:p>
                    <a:p>
                      <a:r>
                        <a:rPr lang="en-US" b="0"/>
                        <a:t>Fall Semester</a:t>
                      </a:r>
                    </a:p>
                  </a:txBody>
                  <a:tcPr/>
                </a:tc>
                <a:tc>
                  <a:txBody>
                    <a:bodyPr/>
                    <a:lstStyle/>
                    <a:p>
                      <a:r>
                        <a:rPr lang="en-US"/>
                        <a:t>At the NCSSM</a:t>
                      </a:r>
                    </a:p>
                  </a:txBody>
                  <a:tcPr/>
                </a:tc>
                <a:tc>
                  <a:txBody>
                    <a:bodyPr/>
                    <a:lstStyle/>
                    <a:p>
                      <a:r>
                        <a:rPr lang="en-US"/>
                        <a:t>At the NCSSM</a:t>
                      </a:r>
                    </a:p>
                  </a:txBody>
                  <a:tcPr/>
                </a:tc>
                <a:extLst>
                  <a:ext uri="{0D108BD9-81ED-4DB2-BD59-A6C34878D82A}">
                    <a16:rowId xmlns:a16="http://schemas.microsoft.com/office/drawing/2014/main" val="3208618749"/>
                  </a:ext>
                </a:extLst>
              </a:tr>
              <a:tr h="316525">
                <a:tc>
                  <a:txBody>
                    <a:bodyPr/>
                    <a:lstStyle/>
                    <a:p>
                      <a:r>
                        <a:rPr lang="en-US" b="1"/>
                        <a:t>Math III Honors</a:t>
                      </a:r>
                      <a:br>
                        <a:rPr lang="en-US" b="1"/>
                      </a:br>
                      <a:r>
                        <a:rPr lang="en-US" b="0"/>
                        <a:t>Spring Semester</a:t>
                      </a:r>
                    </a:p>
                  </a:txBody>
                  <a:tcPr/>
                </a:tc>
                <a:tc>
                  <a:txBody>
                    <a:bodyPr/>
                    <a:lstStyle/>
                    <a:p>
                      <a:r>
                        <a:rPr lang="en-US" b="1"/>
                        <a:t>AP Calculus</a:t>
                      </a:r>
                    </a:p>
                    <a:p>
                      <a:r>
                        <a:rPr lang="en-US"/>
                        <a:t>Spring Semester</a:t>
                      </a:r>
                    </a:p>
                  </a:txBody>
                  <a:tcPr/>
                </a:tc>
                <a:tc>
                  <a:txBody>
                    <a:bodyPr/>
                    <a:lstStyle/>
                    <a:p>
                      <a:r>
                        <a:rPr lang="en-US"/>
                        <a:t>At the NCSSM</a:t>
                      </a:r>
                    </a:p>
                  </a:txBody>
                  <a:tcPr/>
                </a:tc>
                <a:tc>
                  <a:txBody>
                    <a:bodyPr/>
                    <a:lstStyle/>
                    <a:p>
                      <a:r>
                        <a:rPr lang="en-US"/>
                        <a:t>At the NCSSM</a:t>
                      </a:r>
                    </a:p>
                  </a:txBody>
                  <a:tcPr/>
                </a:tc>
                <a:extLst>
                  <a:ext uri="{0D108BD9-81ED-4DB2-BD59-A6C34878D82A}">
                    <a16:rowId xmlns:a16="http://schemas.microsoft.com/office/drawing/2014/main" val="2929321895"/>
                  </a:ext>
                </a:extLst>
              </a:tr>
              <a:tr h="553919">
                <a:tc>
                  <a:txBody>
                    <a:bodyPr/>
                    <a:lstStyle/>
                    <a:p>
                      <a:r>
                        <a:rPr lang="en-US" b="1"/>
                        <a:t>English I Honors</a:t>
                      </a:r>
                    </a:p>
                  </a:txBody>
                  <a:tcPr/>
                </a:tc>
                <a:tc>
                  <a:txBody>
                    <a:bodyPr/>
                    <a:lstStyle/>
                    <a:p>
                      <a:r>
                        <a:rPr lang="en-US" b="1"/>
                        <a:t>English II Honors</a:t>
                      </a:r>
                    </a:p>
                  </a:txBody>
                  <a:tcPr/>
                </a:tc>
                <a:tc>
                  <a:txBody>
                    <a:bodyPr/>
                    <a:lstStyle/>
                    <a:p>
                      <a:r>
                        <a:rPr lang="en-US"/>
                        <a:t>At the NCSSM</a:t>
                      </a:r>
                    </a:p>
                  </a:txBody>
                  <a:tcPr/>
                </a:tc>
                <a:tc>
                  <a:txBody>
                    <a:bodyPr/>
                    <a:lstStyle/>
                    <a:p>
                      <a:r>
                        <a:rPr lang="en-US"/>
                        <a:t>At the NCSSM</a:t>
                      </a:r>
                    </a:p>
                  </a:txBody>
                  <a:tcPr/>
                </a:tc>
                <a:extLst>
                  <a:ext uri="{0D108BD9-81ED-4DB2-BD59-A6C34878D82A}">
                    <a16:rowId xmlns:a16="http://schemas.microsoft.com/office/drawing/2014/main" val="3282144298"/>
                  </a:ext>
                </a:extLst>
              </a:tr>
              <a:tr h="343020">
                <a:tc>
                  <a:txBody>
                    <a:bodyPr/>
                    <a:lstStyle/>
                    <a:p>
                      <a:r>
                        <a:rPr lang="en-US" b="1"/>
                        <a:t>AP Earth and Environmental Science (or Honors)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Chemistry Honors</a:t>
                      </a:r>
                    </a:p>
                  </a:txBody>
                  <a:tcPr/>
                </a:tc>
                <a:tc>
                  <a:txBody>
                    <a:bodyPr/>
                    <a:lstStyle/>
                    <a:p>
                      <a:r>
                        <a:rPr lang="en-US"/>
                        <a:t>At the NCSSM</a:t>
                      </a:r>
                    </a:p>
                  </a:txBody>
                  <a:tcPr/>
                </a:tc>
                <a:tc>
                  <a:txBody>
                    <a:bodyPr/>
                    <a:lstStyle/>
                    <a:p>
                      <a:r>
                        <a:rPr lang="en-US"/>
                        <a:t>At the NCSSM</a:t>
                      </a:r>
                    </a:p>
                  </a:txBody>
                  <a:tcPr/>
                </a:tc>
                <a:extLst>
                  <a:ext uri="{0D108BD9-81ED-4DB2-BD59-A6C34878D82A}">
                    <a16:rowId xmlns:a16="http://schemas.microsoft.com/office/drawing/2014/main" val="1161561254"/>
                  </a:ext>
                </a:extLst>
              </a:tr>
              <a:tr h="316525">
                <a:tc>
                  <a:txBody>
                    <a:bodyPr/>
                    <a:lstStyle/>
                    <a:p>
                      <a:r>
                        <a:rPr lang="en-US" b="1"/>
                        <a:t>AP World History (or Honors)</a:t>
                      </a:r>
                    </a:p>
                  </a:txBody>
                  <a:tcPr/>
                </a:tc>
                <a:tc>
                  <a:txBody>
                    <a:bodyPr/>
                    <a:lstStyle/>
                    <a:p>
                      <a:r>
                        <a:rPr lang="en-US" b="1"/>
                        <a:t>Biology Honors</a:t>
                      </a:r>
                    </a:p>
                  </a:txBody>
                  <a:tcPr/>
                </a:tc>
                <a:tc>
                  <a:txBody>
                    <a:bodyPr/>
                    <a:lstStyle/>
                    <a:p>
                      <a:r>
                        <a:rPr lang="en-US"/>
                        <a:t>At the NCSSM</a:t>
                      </a:r>
                    </a:p>
                  </a:txBody>
                  <a:tcPr/>
                </a:tc>
                <a:tc>
                  <a:txBody>
                    <a:bodyPr/>
                    <a:lstStyle/>
                    <a:p>
                      <a:r>
                        <a:rPr lang="en-US"/>
                        <a:t>At the NCSSM</a:t>
                      </a:r>
                    </a:p>
                  </a:txBody>
                  <a:tcPr/>
                </a:tc>
                <a:extLst>
                  <a:ext uri="{0D108BD9-81ED-4DB2-BD59-A6C34878D82A}">
                    <a16:rowId xmlns:a16="http://schemas.microsoft.com/office/drawing/2014/main" val="3245155816"/>
                  </a:ext>
                </a:extLst>
              </a:tr>
              <a:tr h="316525">
                <a:tc>
                  <a:txBody>
                    <a:bodyPr/>
                    <a:lstStyle/>
                    <a:p>
                      <a:r>
                        <a:rPr lang="en-US" b="1"/>
                        <a:t>Spanish I</a:t>
                      </a:r>
                    </a:p>
                  </a:txBody>
                  <a:tcPr/>
                </a:tc>
                <a:tc>
                  <a:txBody>
                    <a:bodyPr/>
                    <a:lstStyle/>
                    <a:p>
                      <a:r>
                        <a:rPr lang="en-US" b="1"/>
                        <a:t>AP American History</a:t>
                      </a:r>
                    </a:p>
                  </a:txBody>
                  <a:tcPr/>
                </a:tc>
                <a:tc>
                  <a:txBody>
                    <a:bodyPr/>
                    <a:lstStyle/>
                    <a:p>
                      <a:r>
                        <a:rPr lang="en-US"/>
                        <a:t>At the NCSSM</a:t>
                      </a:r>
                    </a:p>
                  </a:txBody>
                  <a:tcPr/>
                </a:tc>
                <a:tc>
                  <a:txBody>
                    <a:bodyPr/>
                    <a:lstStyle/>
                    <a:p>
                      <a:r>
                        <a:rPr lang="en-US"/>
                        <a:t>At the NCSSM</a:t>
                      </a:r>
                    </a:p>
                  </a:txBody>
                  <a:tcPr/>
                </a:tc>
                <a:extLst>
                  <a:ext uri="{0D108BD9-81ED-4DB2-BD59-A6C34878D82A}">
                    <a16:rowId xmlns:a16="http://schemas.microsoft.com/office/drawing/2014/main" val="61334593"/>
                  </a:ext>
                </a:extLst>
              </a:tr>
              <a:tr h="316525">
                <a:tc>
                  <a:txBody>
                    <a:bodyPr/>
                    <a:lstStyle/>
                    <a:p>
                      <a:r>
                        <a:rPr lang="en-US" b="1"/>
                        <a:t>Health &amp; Physical Education </a:t>
                      </a:r>
                    </a:p>
                  </a:txBody>
                  <a:tcPr/>
                </a:tc>
                <a:tc>
                  <a:txBody>
                    <a:bodyPr/>
                    <a:lstStyle/>
                    <a:p>
                      <a:r>
                        <a:rPr lang="en-US" b="1"/>
                        <a:t>Spanish II</a:t>
                      </a:r>
                    </a:p>
                  </a:txBody>
                  <a:tcPr/>
                </a:tc>
                <a:tc>
                  <a:txBody>
                    <a:bodyPr/>
                    <a:lstStyle/>
                    <a:p>
                      <a:r>
                        <a:rPr lang="en-US"/>
                        <a:t>At the NCSSM</a:t>
                      </a:r>
                    </a:p>
                  </a:txBody>
                  <a:tcPr/>
                </a:tc>
                <a:tc>
                  <a:txBody>
                    <a:bodyPr/>
                    <a:lstStyle/>
                    <a:p>
                      <a:r>
                        <a:rPr lang="en-US"/>
                        <a:t>At the NCSSM</a:t>
                      </a:r>
                    </a:p>
                  </a:txBody>
                  <a:tcPr/>
                </a:tc>
                <a:extLst>
                  <a:ext uri="{0D108BD9-81ED-4DB2-BD59-A6C34878D82A}">
                    <a16:rowId xmlns:a16="http://schemas.microsoft.com/office/drawing/2014/main" val="75349526"/>
                  </a:ext>
                </a:extLst>
              </a:tr>
              <a:tr h="316525">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AP Computer Science</a:t>
                      </a:r>
                    </a:p>
                  </a:txBody>
                  <a:tcPr/>
                </a:tc>
                <a:tc>
                  <a:txBody>
                    <a:bodyPr/>
                    <a:lstStyle/>
                    <a:p>
                      <a:r>
                        <a:rPr lang="en-US"/>
                        <a:t>At the NCSSM</a:t>
                      </a:r>
                    </a:p>
                  </a:txBody>
                  <a:tcPr/>
                </a:tc>
                <a:tc>
                  <a:txBody>
                    <a:bodyPr/>
                    <a:lstStyle/>
                    <a:p>
                      <a:r>
                        <a:rPr lang="en-US"/>
                        <a:t>At the NCSSM</a:t>
                      </a:r>
                    </a:p>
                  </a:txBody>
                  <a:tcPr/>
                </a:tc>
                <a:extLst>
                  <a:ext uri="{0D108BD9-81ED-4DB2-BD59-A6C34878D82A}">
                    <a16:rowId xmlns:a16="http://schemas.microsoft.com/office/drawing/2014/main" val="3677090194"/>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403596" y="5254074"/>
            <a:ext cx="10950204" cy="923330"/>
          </a:xfrm>
          <a:prstGeom prst="rect">
            <a:avLst/>
          </a:prstGeom>
          <a:noFill/>
        </p:spPr>
        <p:txBody>
          <a:bodyPr wrap="square" rtlCol="0">
            <a:spAutoFit/>
          </a:bodyPr>
          <a:lstStyle/>
          <a:p>
            <a:r>
              <a:rPr lang="en-US" i="1"/>
              <a:t>AP refers to Advanced Placement courses which can lead to college credit.</a:t>
            </a:r>
          </a:p>
          <a:p>
            <a:r>
              <a:rPr lang="en-US" i="1"/>
              <a:t>Bold Courses are graduation requirements- also must have 6 elective credits.</a:t>
            </a:r>
          </a:p>
          <a:p>
            <a:endParaRPr lang="en-US" i="1"/>
          </a:p>
        </p:txBody>
      </p:sp>
    </p:spTree>
    <p:extLst>
      <p:ext uri="{BB962C8B-B14F-4D97-AF65-F5344CB8AC3E}">
        <p14:creationId xmlns:p14="http://schemas.microsoft.com/office/powerpoint/2010/main" val="2061699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528C-995E-4D32-AB65-09F05BDAB76E}"/>
              </a:ext>
            </a:extLst>
          </p:cNvPr>
          <p:cNvSpPr>
            <a:spLocks noGrp="1"/>
          </p:cNvSpPr>
          <p:nvPr>
            <p:ph type="title"/>
          </p:nvPr>
        </p:nvSpPr>
        <p:spPr>
          <a:xfrm>
            <a:off x="838200" y="-131078"/>
            <a:ext cx="10515600" cy="874952"/>
          </a:xfrm>
        </p:spPr>
        <p:txBody>
          <a:bodyPr/>
          <a:lstStyle/>
          <a:p>
            <a:r>
              <a:rPr lang="en-US"/>
              <a:t>For More Information</a:t>
            </a:r>
          </a:p>
        </p:txBody>
      </p:sp>
      <p:graphicFrame>
        <p:nvGraphicFramePr>
          <p:cNvPr id="4" name="Table 4">
            <a:extLst>
              <a:ext uri="{FF2B5EF4-FFF2-40B4-BE49-F238E27FC236}">
                <a16:creationId xmlns:a16="http://schemas.microsoft.com/office/drawing/2014/main" id="{C90D2C03-C57B-46EA-B566-6D583E3C11C7}"/>
              </a:ext>
            </a:extLst>
          </p:cNvPr>
          <p:cNvGraphicFramePr>
            <a:graphicFrameLocks noGrp="1"/>
          </p:cNvGraphicFramePr>
          <p:nvPr>
            <p:ph idx="1"/>
          </p:nvPr>
        </p:nvGraphicFramePr>
        <p:xfrm>
          <a:off x="144380" y="743874"/>
          <a:ext cx="11742820" cy="4976395"/>
        </p:xfrm>
        <a:graphic>
          <a:graphicData uri="http://schemas.openxmlformats.org/drawingml/2006/table">
            <a:tbl>
              <a:tblPr firstRow="1" bandRow="1">
                <a:tableStyleId>{69CF1AB2-1976-4502-BF36-3FF5EA218861}</a:tableStyleId>
              </a:tblPr>
              <a:tblGrid>
                <a:gridCol w="3769886">
                  <a:extLst>
                    <a:ext uri="{9D8B030D-6E8A-4147-A177-3AD203B41FA5}">
                      <a16:colId xmlns:a16="http://schemas.microsoft.com/office/drawing/2014/main" val="2334710820"/>
                    </a:ext>
                  </a:extLst>
                </a:gridCol>
                <a:gridCol w="3986467">
                  <a:extLst>
                    <a:ext uri="{9D8B030D-6E8A-4147-A177-3AD203B41FA5}">
                      <a16:colId xmlns:a16="http://schemas.microsoft.com/office/drawing/2014/main" val="3484543582"/>
                    </a:ext>
                  </a:extLst>
                </a:gridCol>
                <a:gridCol w="3986467">
                  <a:extLst>
                    <a:ext uri="{9D8B030D-6E8A-4147-A177-3AD203B41FA5}">
                      <a16:colId xmlns:a16="http://schemas.microsoft.com/office/drawing/2014/main" val="541294252"/>
                    </a:ext>
                  </a:extLst>
                </a:gridCol>
              </a:tblGrid>
              <a:tr h="1793681">
                <a:tc>
                  <a:txBody>
                    <a:bodyPr/>
                    <a:lstStyle/>
                    <a:p>
                      <a:r>
                        <a:rPr lang="en-US" sz="2800"/>
                        <a:t>Dixon High School</a:t>
                      </a:r>
                    </a:p>
                    <a:p>
                      <a:r>
                        <a:rPr lang="en-US" sz="2800" b="0"/>
                        <a:t>Marc Hart</a:t>
                      </a:r>
                    </a:p>
                    <a:p>
                      <a:r>
                        <a:rPr lang="en-US" sz="2800" b="0"/>
                        <a:t>Yulissa Balsamo</a:t>
                      </a:r>
                    </a:p>
                  </a:txBody>
                  <a:tcPr/>
                </a:tc>
                <a:tc>
                  <a:txBody>
                    <a:bodyPr/>
                    <a:lstStyle/>
                    <a:p>
                      <a:r>
                        <a:rPr lang="en-US" sz="2800"/>
                        <a:t>Jacksonville High School</a:t>
                      </a:r>
                    </a:p>
                    <a:p>
                      <a:r>
                        <a:rPr lang="en-US" sz="2800" b="0"/>
                        <a:t>Courtney Abadiotakis</a:t>
                      </a:r>
                    </a:p>
                    <a:p>
                      <a:r>
                        <a:rPr lang="en-US" sz="2800" b="0"/>
                        <a:t>Laura Cox</a:t>
                      </a:r>
                    </a:p>
                    <a:p>
                      <a:r>
                        <a:rPr lang="en-US" sz="2800" b="0"/>
                        <a:t>Page Humphrey</a:t>
                      </a:r>
                    </a:p>
                  </a:txBody>
                  <a:tcPr/>
                </a:tc>
                <a:tc>
                  <a:txBody>
                    <a:bodyPr/>
                    <a:lstStyle/>
                    <a:p>
                      <a:r>
                        <a:rPr lang="en-US" sz="2800"/>
                        <a:t>Northside High School</a:t>
                      </a:r>
                    </a:p>
                    <a:p>
                      <a:r>
                        <a:rPr lang="en-US" sz="2800" b="0"/>
                        <a:t>Lydia Shively</a:t>
                      </a:r>
                    </a:p>
                    <a:p>
                      <a:r>
                        <a:rPr lang="en-US" sz="2800" b="0"/>
                        <a:t>Janice Barbee</a:t>
                      </a:r>
                    </a:p>
                    <a:p>
                      <a:r>
                        <a:rPr lang="en-US" sz="2800" b="0"/>
                        <a:t>Dalton Berry</a:t>
                      </a:r>
                    </a:p>
                  </a:txBody>
                  <a:tcPr/>
                </a:tc>
                <a:extLst>
                  <a:ext uri="{0D108BD9-81ED-4DB2-BD59-A6C34878D82A}">
                    <a16:rowId xmlns:a16="http://schemas.microsoft.com/office/drawing/2014/main" val="1614929474"/>
                  </a:ext>
                </a:extLst>
              </a:tr>
              <a:tr h="1379755">
                <a:tc>
                  <a:txBody>
                    <a:bodyPr/>
                    <a:lstStyle/>
                    <a:p>
                      <a:r>
                        <a:rPr lang="en-US" sz="2800" b="1"/>
                        <a:t>Onslow Early College HS</a:t>
                      </a:r>
                    </a:p>
                    <a:p>
                      <a:r>
                        <a:rPr lang="en-US" sz="2800"/>
                        <a:t>Daveria Hutsell</a:t>
                      </a:r>
                    </a:p>
                  </a:txBody>
                  <a:tcPr/>
                </a:tc>
                <a:tc>
                  <a:txBody>
                    <a:bodyPr/>
                    <a:lstStyle/>
                    <a:p>
                      <a:r>
                        <a:rPr lang="en-US" sz="2800" b="1"/>
                        <a:t>Onslow Virtual HS</a:t>
                      </a:r>
                    </a:p>
                    <a:p>
                      <a:r>
                        <a:rPr lang="en-US" sz="2800"/>
                        <a:t>Lou Caratelli</a:t>
                      </a:r>
                    </a:p>
                    <a:p>
                      <a:r>
                        <a:rPr lang="en-US" sz="2800"/>
                        <a:t>Angela Brown</a:t>
                      </a:r>
                    </a:p>
                  </a:txBody>
                  <a:tcPr/>
                </a:tc>
                <a:tc>
                  <a:txBody>
                    <a:bodyPr/>
                    <a:lstStyle/>
                    <a:p>
                      <a:r>
                        <a:rPr lang="en-US" sz="2800" b="1"/>
                        <a:t>Richlands High School</a:t>
                      </a:r>
                    </a:p>
                    <a:p>
                      <a:r>
                        <a:rPr lang="en-US" sz="2800"/>
                        <a:t>Nicole Cox</a:t>
                      </a:r>
                    </a:p>
                    <a:p>
                      <a:r>
                        <a:rPr lang="en-US" sz="2800"/>
                        <a:t>Kerstin Stiffler</a:t>
                      </a:r>
                    </a:p>
                  </a:txBody>
                  <a:tcPr/>
                </a:tc>
                <a:extLst>
                  <a:ext uri="{0D108BD9-81ED-4DB2-BD59-A6C34878D82A}">
                    <a16:rowId xmlns:a16="http://schemas.microsoft.com/office/drawing/2014/main" val="3252397147"/>
                  </a:ext>
                </a:extLst>
              </a:tr>
              <a:tr h="1793681">
                <a:tc>
                  <a:txBody>
                    <a:bodyPr/>
                    <a:lstStyle/>
                    <a:p>
                      <a:r>
                        <a:rPr lang="en-US" sz="2800" b="1"/>
                        <a:t>Southwest High School</a:t>
                      </a:r>
                    </a:p>
                    <a:p>
                      <a:r>
                        <a:rPr lang="en-US" sz="2800" b="0"/>
                        <a:t>Kimberly Edwards</a:t>
                      </a:r>
                    </a:p>
                    <a:p>
                      <a:r>
                        <a:rPr lang="en-US" sz="2800" b="0"/>
                        <a:t>Angela Thomas</a:t>
                      </a:r>
                    </a:p>
                  </a:txBody>
                  <a:tcPr/>
                </a:tc>
                <a:tc>
                  <a:txBody>
                    <a:bodyPr/>
                    <a:lstStyle/>
                    <a:p>
                      <a:r>
                        <a:rPr lang="en-US" sz="2800" b="1"/>
                        <a:t>Swansboro High School</a:t>
                      </a:r>
                    </a:p>
                    <a:p>
                      <a:r>
                        <a:rPr lang="en-US" sz="2800"/>
                        <a:t>Calvin Craig</a:t>
                      </a:r>
                    </a:p>
                    <a:p>
                      <a:r>
                        <a:rPr lang="en-US" sz="2800"/>
                        <a:t>Nicole Rains</a:t>
                      </a:r>
                    </a:p>
                  </a:txBody>
                  <a:tcPr/>
                </a:tc>
                <a:tc>
                  <a:txBody>
                    <a:bodyPr/>
                    <a:lstStyle/>
                    <a:p>
                      <a:r>
                        <a:rPr lang="en-US" sz="2800" b="1"/>
                        <a:t>White Oak High School</a:t>
                      </a:r>
                    </a:p>
                    <a:p>
                      <a:r>
                        <a:rPr lang="en-US" sz="2800"/>
                        <a:t>Kristina Bowker</a:t>
                      </a:r>
                    </a:p>
                    <a:p>
                      <a:r>
                        <a:rPr lang="en-US" sz="2800"/>
                        <a:t>Sandra Young</a:t>
                      </a:r>
                    </a:p>
                    <a:p>
                      <a:r>
                        <a:rPr lang="en-US" sz="2800"/>
                        <a:t>Rena McAllister</a:t>
                      </a:r>
                    </a:p>
                  </a:txBody>
                  <a:tcPr/>
                </a:tc>
                <a:extLst>
                  <a:ext uri="{0D108BD9-81ED-4DB2-BD59-A6C34878D82A}">
                    <a16:rowId xmlns:a16="http://schemas.microsoft.com/office/drawing/2014/main" val="723189234"/>
                  </a:ext>
                </a:extLst>
              </a:tr>
            </a:tbl>
          </a:graphicData>
        </a:graphic>
      </p:graphicFrame>
    </p:spTree>
    <p:extLst>
      <p:ext uri="{BB962C8B-B14F-4D97-AF65-F5344CB8AC3E}">
        <p14:creationId xmlns:p14="http://schemas.microsoft.com/office/powerpoint/2010/main" val="36090586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ACA1963-8C69-4FC3-B5AB-641348C4AE4F}"/>
              </a:ext>
            </a:extLst>
          </p:cNvPr>
          <p:cNvGraphicFramePr>
            <a:graphicFrameLocks noGrp="1"/>
          </p:cNvGraphicFramePr>
          <p:nvPr>
            <p:ph idx="1"/>
          </p:nvPr>
        </p:nvGraphicFramePr>
        <p:xfrm>
          <a:off x="87085" y="1190410"/>
          <a:ext cx="12017829" cy="5286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E8467725-A003-47E2-B668-4F47E5D67784}" type="slidenum">
              <a:rPr lang="en-US" sz="2400" smtClean="0">
                <a:solidFill>
                  <a:schemeClr val="bg1"/>
                </a:solidFill>
              </a:rPr>
              <a:t>27</a:t>
            </a:fld>
            <a:endParaRPr lang="en-US" sz="2400">
              <a:solidFill>
                <a:schemeClr val="bg1"/>
              </a:solidFill>
            </a:endParaRPr>
          </a:p>
        </p:txBody>
      </p:sp>
      <p:pic>
        <p:nvPicPr>
          <p:cNvPr id="6" name="Picture 5">
            <a:extLst>
              <a:ext uri="{FF2B5EF4-FFF2-40B4-BE49-F238E27FC236}">
                <a16:creationId xmlns:a16="http://schemas.microsoft.com/office/drawing/2014/main" id="{35CE5CD3-F15E-4300-A529-CA1796A45522}"/>
              </a:ext>
            </a:extLst>
          </p:cNvPr>
          <p:cNvPicPr>
            <a:picLocks noChangeAspect="1"/>
          </p:cNvPicPr>
          <p:nvPr/>
        </p:nvPicPr>
        <p:blipFill rotWithShape="1">
          <a:blip r:embed="rId8">
            <a:duotone>
              <a:prstClr val="black"/>
              <a:prstClr val="white"/>
            </a:duotone>
          </a:blip>
          <a:srcRect/>
          <a:stretch/>
        </p:blipFill>
        <p:spPr>
          <a:xfrm>
            <a:off x="5042114" y="582480"/>
            <a:ext cx="2107769" cy="2107769"/>
          </a:xfrm>
          <a:custGeom>
            <a:avLst/>
            <a:gdLst/>
            <a:ahLst/>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pic>
    </p:spTree>
    <p:extLst>
      <p:ext uri="{BB962C8B-B14F-4D97-AF65-F5344CB8AC3E}">
        <p14:creationId xmlns:p14="http://schemas.microsoft.com/office/powerpoint/2010/main" val="1493730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normAutofit/>
          </a:bodyPr>
          <a:lstStyle/>
          <a:p>
            <a:r>
              <a:rPr lang="en-US"/>
              <a:t>Sample IB Diploma Course of Study</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extLst>
              <p:ext uri="{D42A27DB-BD31-4B8C-83A1-F6EECF244321}">
                <p14:modId xmlns:p14="http://schemas.microsoft.com/office/powerpoint/2010/main" val="2496329906"/>
              </p:ext>
            </p:extLst>
          </p:nvPr>
        </p:nvGraphicFramePr>
        <p:xfrm>
          <a:off x="403596" y="574797"/>
          <a:ext cx="11546664" cy="4313517"/>
        </p:xfrm>
        <a:graphic>
          <a:graphicData uri="http://schemas.openxmlformats.org/drawingml/2006/table">
            <a:tbl>
              <a:tblPr firstRow="1" bandRow="1">
                <a:tableStyleId>{5C22544A-7EE6-4342-B048-85BDC9FD1C3A}</a:tableStyleId>
              </a:tblPr>
              <a:tblGrid>
                <a:gridCol w="2886666">
                  <a:extLst>
                    <a:ext uri="{9D8B030D-6E8A-4147-A177-3AD203B41FA5}">
                      <a16:colId xmlns:a16="http://schemas.microsoft.com/office/drawing/2014/main" val="4070162539"/>
                    </a:ext>
                  </a:extLst>
                </a:gridCol>
                <a:gridCol w="2886666">
                  <a:extLst>
                    <a:ext uri="{9D8B030D-6E8A-4147-A177-3AD203B41FA5}">
                      <a16:colId xmlns:a16="http://schemas.microsoft.com/office/drawing/2014/main" val="218977744"/>
                    </a:ext>
                  </a:extLst>
                </a:gridCol>
                <a:gridCol w="2886666">
                  <a:extLst>
                    <a:ext uri="{9D8B030D-6E8A-4147-A177-3AD203B41FA5}">
                      <a16:colId xmlns:a16="http://schemas.microsoft.com/office/drawing/2014/main" val="1992206318"/>
                    </a:ext>
                  </a:extLst>
                </a:gridCol>
                <a:gridCol w="2886666">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English I Honors/AVID</a:t>
                      </a:r>
                    </a:p>
                  </a:txBody>
                  <a:tcPr/>
                </a:tc>
                <a:tc>
                  <a:txBody>
                    <a:bodyPr/>
                    <a:lstStyle/>
                    <a:p>
                      <a:r>
                        <a:rPr lang="en-US" b="1"/>
                        <a:t>English II Honors/AVID</a:t>
                      </a:r>
                    </a:p>
                  </a:txBody>
                  <a:tcPr/>
                </a:tc>
                <a:tc>
                  <a:txBody>
                    <a:bodyPr/>
                    <a:lstStyle/>
                    <a:p>
                      <a:r>
                        <a:rPr lang="en-US" b="1"/>
                        <a:t>IB English III</a:t>
                      </a:r>
                    </a:p>
                  </a:txBody>
                  <a:tcPr/>
                </a:tc>
                <a:tc>
                  <a:txBody>
                    <a:bodyPr/>
                    <a:lstStyle/>
                    <a:p>
                      <a:r>
                        <a:rPr lang="en-US" b="1"/>
                        <a:t>IB English IV</a:t>
                      </a:r>
                    </a:p>
                  </a:txBody>
                  <a:tcPr/>
                </a:tc>
                <a:extLst>
                  <a:ext uri="{0D108BD9-81ED-4DB2-BD59-A6C34878D82A}">
                    <a16:rowId xmlns:a16="http://schemas.microsoft.com/office/drawing/2014/main" val="3208618749"/>
                  </a:ext>
                </a:extLst>
              </a:tr>
              <a:tr h="316525">
                <a:tc>
                  <a:txBody>
                    <a:bodyPr/>
                    <a:lstStyle/>
                    <a:p>
                      <a:r>
                        <a:rPr lang="en-US" b="1"/>
                        <a:t>Math I or Math II Honors</a:t>
                      </a:r>
                    </a:p>
                  </a:txBody>
                  <a:tcPr/>
                </a:tc>
                <a:tc>
                  <a:txBody>
                    <a:bodyPr/>
                    <a:lstStyle/>
                    <a:p>
                      <a:r>
                        <a:rPr lang="en-US" b="1"/>
                        <a:t>Math II or Math III Honors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alibri" panose="020F0502020204030204"/>
                          <a:ea typeface="+mn-ea"/>
                          <a:cs typeface="+mn-cs"/>
                        </a:rPr>
                        <a:t>IB History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alibri" panose="020F0502020204030204"/>
                          <a:ea typeface="+mn-ea"/>
                          <a:cs typeface="+mn-cs"/>
                        </a:rPr>
                        <a:t>IB History</a:t>
                      </a:r>
                    </a:p>
                  </a:txBody>
                  <a:tcPr/>
                </a:tc>
                <a:extLst>
                  <a:ext uri="{0D108BD9-81ED-4DB2-BD59-A6C34878D82A}">
                    <a16:rowId xmlns:a16="http://schemas.microsoft.com/office/drawing/2014/main" val="2929321895"/>
                  </a:ext>
                </a:extLst>
              </a:tr>
              <a:tr h="553919">
                <a:tc>
                  <a:txBody>
                    <a:bodyPr/>
                    <a:lstStyle/>
                    <a:p>
                      <a:r>
                        <a:rPr lang="en-US" b="1"/>
                        <a:t>Math II or Math III Honors</a:t>
                      </a:r>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Pre-Calculus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IB Math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IB Math</a:t>
                      </a:r>
                    </a:p>
                  </a:txBody>
                  <a:tcPr/>
                </a:tc>
                <a:extLst>
                  <a:ext uri="{0D108BD9-81ED-4DB2-BD59-A6C34878D82A}">
                    <a16:rowId xmlns:a16="http://schemas.microsoft.com/office/drawing/2014/main" val="3282144298"/>
                  </a:ext>
                </a:extLst>
              </a:tr>
              <a:tr h="553919">
                <a:tc>
                  <a:txBody>
                    <a:bodyPr/>
                    <a:lstStyle/>
                    <a:p>
                      <a:r>
                        <a:rPr lang="en-US" b="1"/>
                        <a:t>World Language I</a:t>
                      </a:r>
                    </a:p>
                  </a:txBody>
                  <a:tcPr/>
                </a:tc>
                <a:tc>
                  <a:txBody>
                    <a:bodyPr/>
                    <a:lstStyle/>
                    <a:p>
                      <a:r>
                        <a:rPr lang="en-US" b="1"/>
                        <a:t>World Language II or III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IB Spanish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IB Spanish</a:t>
                      </a:r>
                    </a:p>
                  </a:txBody>
                  <a:tcPr/>
                </a:tc>
                <a:extLst>
                  <a:ext uri="{0D108BD9-81ED-4DB2-BD59-A6C34878D82A}">
                    <a16:rowId xmlns:a16="http://schemas.microsoft.com/office/drawing/2014/main" val="1161561254"/>
                  </a:ext>
                </a:extLst>
              </a:tr>
              <a:tr h="316525">
                <a:tc>
                  <a:txBody>
                    <a:bodyPr/>
                    <a:lstStyle/>
                    <a:p>
                      <a:r>
                        <a:rPr lang="en-US" b="1"/>
                        <a:t>World Language II</a:t>
                      </a:r>
                    </a:p>
                  </a:txBody>
                  <a:tcPr/>
                </a:tc>
                <a:tc>
                  <a:txBody>
                    <a:bodyPr/>
                    <a:lstStyle/>
                    <a:p>
                      <a:r>
                        <a:rPr lang="en-US" b="1"/>
                        <a:t>Chemistry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alibri" panose="020F0502020204030204"/>
                          <a:ea typeface="+mn-ea"/>
                          <a:cs typeface="+mn-cs"/>
                        </a:rPr>
                        <a:t>IB Biology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IB Biology</a:t>
                      </a:r>
                    </a:p>
                  </a:txBody>
                  <a:tcPr/>
                </a:tc>
                <a:extLst>
                  <a:ext uri="{0D108BD9-81ED-4DB2-BD59-A6C34878D82A}">
                    <a16:rowId xmlns:a16="http://schemas.microsoft.com/office/drawing/2014/main" val="3245155816"/>
                  </a:ext>
                </a:extLst>
              </a:tr>
              <a:tr h="316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AP  Earth and Environmental Science</a:t>
                      </a:r>
                    </a:p>
                  </a:txBody>
                  <a:tcPr/>
                </a:tc>
                <a:tc>
                  <a:txBody>
                    <a:bodyPr/>
                    <a:lstStyle/>
                    <a:p>
                      <a:r>
                        <a:rPr lang="en-US" b="1"/>
                        <a:t>Personal Finance/Civics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IB Information Technology in a Global Society (ITGS)/Music/Art/Dance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IB Information Technology in a Global Society (ITGS)/Music/Art/Dance</a:t>
                      </a:r>
                    </a:p>
                  </a:txBody>
                  <a:tcPr/>
                </a:tc>
                <a:extLst>
                  <a:ext uri="{0D108BD9-81ED-4DB2-BD59-A6C34878D82A}">
                    <a16:rowId xmlns:a16="http://schemas.microsoft.com/office/drawing/2014/main" val="61334593"/>
                  </a:ext>
                </a:extLst>
              </a:tr>
              <a:tr h="316525">
                <a:tc>
                  <a:txBody>
                    <a:bodyPr/>
                    <a:lstStyle/>
                    <a:p>
                      <a:r>
                        <a:rPr lang="en-US" b="1"/>
                        <a:t>Health/PE </a:t>
                      </a:r>
                      <a:r>
                        <a:rPr lang="en-US" b="0"/>
                        <a:t>or Elective</a:t>
                      </a:r>
                    </a:p>
                  </a:txBody>
                  <a:tcPr/>
                </a:tc>
                <a:tc>
                  <a:txBody>
                    <a:bodyPr/>
                    <a:lstStyle/>
                    <a:p>
                      <a:r>
                        <a:rPr lang="en-US"/>
                        <a:t>Elective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IB Theory of Knowledge (TOK)</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IB Theory of Knowledge (TOK)</a:t>
                      </a:r>
                    </a:p>
                  </a:txBody>
                  <a:tcPr/>
                </a:tc>
                <a:extLst>
                  <a:ext uri="{0D108BD9-81ED-4DB2-BD59-A6C34878D82A}">
                    <a16:rowId xmlns:a16="http://schemas.microsoft.com/office/drawing/2014/main" val="75349526"/>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403596" y="5082874"/>
            <a:ext cx="10950204" cy="646331"/>
          </a:xfrm>
          <a:prstGeom prst="rect">
            <a:avLst/>
          </a:prstGeom>
          <a:noFill/>
        </p:spPr>
        <p:txBody>
          <a:bodyPr wrap="square" rtlCol="0">
            <a:spAutoFit/>
          </a:bodyPr>
          <a:lstStyle/>
          <a:p>
            <a:r>
              <a:rPr lang="en-US" i="1"/>
              <a:t>Bold Courses are graduation requirements- also must have 6 elective credits.</a:t>
            </a:r>
          </a:p>
          <a:p>
            <a:endParaRPr lang="en-US" i="1"/>
          </a:p>
        </p:txBody>
      </p:sp>
    </p:spTree>
    <p:extLst>
      <p:ext uri="{BB962C8B-B14F-4D97-AF65-F5344CB8AC3E}">
        <p14:creationId xmlns:p14="http://schemas.microsoft.com/office/powerpoint/2010/main" val="62913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528C-995E-4D32-AB65-09F05BDAB76E}"/>
              </a:ext>
            </a:extLst>
          </p:cNvPr>
          <p:cNvSpPr>
            <a:spLocks noGrp="1"/>
          </p:cNvSpPr>
          <p:nvPr>
            <p:ph type="title"/>
          </p:nvPr>
        </p:nvSpPr>
        <p:spPr>
          <a:xfrm>
            <a:off x="838200" y="-131078"/>
            <a:ext cx="10515600" cy="874952"/>
          </a:xfrm>
        </p:spPr>
        <p:txBody>
          <a:bodyPr/>
          <a:lstStyle/>
          <a:p>
            <a:r>
              <a:rPr lang="en-US"/>
              <a:t>For More Information</a:t>
            </a:r>
          </a:p>
        </p:txBody>
      </p:sp>
      <p:graphicFrame>
        <p:nvGraphicFramePr>
          <p:cNvPr id="4" name="Table 4">
            <a:extLst>
              <a:ext uri="{FF2B5EF4-FFF2-40B4-BE49-F238E27FC236}">
                <a16:creationId xmlns:a16="http://schemas.microsoft.com/office/drawing/2014/main" id="{C90D2C03-C57B-46EA-B566-6D583E3C11C7}"/>
              </a:ext>
            </a:extLst>
          </p:cNvPr>
          <p:cNvGraphicFramePr>
            <a:graphicFrameLocks noGrp="1"/>
          </p:cNvGraphicFramePr>
          <p:nvPr>
            <p:ph idx="1"/>
          </p:nvPr>
        </p:nvGraphicFramePr>
        <p:xfrm>
          <a:off x="144380" y="743874"/>
          <a:ext cx="11742820" cy="4976395"/>
        </p:xfrm>
        <a:graphic>
          <a:graphicData uri="http://schemas.openxmlformats.org/drawingml/2006/table">
            <a:tbl>
              <a:tblPr firstRow="1" bandRow="1">
                <a:tableStyleId>{69CF1AB2-1976-4502-BF36-3FF5EA218861}</a:tableStyleId>
              </a:tblPr>
              <a:tblGrid>
                <a:gridCol w="3769886">
                  <a:extLst>
                    <a:ext uri="{9D8B030D-6E8A-4147-A177-3AD203B41FA5}">
                      <a16:colId xmlns:a16="http://schemas.microsoft.com/office/drawing/2014/main" val="2334710820"/>
                    </a:ext>
                  </a:extLst>
                </a:gridCol>
                <a:gridCol w="3986467">
                  <a:extLst>
                    <a:ext uri="{9D8B030D-6E8A-4147-A177-3AD203B41FA5}">
                      <a16:colId xmlns:a16="http://schemas.microsoft.com/office/drawing/2014/main" val="3484543582"/>
                    </a:ext>
                  </a:extLst>
                </a:gridCol>
                <a:gridCol w="3986467">
                  <a:extLst>
                    <a:ext uri="{9D8B030D-6E8A-4147-A177-3AD203B41FA5}">
                      <a16:colId xmlns:a16="http://schemas.microsoft.com/office/drawing/2014/main" val="541294252"/>
                    </a:ext>
                  </a:extLst>
                </a:gridCol>
              </a:tblGrid>
              <a:tr h="1793681">
                <a:tc>
                  <a:txBody>
                    <a:bodyPr/>
                    <a:lstStyle/>
                    <a:p>
                      <a:r>
                        <a:rPr lang="en-US" sz="2800"/>
                        <a:t>Dixon High School</a:t>
                      </a:r>
                    </a:p>
                    <a:p>
                      <a:r>
                        <a:rPr lang="en-US" sz="2800" b="0"/>
                        <a:t>Marc Hart</a:t>
                      </a:r>
                    </a:p>
                    <a:p>
                      <a:r>
                        <a:rPr lang="en-US" sz="2800" b="0"/>
                        <a:t>Yulissa Balsamo</a:t>
                      </a:r>
                    </a:p>
                  </a:txBody>
                  <a:tcPr/>
                </a:tc>
                <a:tc>
                  <a:txBody>
                    <a:bodyPr/>
                    <a:lstStyle/>
                    <a:p>
                      <a:r>
                        <a:rPr lang="en-US" sz="2800"/>
                        <a:t>Jacksonville High School</a:t>
                      </a:r>
                    </a:p>
                    <a:p>
                      <a:r>
                        <a:rPr lang="en-US" sz="2800" b="0"/>
                        <a:t>Courtney Abadiotakis</a:t>
                      </a:r>
                    </a:p>
                    <a:p>
                      <a:r>
                        <a:rPr lang="en-US" sz="2800" b="0"/>
                        <a:t>Laura Cox</a:t>
                      </a:r>
                    </a:p>
                    <a:p>
                      <a:r>
                        <a:rPr lang="en-US" sz="2800" b="0"/>
                        <a:t>Page Humphrey</a:t>
                      </a:r>
                    </a:p>
                  </a:txBody>
                  <a:tcPr/>
                </a:tc>
                <a:tc>
                  <a:txBody>
                    <a:bodyPr/>
                    <a:lstStyle/>
                    <a:p>
                      <a:r>
                        <a:rPr lang="en-US" sz="2800"/>
                        <a:t>Northside High School</a:t>
                      </a:r>
                    </a:p>
                    <a:p>
                      <a:r>
                        <a:rPr lang="en-US" sz="2800" b="0"/>
                        <a:t>Lydia Shively</a:t>
                      </a:r>
                    </a:p>
                    <a:p>
                      <a:r>
                        <a:rPr lang="en-US" sz="2800" b="0"/>
                        <a:t>Janice Barbee</a:t>
                      </a:r>
                    </a:p>
                    <a:p>
                      <a:r>
                        <a:rPr lang="en-US" sz="2800" b="0"/>
                        <a:t>Dalton Berry</a:t>
                      </a:r>
                    </a:p>
                  </a:txBody>
                  <a:tcPr/>
                </a:tc>
                <a:extLst>
                  <a:ext uri="{0D108BD9-81ED-4DB2-BD59-A6C34878D82A}">
                    <a16:rowId xmlns:a16="http://schemas.microsoft.com/office/drawing/2014/main" val="1614929474"/>
                  </a:ext>
                </a:extLst>
              </a:tr>
              <a:tr h="1379755">
                <a:tc>
                  <a:txBody>
                    <a:bodyPr/>
                    <a:lstStyle/>
                    <a:p>
                      <a:r>
                        <a:rPr lang="en-US" sz="2800" b="1"/>
                        <a:t>Onslow Early College HS</a:t>
                      </a:r>
                    </a:p>
                    <a:p>
                      <a:r>
                        <a:rPr lang="en-US" sz="2800"/>
                        <a:t>Daveria Hutsell</a:t>
                      </a:r>
                    </a:p>
                  </a:txBody>
                  <a:tcPr/>
                </a:tc>
                <a:tc>
                  <a:txBody>
                    <a:bodyPr/>
                    <a:lstStyle/>
                    <a:p>
                      <a:r>
                        <a:rPr lang="en-US" sz="2800" b="1"/>
                        <a:t>Onslow Virtual HS</a:t>
                      </a:r>
                    </a:p>
                    <a:p>
                      <a:r>
                        <a:rPr lang="en-US" sz="2800"/>
                        <a:t>Lou Caratelli</a:t>
                      </a:r>
                    </a:p>
                    <a:p>
                      <a:r>
                        <a:rPr lang="en-US" sz="2800"/>
                        <a:t>Angela Brown</a:t>
                      </a:r>
                    </a:p>
                  </a:txBody>
                  <a:tcPr/>
                </a:tc>
                <a:tc>
                  <a:txBody>
                    <a:bodyPr/>
                    <a:lstStyle/>
                    <a:p>
                      <a:r>
                        <a:rPr lang="en-US" sz="2800" b="1"/>
                        <a:t>Richlands High School</a:t>
                      </a:r>
                    </a:p>
                    <a:p>
                      <a:r>
                        <a:rPr lang="en-US" sz="2800"/>
                        <a:t>Nicole Cox</a:t>
                      </a:r>
                    </a:p>
                    <a:p>
                      <a:r>
                        <a:rPr lang="en-US" sz="2800"/>
                        <a:t>Kerstin Stiffler</a:t>
                      </a:r>
                    </a:p>
                  </a:txBody>
                  <a:tcPr/>
                </a:tc>
                <a:extLst>
                  <a:ext uri="{0D108BD9-81ED-4DB2-BD59-A6C34878D82A}">
                    <a16:rowId xmlns:a16="http://schemas.microsoft.com/office/drawing/2014/main" val="3252397147"/>
                  </a:ext>
                </a:extLst>
              </a:tr>
              <a:tr h="1793681">
                <a:tc>
                  <a:txBody>
                    <a:bodyPr/>
                    <a:lstStyle/>
                    <a:p>
                      <a:r>
                        <a:rPr lang="en-US" sz="2800" b="1"/>
                        <a:t>Southwest High School</a:t>
                      </a:r>
                    </a:p>
                    <a:p>
                      <a:r>
                        <a:rPr lang="en-US" sz="2800" b="0"/>
                        <a:t>Kimberly Edwards</a:t>
                      </a:r>
                    </a:p>
                    <a:p>
                      <a:r>
                        <a:rPr lang="en-US" sz="2800" b="0"/>
                        <a:t>Angela Thomas</a:t>
                      </a:r>
                    </a:p>
                  </a:txBody>
                  <a:tcPr/>
                </a:tc>
                <a:tc>
                  <a:txBody>
                    <a:bodyPr/>
                    <a:lstStyle/>
                    <a:p>
                      <a:r>
                        <a:rPr lang="en-US" sz="2800" b="1"/>
                        <a:t>Swansboro High School</a:t>
                      </a:r>
                    </a:p>
                    <a:p>
                      <a:r>
                        <a:rPr lang="en-US" sz="2800"/>
                        <a:t>Calvin Craig</a:t>
                      </a:r>
                    </a:p>
                    <a:p>
                      <a:r>
                        <a:rPr lang="en-US" sz="2800"/>
                        <a:t>Nicole Rains</a:t>
                      </a:r>
                    </a:p>
                  </a:txBody>
                  <a:tcPr/>
                </a:tc>
                <a:tc>
                  <a:txBody>
                    <a:bodyPr/>
                    <a:lstStyle/>
                    <a:p>
                      <a:r>
                        <a:rPr lang="en-US" sz="2800" b="1"/>
                        <a:t>White Oak High School</a:t>
                      </a:r>
                    </a:p>
                    <a:p>
                      <a:r>
                        <a:rPr lang="en-US" sz="2800"/>
                        <a:t>Kristina Bowker</a:t>
                      </a:r>
                    </a:p>
                    <a:p>
                      <a:r>
                        <a:rPr lang="en-US" sz="2800"/>
                        <a:t>Sandra Young</a:t>
                      </a:r>
                    </a:p>
                    <a:p>
                      <a:r>
                        <a:rPr lang="en-US" sz="2800"/>
                        <a:t>Rena McAllister</a:t>
                      </a:r>
                    </a:p>
                  </a:txBody>
                  <a:tcPr/>
                </a:tc>
                <a:extLst>
                  <a:ext uri="{0D108BD9-81ED-4DB2-BD59-A6C34878D82A}">
                    <a16:rowId xmlns:a16="http://schemas.microsoft.com/office/drawing/2014/main" val="723189234"/>
                  </a:ext>
                </a:extLst>
              </a:tr>
            </a:tbl>
          </a:graphicData>
        </a:graphic>
      </p:graphicFrame>
    </p:spTree>
    <p:extLst>
      <p:ext uri="{BB962C8B-B14F-4D97-AF65-F5344CB8AC3E}">
        <p14:creationId xmlns:p14="http://schemas.microsoft.com/office/powerpoint/2010/main" val="2402408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58C1BCA-247F-4480-B78C-924FEBA5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534655" y="993913"/>
            <a:ext cx="4013877" cy="4021637"/>
          </a:xfrm>
        </p:spPr>
        <p:txBody>
          <a:bodyPr vert="horz" lIns="91440" tIns="45720" rIns="91440" bIns="45720" rtlCol="0" anchor="b">
            <a:normAutofit/>
          </a:bodyPr>
          <a:lstStyle/>
          <a:p>
            <a:pPr algn="l"/>
            <a:r>
              <a:rPr lang="en-US" sz="8000">
                <a:solidFill>
                  <a:schemeClr val="tx1"/>
                </a:solidFill>
                <a:latin typeface="+mj-lt"/>
              </a:rPr>
              <a:t>The Big Picture</a:t>
            </a:r>
          </a:p>
        </p:txBody>
      </p:sp>
      <p:sp>
        <p:nvSpPr>
          <p:cNvPr id="3" name="Content Placeholder 2"/>
          <p:cNvSpPr>
            <a:spLocks noGrp="1"/>
          </p:cNvSpPr>
          <p:nvPr>
            <p:ph idx="1"/>
          </p:nvPr>
        </p:nvSpPr>
        <p:spPr>
          <a:xfrm>
            <a:off x="7534654" y="5015551"/>
            <a:ext cx="4013872" cy="1069441"/>
          </a:xfrm>
        </p:spPr>
        <p:txBody>
          <a:bodyPr vert="horz" lIns="91440" tIns="45720" rIns="91440" bIns="45720" rtlCol="0" anchor="t">
            <a:normAutofit/>
          </a:bodyPr>
          <a:lstStyle/>
          <a:p>
            <a:pPr marL="0" indent="0">
              <a:buNone/>
            </a:pPr>
            <a:r>
              <a:rPr lang="en-US" sz="2200">
                <a:solidFill>
                  <a:schemeClr val="tx1"/>
                </a:solidFill>
                <a:latin typeface="+mn-lt"/>
              </a:rPr>
              <a:t>Onslow County Schools Requires 22 credits in high school to earn a high school diploma</a:t>
            </a:r>
          </a:p>
        </p:txBody>
      </p:sp>
      <p:sp>
        <p:nvSpPr>
          <p:cNvPr id="12" name="Freeform: Shape 11">
            <a:extLst>
              <a:ext uri="{FF2B5EF4-FFF2-40B4-BE49-F238E27FC236}">
                <a16:creationId xmlns:a16="http://schemas.microsoft.com/office/drawing/2014/main" id="{B8E37057-BDB6-4452-836A-27973D54F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71106" cy="4631426"/>
          </a:xfrm>
          <a:custGeom>
            <a:avLst/>
            <a:gdLst>
              <a:gd name="connsiteX0" fmla="*/ 0 w 5471106"/>
              <a:gd name="connsiteY0" fmla="*/ 3301451 h 4631426"/>
              <a:gd name="connsiteX1" fmla="*/ 125703 w 5471106"/>
              <a:gd name="connsiteY1" fmla="*/ 3469551 h 4631426"/>
              <a:gd name="connsiteX2" fmla="*/ 584138 w 5471106"/>
              <a:gd name="connsiteY2" fmla="*/ 3917166 h 4631426"/>
              <a:gd name="connsiteX3" fmla="*/ 716463 w 5471106"/>
              <a:gd name="connsiteY3" fmla="*/ 4010064 h 4631426"/>
              <a:gd name="connsiteX4" fmla="*/ 705202 w 5471106"/>
              <a:gd name="connsiteY4" fmla="*/ 4016176 h 4631426"/>
              <a:gd name="connsiteX5" fmla="*/ 671370 w 5471106"/>
              <a:gd name="connsiteY5" fmla="*/ 4044091 h 4631426"/>
              <a:gd name="connsiteX6" fmla="*/ 656526 w 5471106"/>
              <a:gd name="connsiteY6" fmla="*/ 4066106 h 4631426"/>
              <a:gd name="connsiteX7" fmla="*/ 534490 w 5471106"/>
              <a:gd name="connsiteY7" fmla="*/ 3980431 h 4631426"/>
              <a:gd name="connsiteX8" fmla="*/ 63650 w 5471106"/>
              <a:gd name="connsiteY8" fmla="*/ 3520703 h 4631426"/>
              <a:gd name="connsiteX9" fmla="*/ 0 w 5471106"/>
              <a:gd name="connsiteY9" fmla="*/ 3435586 h 4631426"/>
              <a:gd name="connsiteX10" fmla="*/ 4933182 w 5471106"/>
              <a:gd name="connsiteY10" fmla="*/ 0 h 4631426"/>
              <a:gd name="connsiteX11" fmla="*/ 5027180 w 5471106"/>
              <a:gd name="connsiteY11" fmla="*/ 0 h 4631426"/>
              <a:gd name="connsiteX12" fmla="*/ 5102720 w 5471106"/>
              <a:gd name="connsiteY12" fmla="*/ 124342 h 4631426"/>
              <a:gd name="connsiteX13" fmla="*/ 5471106 w 5471106"/>
              <a:gd name="connsiteY13" fmla="*/ 1579210 h 4631426"/>
              <a:gd name="connsiteX14" fmla="*/ 2418889 w 5471106"/>
              <a:gd name="connsiteY14" fmla="*/ 4631426 h 4631426"/>
              <a:gd name="connsiteX15" fmla="*/ 1095627 w 5471106"/>
              <a:gd name="connsiteY15" fmla="*/ 4330445 h 4631426"/>
              <a:gd name="connsiteX16" fmla="*/ 1039194 w 5471106"/>
              <a:gd name="connsiteY16" fmla="*/ 4301325 h 4631426"/>
              <a:gd name="connsiteX17" fmla="*/ 1043650 w 5471106"/>
              <a:gd name="connsiteY17" fmla="*/ 4294717 h 4631426"/>
              <a:gd name="connsiteX18" fmla="*/ 1056970 w 5471106"/>
              <a:gd name="connsiteY18" fmla="*/ 4251806 h 4631426"/>
              <a:gd name="connsiteX19" fmla="*/ 1060016 w 5471106"/>
              <a:gd name="connsiteY19" fmla="*/ 4221593 h 4631426"/>
              <a:gd name="connsiteX20" fmla="*/ 1130491 w 5471106"/>
              <a:gd name="connsiteY20" fmla="*/ 4257958 h 4631426"/>
              <a:gd name="connsiteX21" fmla="*/ 2418889 w 5471106"/>
              <a:gd name="connsiteY21" fmla="*/ 4551009 h 4631426"/>
              <a:gd name="connsiteX22" fmla="*/ 5390689 w 5471106"/>
              <a:gd name="connsiteY22" fmla="*/ 1579210 h 4631426"/>
              <a:gd name="connsiteX23" fmla="*/ 5032009 w 5471106"/>
              <a:gd name="connsiteY23" fmla="*/ 162673 h 463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471106" h="4631426">
                <a:moveTo>
                  <a:pt x="0" y="3301451"/>
                </a:moveTo>
                <a:lnTo>
                  <a:pt x="125703" y="3469551"/>
                </a:lnTo>
                <a:cubicBezTo>
                  <a:pt x="261971" y="3634670"/>
                  <a:pt x="415728" y="3784820"/>
                  <a:pt x="584138" y="3917166"/>
                </a:cubicBezTo>
                <a:lnTo>
                  <a:pt x="716463" y="4010064"/>
                </a:lnTo>
                <a:lnTo>
                  <a:pt x="705202" y="4016176"/>
                </a:lnTo>
                <a:cubicBezTo>
                  <a:pt x="693040" y="4024393"/>
                  <a:pt x="681712" y="4033748"/>
                  <a:pt x="671370" y="4044091"/>
                </a:cubicBezTo>
                <a:lnTo>
                  <a:pt x="656526" y="4066106"/>
                </a:lnTo>
                <a:lnTo>
                  <a:pt x="534490" y="3980431"/>
                </a:lnTo>
                <a:cubicBezTo>
                  <a:pt x="361523" y="3844503"/>
                  <a:pt x="203605" y="3690290"/>
                  <a:pt x="63650" y="3520703"/>
                </a:cubicBezTo>
                <a:lnTo>
                  <a:pt x="0" y="3435586"/>
                </a:lnTo>
                <a:close/>
                <a:moveTo>
                  <a:pt x="4933182" y="0"/>
                </a:moveTo>
                <a:lnTo>
                  <a:pt x="5027180" y="0"/>
                </a:lnTo>
                <a:lnTo>
                  <a:pt x="5102720" y="124342"/>
                </a:lnTo>
                <a:cubicBezTo>
                  <a:pt x="5337656" y="556821"/>
                  <a:pt x="5471106" y="1052431"/>
                  <a:pt x="5471106" y="1579210"/>
                </a:cubicBezTo>
                <a:cubicBezTo>
                  <a:pt x="5471106" y="3264903"/>
                  <a:pt x="4104582" y="4631426"/>
                  <a:pt x="2418889" y="4631426"/>
                </a:cubicBezTo>
                <a:cubicBezTo>
                  <a:pt x="1944788" y="4631426"/>
                  <a:pt x="1495934" y="4523332"/>
                  <a:pt x="1095627" y="4330445"/>
                </a:cubicBezTo>
                <a:lnTo>
                  <a:pt x="1039194" y="4301325"/>
                </a:lnTo>
                <a:lnTo>
                  <a:pt x="1043650" y="4294717"/>
                </a:lnTo>
                <a:cubicBezTo>
                  <a:pt x="1049433" y="4281042"/>
                  <a:pt x="1053925" y="4266687"/>
                  <a:pt x="1056970" y="4251806"/>
                </a:cubicBezTo>
                <a:lnTo>
                  <a:pt x="1060016" y="4221593"/>
                </a:lnTo>
                <a:lnTo>
                  <a:pt x="1130491" y="4257958"/>
                </a:lnTo>
                <a:cubicBezTo>
                  <a:pt x="1520251" y="4445763"/>
                  <a:pt x="1957279" y="4551009"/>
                  <a:pt x="2418889" y="4551009"/>
                </a:cubicBezTo>
                <a:cubicBezTo>
                  <a:pt x="4060169" y="4551009"/>
                  <a:pt x="5390689" y="3220490"/>
                  <a:pt x="5390689" y="1579210"/>
                </a:cubicBezTo>
                <a:cubicBezTo>
                  <a:pt x="5390689" y="1066310"/>
                  <a:pt x="5260755" y="583758"/>
                  <a:pt x="5032009" y="162673"/>
                </a:cubicBezTo>
                <a:close/>
              </a:path>
            </a:pathLst>
          </a:cu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11A3A707-72D6-4BAB-8187-F8204F4EDC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88530" y="1774620"/>
            <a:ext cx="3780042" cy="3780042"/>
          </a:xfrm>
          <a:custGeom>
            <a:avLst/>
            <a:gdLst>
              <a:gd name="connsiteX0" fmla="*/ 2054781 w 4109561"/>
              <a:gd name="connsiteY0" fmla="*/ 0 h 4109561"/>
              <a:gd name="connsiteX1" fmla="*/ 4109561 w 4109561"/>
              <a:gd name="connsiteY1" fmla="*/ 2054781 h 4109561"/>
              <a:gd name="connsiteX2" fmla="*/ 2054781 w 4109561"/>
              <a:gd name="connsiteY2" fmla="*/ 4109561 h 4109561"/>
              <a:gd name="connsiteX3" fmla="*/ 0 w 4109561"/>
              <a:gd name="connsiteY3" fmla="*/ 2054781 h 4109561"/>
              <a:gd name="connsiteX4" fmla="*/ 2054781 w 4109561"/>
              <a:gd name="connsiteY4" fmla="*/ 0 h 41095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09561" h="4109561">
                <a:moveTo>
                  <a:pt x="2054781" y="0"/>
                </a:moveTo>
                <a:cubicBezTo>
                  <a:pt x="3189605" y="0"/>
                  <a:pt x="4109561" y="919957"/>
                  <a:pt x="4109561" y="2054781"/>
                </a:cubicBezTo>
                <a:cubicBezTo>
                  <a:pt x="4109561" y="3189605"/>
                  <a:pt x="3189605" y="4109561"/>
                  <a:pt x="2054781" y="4109561"/>
                </a:cubicBezTo>
                <a:cubicBezTo>
                  <a:pt x="919957" y="4109561"/>
                  <a:pt x="0" y="3189605"/>
                  <a:pt x="0" y="2054781"/>
                </a:cubicBezTo>
                <a:cubicBezTo>
                  <a:pt x="0" y="919957"/>
                  <a:pt x="919957" y="0"/>
                  <a:pt x="2054781" y="0"/>
                </a:cubicBezTo>
                <a:close/>
              </a:path>
            </a:pathLst>
          </a:custGeom>
          <a:solidFill>
            <a:schemeClr val="bg1">
              <a:alpha val="25000"/>
            </a:schemeClr>
          </a:solidFill>
          <a:ln w="2222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Oval 15">
            <a:extLst>
              <a:ext uri="{FF2B5EF4-FFF2-40B4-BE49-F238E27FC236}">
                <a16:creationId xmlns:a16="http://schemas.microsoft.com/office/drawing/2014/main" id="{C983411D-901F-4574-9926-33415AA921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13450" y="1713004"/>
            <a:ext cx="365760" cy="365760"/>
          </a:xfrm>
          <a:prstGeom prst="ellipse">
            <a:avLst/>
          </a:pr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a:xfrm>
            <a:off x="604414" y="3977135"/>
            <a:ext cx="457200" cy="457200"/>
          </a:xfrm>
          <a:prstGeom prst="ellipse">
            <a:avLst/>
          </a:prstGeom>
          <a:solidFill>
            <a:schemeClr val="tx1">
              <a:alpha val="80000"/>
            </a:schemeClr>
          </a:solidFill>
          <a:ln w="19050">
            <a:noFill/>
          </a:ln>
        </p:spPr>
        <p:txBody>
          <a:bodyPr vert="horz" lIns="91440" tIns="45720" rIns="91440" bIns="45720" rtlCol="0" anchor="ctr">
            <a:normAutofit/>
          </a:bodyPr>
          <a:lstStyle/>
          <a:p>
            <a:pPr algn="ctr">
              <a:spcAft>
                <a:spcPts val="600"/>
              </a:spcAft>
              <a:defRPr/>
            </a:pPr>
            <a:fld id="{E8467725-A003-47E2-B668-4F47E5D67784}" type="slidenum">
              <a:rPr lang="en-US" sz="1200">
                <a:latin typeface="Calibri" panose="020F0502020204030204"/>
              </a:rPr>
              <a:pPr algn="ctr">
                <a:spcAft>
                  <a:spcPts val="600"/>
                </a:spcAft>
                <a:defRPr/>
              </a:pPr>
              <a:t>3</a:t>
            </a:fld>
            <a:endParaRPr lang="en-US" sz="1200">
              <a:latin typeface="Calibri" panose="020F0502020204030204"/>
            </a:endParaRPr>
          </a:p>
        </p:txBody>
      </p:sp>
      <p:pic>
        <p:nvPicPr>
          <p:cNvPr id="5" name="Picture 4">
            <a:extLst>
              <a:ext uri="{FF2B5EF4-FFF2-40B4-BE49-F238E27FC236}">
                <a16:creationId xmlns:a16="http://schemas.microsoft.com/office/drawing/2014/main" id="{8EF3835A-B294-4AAB-9297-A8CB44280394}"/>
              </a:ext>
            </a:extLst>
          </p:cNvPr>
          <p:cNvPicPr>
            <a:picLocks noChangeAspect="1"/>
          </p:cNvPicPr>
          <p:nvPr/>
        </p:nvPicPr>
        <p:blipFill rotWithShape="1">
          <a:blip r:embed="rId3">
            <a:duotone>
              <a:prstClr val="black"/>
              <a:prstClr val="white"/>
            </a:duotone>
          </a:blip>
          <a:srcRect/>
          <a:stretch/>
        </p:blipFill>
        <p:spPr>
          <a:xfrm>
            <a:off x="3349751" y="1835841"/>
            <a:ext cx="3657600" cy="3657600"/>
          </a:xfrm>
          <a:custGeom>
            <a:avLst/>
            <a:gdLst/>
            <a:ahLst/>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pic>
    </p:spTree>
    <p:extLst>
      <p:ext uri="{BB962C8B-B14F-4D97-AF65-F5344CB8AC3E}">
        <p14:creationId xmlns:p14="http://schemas.microsoft.com/office/powerpoint/2010/main" val="39598173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ACA1963-8C69-4FC3-B5AB-641348C4AE4F}"/>
              </a:ext>
            </a:extLst>
          </p:cNvPr>
          <p:cNvGraphicFramePr>
            <a:graphicFrameLocks noGrp="1"/>
          </p:cNvGraphicFramePr>
          <p:nvPr>
            <p:ph idx="1"/>
          </p:nvPr>
        </p:nvGraphicFramePr>
        <p:xfrm>
          <a:off x="87085" y="1190410"/>
          <a:ext cx="12017829" cy="5286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E8467725-A003-47E2-B668-4F47E5D67784}" type="slidenum">
              <a:rPr lang="en-US" sz="2400" smtClean="0">
                <a:solidFill>
                  <a:schemeClr val="bg1"/>
                </a:solidFill>
              </a:rPr>
              <a:t>30</a:t>
            </a:fld>
            <a:endParaRPr lang="en-US" sz="2400">
              <a:solidFill>
                <a:schemeClr val="bg1"/>
              </a:solidFill>
            </a:endParaRPr>
          </a:p>
        </p:txBody>
      </p:sp>
      <p:pic>
        <p:nvPicPr>
          <p:cNvPr id="6" name="Picture 5">
            <a:extLst>
              <a:ext uri="{FF2B5EF4-FFF2-40B4-BE49-F238E27FC236}">
                <a16:creationId xmlns:a16="http://schemas.microsoft.com/office/drawing/2014/main" id="{35CE5CD3-F15E-4300-A529-CA1796A45522}"/>
              </a:ext>
            </a:extLst>
          </p:cNvPr>
          <p:cNvPicPr>
            <a:picLocks noChangeAspect="1"/>
          </p:cNvPicPr>
          <p:nvPr/>
        </p:nvPicPr>
        <p:blipFill rotWithShape="1">
          <a:blip r:embed="rId8">
            <a:duotone>
              <a:prstClr val="black"/>
              <a:prstClr val="white"/>
            </a:duotone>
          </a:blip>
          <a:srcRect/>
          <a:stretch/>
        </p:blipFill>
        <p:spPr>
          <a:xfrm>
            <a:off x="5042114" y="582480"/>
            <a:ext cx="2107769" cy="2107769"/>
          </a:xfrm>
          <a:custGeom>
            <a:avLst/>
            <a:gdLst/>
            <a:ahLst/>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pic>
    </p:spTree>
    <p:extLst>
      <p:ext uri="{BB962C8B-B14F-4D97-AF65-F5344CB8AC3E}">
        <p14:creationId xmlns:p14="http://schemas.microsoft.com/office/powerpoint/2010/main" val="4005315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normAutofit/>
          </a:bodyPr>
          <a:lstStyle/>
          <a:p>
            <a:r>
              <a:rPr lang="en-US"/>
              <a:t>*Sample AP Capstone Four Year Plan</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extLst>
              <p:ext uri="{D42A27DB-BD31-4B8C-83A1-F6EECF244321}">
                <p14:modId xmlns:p14="http://schemas.microsoft.com/office/powerpoint/2010/main" val="294139857"/>
              </p:ext>
            </p:extLst>
          </p:nvPr>
        </p:nvGraphicFramePr>
        <p:xfrm>
          <a:off x="403596" y="590634"/>
          <a:ext cx="10838338" cy="4937760"/>
        </p:xfrm>
        <a:graphic>
          <a:graphicData uri="http://schemas.openxmlformats.org/drawingml/2006/table">
            <a:tbl>
              <a:tblPr firstRow="1" bandRow="1">
                <a:tableStyleId>{5C22544A-7EE6-4342-B048-85BDC9FD1C3A}</a:tableStyleId>
              </a:tblPr>
              <a:tblGrid>
                <a:gridCol w="2165668">
                  <a:extLst>
                    <a:ext uri="{9D8B030D-6E8A-4147-A177-3AD203B41FA5}">
                      <a16:colId xmlns:a16="http://schemas.microsoft.com/office/drawing/2014/main" val="4070162539"/>
                    </a:ext>
                  </a:extLst>
                </a:gridCol>
                <a:gridCol w="2899338">
                  <a:extLst>
                    <a:ext uri="{9D8B030D-6E8A-4147-A177-3AD203B41FA5}">
                      <a16:colId xmlns:a16="http://schemas.microsoft.com/office/drawing/2014/main" val="218977744"/>
                    </a:ext>
                  </a:extLst>
                </a:gridCol>
                <a:gridCol w="2886666">
                  <a:extLst>
                    <a:ext uri="{9D8B030D-6E8A-4147-A177-3AD203B41FA5}">
                      <a16:colId xmlns:a16="http://schemas.microsoft.com/office/drawing/2014/main" val="1992206318"/>
                    </a:ext>
                  </a:extLst>
                </a:gridCol>
                <a:gridCol w="2886666">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 Math II</a:t>
                      </a:r>
                    </a:p>
                  </a:txBody>
                  <a:tcPr/>
                </a:tc>
                <a:tc>
                  <a:txBody>
                    <a:bodyPr/>
                    <a:lstStyle/>
                    <a:p>
                      <a:r>
                        <a:rPr lang="en-US" b="1"/>
                        <a:t>Math III</a:t>
                      </a:r>
                    </a:p>
                  </a:txBody>
                  <a:tcPr/>
                </a:tc>
                <a:tc>
                  <a:txBody>
                    <a:bodyPr/>
                    <a:lstStyle/>
                    <a:p>
                      <a:r>
                        <a:rPr lang="en-US" b="1"/>
                        <a:t>Pre Calculus and/or</a:t>
                      </a:r>
                      <a:br>
                        <a:rPr lang="en-US" b="1"/>
                      </a:br>
                      <a:r>
                        <a:rPr lang="en-US" b="1"/>
                        <a:t>AP Statistics</a:t>
                      </a:r>
                    </a:p>
                  </a:txBody>
                  <a:tcPr/>
                </a:tc>
                <a:tc>
                  <a:txBody>
                    <a:bodyPr/>
                    <a:lstStyle/>
                    <a:p>
                      <a:r>
                        <a:rPr lang="en-US" b="0"/>
                        <a:t>AP Calculus</a:t>
                      </a:r>
                    </a:p>
                  </a:txBody>
                  <a:tcPr/>
                </a:tc>
                <a:extLst>
                  <a:ext uri="{0D108BD9-81ED-4DB2-BD59-A6C34878D82A}">
                    <a16:rowId xmlns:a16="http://schemas.microsoft.com/office/drawing/2014/main" val="3208618749"/>
                  </a:ext>
                </a:extLst>
              </a:tr>
              <a:tr h="316525">
                <a:tc>
                  <a:txBody>
                    <a:bodyPr/>
                    <a:lstStyle/>
                    <a:p>
                      <a:r>
                        <a:rPr lang="en-US" b="1"/>
                        <a:t>English I</a:t>
                      </a:r>
                    </a:p>
                  </a:txBody>
                  <a:tcPr/>
                </a:tc>
                <a:tc>
                  <a:txBody>
                    <a:bodyPr/>
                    <a:lstStyle/>
                    <a:p>
                      <a:r>
                        <a:rPr lang="en-US" b="1"/>
                        <a:t>English II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alibri" panose="020F0502020204030204"/>
                          <a:ea typeface="+mn-ea"/>
                          <a:cs typeface="+mn-cs"/>
                        </a:rPr>
                        <a:t>AP English Language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alibri" panose="020F0502020204030204"/>
                          <a:ea typeface="+mn-ea"/>
                          <a:cs typeface="+mn-cs"/>
                        </a:rPr>
                        <a:t>AP English Lit</a:t>
                      </a:r>
                    </a:p>
                  </a:txBody>
                  <a:tcPr/>
                </a:tc>
                <a:extLst>
                  <a:ext uri="{0D108BD9-81ED-4DB2-BD59-A6C34878D82A}">
                    <a16:rowId xmlns:a16="http://schemas.microsoft.com/office/drawing/2014/main" val="2929321895"/>
                  </a:ext>
                </a:extLst>
              </a:tr>
              <a:tr h="553919">
                <a:tc>
                  <a:txBody>
                    <a:bodyPr/>
                    <a:lstStyle/>
                    <a:p>
                      <a:r>
                        <a:rPr lang="en-US" b="1"/>
                        <a:t>AP World History or </a:t>
                      </a:r>
                      <a:br>
                        <a:rPr lang="en-US" b="1"/>
                      </a:br>
                      <a:r>
                        <a:rPr lang="en-US" b="1"/>
                        <a:t>World History</a:t>
                      </a:r>
                    </a:p>
                  </a:txBody>
                  <a:tcPr/>
                </a:tc>
                <a:tc>
                  <a:txBody>
                    <a:bodyPr/>
                    <a:lstStyle/>
                    <a:p>
                      <a:r>
                        <a:rPr lang="en-US" b="1"/>
                        <a:t>AP US History or </a:t>
                      </a:r>
                      <a:br>
                        <a:rPr lang="en-US" b="1"/>
                      </a:br>
                      <a:r>
                        <a:rPr lang="en-US" b="1"/>
                        <a:t>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3282144298"/>
                  </a:ext>
                </a:extLst>
              </a:tr>
              <a:tr h="5539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AP Earth and Environmental Science</a:t>
                      </a:r>
                    </a:p>
                  </a:txBody>
                  <a:tcPr/>
                </a:tc>
                <a:tc>
                  <a:txBody>
                    <a:bodyPr/>
                    <a:lstStyle/>
                    <a:p>
                      <a:r>
                        <a:rPr lang="en-US" b="1"/>
                        <a:t>Biology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Calibri" panose="020F0502020204030204"/>
                          <a:ea typeface="+mn-ea"/>
                          <a:cs typeface="+mn-cs"/>
                        </a:rPr>
                        <a:t>Chemistry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Physics</a:t>
                      </a:r>
                    </a:p>
                  </a:txBody>
                  <a:tcPr/>
                </a:tc>
                <a:extLst>
                  <a:ext uri="{0D108BD9-81ED-4DB2-BD59-A6C34878D82A}">
                    <a16:rowId xmlns:a16="http://schemas.microsoft.com/office/drawing/2014/main" val="1161561254"/>
                  </a:ext>
                </a:extLst>
              </a:tr>
              <a:tr h="3165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t>AP Computer Science Principles</a:t>
                      </a:r>
                    </a:p>
                    <a:p>
                      <a:endParaRPr lang="en-US"/>
                    </a:p>
                  </a:txBody>
                  <a:tcPr/>
                </a:tc>
                <a:tc>
                  <a:txBody>
                    <a:bodyPr/>
                    <a:lstStyle/>
                    <a:p>
                      <a:r>
                        <a:rPr lang="en-US"/>
                        <a:t>Elective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AP Capstone Seminar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AP Capstone Research</a:t>
                      </a:r>
                    </a:p>
                  </a:txBody>
                  <a:tcPr/>
                </a:tc>
                <a:extLst>
                  <a:ext uri="{0D108BD9-81ED-4DB2-BD59-A6C34878D82A}">
                    <a16:rowId xmlns:a16="http://schemas.microsoft.com/office/drawing/2014/main" val="3245155816"/>
                  </a:ext>
                </a:extLst>
              </a:tr>
              <a:tr h="316525">
                <a:tc>
                  <a:txBody>
                    <a:bodyPr/>
                    <a:lstStyle/>
                    <a:p>
                      <a:r>
                        <a:rPr lang="en-US" b="1"/>
                        <a:t>Health &amp; PE</a:t>
                      </a:r>
                    </a:p>
                  </a:txBody>
                  <a:tcPr/>
                </a:tc>
                <a:tc>
                  <a:txBody>
                    <a:bodyPr/>
                    <a:lstStyle/>
                    <a:p>
                      <a:r>
                        <a:rPr lang="en-US"/>
                        <a:t>Elective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mn-lt"/>
                          <a:ea typeface="+mn-ea"/>
                          <a:cs typeface="+mn-cs"/>
                        </a:rPr>
                        <a:t>AP Biology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61334593"/>
                  </a:ext>
                </a:extLst>
              </a:tr>
              <a:tr h="316525">
                <a:tc>
                  <a:txBody>
                    <a:bodyPr/>
                    <a:lstStyle/>
                    <a:p>
                      <a:r>
                        <a:rPr lang="en-US"/>
                        <a:t>Elective</a:t>
                      </a:r>
                    </a:p>
                  </a:txBody>
                  <a:tcPr/>
                </a:tc>
                <a:tc>
                  <a:txBody>
                    <a:bodyPr/>
                    <a:lstStyle/>
                    <a:p>
                      <a:r>
                        <a:rPr lang="en-US"/>
                        <a:t>Elective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Elective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75349526"/>
                  </a:ext>
                </a:extLst>
              </a:tr>
              <a:tr h="215154">
                <a:tc>
                  <a:txBody>
                    <a:bodyPr/>
                    <a:lstStyle/>
                    <a:p>
                      <a:endParaRPr lang="en-US"/>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677090194"/>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403596" y="5652474"/>
            <a:ext cx="7588498" cy="923330"/>
          </a:xfrm>
          <a:prstGeom prst="rect">
            <a:avLst/>
          </a:prstGeom>
          <a:noFill/>
        </p:spPr>
        <p:txBody>
          <a:bodyPr wrap="square" rtlCol="0">
            <a:spAutoFit/>
          </a:bodyPr>
          <a:lstStyle/>
          <a:p>
            <a:r>
              <a:rPr lang="en-US" i="1"/>
              <a:t>AP refers to Advanced Placement courses which can lead to college credit.</a:t>
            </a:r>
          </a:p>
          <a:p>
            <a:r>
              <a:rPr lang="en-US" i="1"/>
              <a:t>Bold Courses are graduation requirements- also must have 6 elective credits.</a:t>
            </a:r>
          </a:p>
          <a:p>
            <a:endParaRPr lang="en-US" i="1"/>
          </a:p>
        </p:txBody>
      </p:sp>
      <p:pic>
        <p:nvPicPr>
          <p:cNvPr id="1026" name="Picture 2" descr="Qualifying for an AP Capstone™ Award – AP Students | College Board">
            <a:extLst>
              <a:ext uri="{FF2B5EF4-FFF2-40B4-BE49-F238E27FC236}">
                <a16:creationId xmlns:a16="http://schemas.microsoft.com/office/drawing/2014/main" id="{59DCD4FF-FFD4-457C-B1E5-1B0AA5E6A6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92094" y="4446950"/>
            <a:ext cx="4199906" cy="24110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049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528C-995E-4D32-AB65-09F05BDAB76E}"/>
              </a:ext>
            </a:extLst>
          </p:cNvPr>
          <p:cNvSpPr>
            <a:spLocks noGrp="1"/>
          </p:cNvSpPr>
          <p:nvPr>
            <p:ph type="title"/>
          </p:nvPr>
        </p:nvSpPr>
        <p:spPr>
          <a:xfrm>
            <a:off x="838200" y="-131078"/>
            <a:ext cx="10515600" cy="874952"/>
          </a:xfrm>
        </p:spPr>
        <p:txBody>
          <a:bodyPr/>
          <a:lstStyle/>
          <a:p>
            <a:r>
              <a:rPr lang="en-US"/>
              <a:t>For More Information</a:t>
            </a:r>
          </a:p>
        </p:txBody>
      </p:sp>
      <p:graphicFrame>
        <p:nvGraphicFramePr>
          <p:cNvPr id="4" name="Table 4">
            <a:extLst>
              <a:ext uri="{FF2B5EF4-FFF2-40B4-BE49-F238E27FC236}">
                <a16:creationId xmlns:a16="http://schemas.microsoft.com/office/drawing/2014/main" id="{C90D2C03-C57B-46EA-B566-6D583E3C11C7}"/>
              </a:ext>
            </a:extLst>
          </p:cNvPr>
          <p:cNvGraphicFramePr>
            <a:graphicFrameLocks noGrp="1"/>
          </p:cNvGraphicFramePr>
          <p:nvPr>
            <p:ph idx="1"/>
          </p:nvPr>
        </p:nvGraphicFramePr>
        <p:xfrm>
          <a:off x="144380" y="743874"/>
          <a:ext cx="11742820" cy="4976395"/>
        </p:xfrm>
        <a:graphic>
          <a:graphicData uri="http://schemas.openxmlformats.org/drawingml/2006/table">
            <a:tbl>
              <a:tblPr firstRow="1" bandRow="1">
                <a:tableStyleId>{69CF1AB2-1976-4502-BF36-3FF5EA218861}</a:tableStyleId>
              </a:tblPr>
              <a:tblGrid>
                <a:gridCol w="3769886">
                  <a:extLst>
                    <a:ext uri="{9D8B030D-6E8A-4147-A177-3AD203B41FA5}">
                      <a16:colId xmlns:a16="http://schemas.microsoft.com/office/drawing/2014/main" val="2334710820"/>
                    </a:ext>
                  </a:extLst>
                </a:gridCol>
                <a:gridCol w="3986467">
                  <a:extLst>
                    <a:ext uri="{9D8B030D-6E8A-4147-A177-3AD203B41FA5}">
                      <a16:colId xmlns:a16="http://schemas.microsoft.com/office/drawing/2014/main" val="3484543582"/>
                    </a:ext>
                  </a:extLst>
                </a:gridCol>
                <a:gridCol w="3986467">
                  <a:extLst>
                    <a:ext uri="{9D8B030D-6E8A-4147-A177-3AD203B41FA5}">
                      <a16:colId xmlns:a16="http://schemas.microsoft.com/office/drawing/2014/main" val="541294252"/>
                    </a:ext>
                  </a:extLst>
                </a:gridCol>
              </a:tblGrid>
              <a:tr h="1793681">
                <a:tc>
                  <a:txBody>
                    <a:bodyPr/>
                    <a:lstStyle/>
                    <a:p>
                      <a:r>
                        <a:rPr lang="en-US" sz="2800"/>
                        <a:t>Dixon High School</a:t>
                      </a:r>
                    </a:p>
                    <a:p>
                      <a:r>
                        <a:rPr lang="en-US" sz="2800" b="0"/>
                        <a:t>Marc Hart</a:t>
                      </a:r>
                    </a:p>
                    <a:p>
                      <a:r>
                        <a:rPr lang="en-US" sz="2800" b="0"/>
                        <a:t>Yulissa Balsamo</a:t>
                      </a:r>
                    </a:p>
                  </a:txBody>
                  <a:tcPr/>
                </a:tc>
                <a:tc>
                  <a:txBody>
                    <a:bodyPr/>
                    <a:lstStyle/>
                    <a:p>
                      <a:r>
                        <a:rPr lang="en-US" sz="2800"/>
                        <a:t>Jacksonville High School</a:t>
                      </a:r>
                    </a:p>
                    <a:p>
                      <a:r>
                        <a:rPr lang="en-US" sz="2800" b="0"/>
                        <a:t>Courtney Abadiotakis</a:t>
                      </a:r>
                    </a:p>
                    <a:p>
                      <a:r>
                        <a:rPr lang="en-US" sz="2800" b="0"/>
                        <a:t>Laura Cox</a:t>
                      </a:r>
                    </a:p>
                    <a:p>
                      <a:r>
                        <a:rPr lang="en-US" sz="2800" b="0"/>
                        <a:t>Page Humphrey</a:t>
                      </a:r>
                    </a:p>
                  </a:txBody>
                  <a:tcPr/>
                </a:tc>
                <a:tc>
                  <a:txBody>
                    <a:bodyPr/>
                    <a:lstStyle/>
                    <a:p>
                      <a:r>
                        <a:rPr lang="en-US" sz="2800"/>
                        <a:t>Northside High School</a:t>
                      </a:r>
                    </a:p>
                    <a:p>
                      <a:r>
                        <a:rPr lang="en-US" sz="2800" b="0"/>
                        <a:t>Lydia Shively</a:t>
                      </a:r>
                    </a:p>
                    <a:p>
                      <a:r>
                        <a:rPr lang="en-US" sz="2800" b="0"/>
                        <a:t>Janice Barbee</a:t>
                      </a:r>
                    </a:p>
                    <a:p>
                      <a:r>
                        <a:rPr lang="en-US" sz="2800" b="0"/>
                        <a:t>Dalton Berry</a:t>
                      </a:r>
                    </a:p>
                  </a:txBody>
                  <a:tcPr/>
                </a:tc>
                <a:extLst>
                  <a:ext uri="{0D108BD9-81ED-4DB2-BD59-A6C34878D82A}">
                    <a16:rowId xmlns:a16="http://schemas.microsoft.com/office/drawing/2014/main" val="1614929474"/>
                  </a:ext>
                </a:extLst>
              </a:tr>
              <a:tr h="1379755">
                <a:tc>
                  <a:txBody>
                    <a:bodyPr/>
                    <a:lstStyle/>
                    <a:p>
                      <a:r>
                        <a:rPr lang="en-US" sz="2800" b="1"/>
                        <a:t>Onslow Early College HS</a:t>
                      </a:r>
                    </a:p>
                    <a:p>
                      <a:r>
                        <a:rPr lang="en-US" sz="2800"/>
                        <a:t>Daveria Hutsell</a:t>
                      </a:r>
                    </a:p>
                  </a:txBody>
                  <a:tcPr/>
                </a:tc>
                <a:tc>
                  <a:txBody>
                    <a:bodyPr/>
                    <a:lstStyle/>
                    <a:p>
                      <a:r>
                        <a:rPr lang="en-US" sz="2800" b="1"/>
                        <a:t>Onslow Virtual HS</a:t>
                      </a:r>
                    </a:p>
                    <a:p>
                      <a:r>
                        <a:rPr lang="en-US" sz="2800"/>
                        <a:t>Lou Caratelli</a:t>
                      </a:r>
                    </a:p>
                    <a:p>
                      <a:r>
                        <a:rPr lang="en-US" sz="2800"/>
                        <a:t>Angela Brown</a:t>
                      </a:r>
                    </a:p>
                  </a:txBody>
                  <a:tcPr/>
                </a:tc>
                <a:tc>
                  <a:txBody>
                    <a:bodyPr/>
                    <a:lstStyle/>
                    <a:p>
                      <a:r>
                        <a:rPr lang="en-US" sz="2800" b="1"/>
                        <a:t>Richlands High School</a:t>
                      </a:r>
                    </a:p>
                    <a:p>
                      <a:r>
                        <a:rPr lang="en-US" sz="2800"/>
                        <a:t>Nicole Cox</a:t>
                      </a:r>
                    </a:p>
                    <a:p>
                      <a:r>
                        <a:rPr lang="en-US" sz="2800"/>
                        <a:t>Kerstin Stiffler</a:t>
                      </a:r>
                    </a:p>
                  </a:txBody>
                  <a:tcPr/>
                </a:tc>
                <a:extLst>
                  <a:ext uri="{0D108BD9-81ED-4DB2-BD59-A6C34878D82A}">
                    <a16:rowId xmlns:a16="http://schemas.microsoft.com/office/drawing/2014/main" val="3252397147"/>
                  </a:ext>
                </a:extLst>
              </a:tr>
              <a:tr h="1793681">
                <a:tc>
                  <a:txBody>
                    <a:bodyPr/>
                    <a:lstStyle/>
                    <a:p>
                      <a:r>
                        <a:rPr lang="en-US" sz="2800" b="1"/>
                        <a:t>Southwest High School</a:t>
                      </a:r>
                    </a:p>
                    <a:p>
                      <a:r>
                        <a:rPr lang="en-US" sz="2800" b="0"/>
                        <a:t>Kimberly Edwards</a:t>
                      </a:r>
                    </a:p>
                    <a:p>
                      <a:r>
                        <a:rPr lang="en-US" sz="2800" b="0"/>
                        <a:t>Angela Thomas</a:t>
                      </a:r>
                    </a:p>
                  </a:txBody>
                  <a:tcPr/>
                </a:tc>
                <a:tc>
                  <a:txBody>
                    <a:bodyPr/>
                    <a:lstStyle/>
                    <a:p>
                      <a:r>
                        <a:rPr lang="en-US" sz="2800" b="1"/>
                        <a:t>Swansboro High School</a:t>
                      </a:r>
                    </a:p>
                    <a:p>
                      <a:r>
                        <a:rPr lang="en-US" sz="2800"/>
                        <a:t>Calvin Craig</a:t>
                      </a:r>
                    </a:p>
                    <a:p>
                      <a:r>
                        <a:rPr lang="en-US" sz="2800"/>
                        <a:t>Nicole Rains</a:t>
                      </a:r>
                    </a:p>
                  </a:txBody>
                  <a:tcPr/>
                </a:tc>
                <a:tc>
                  <a:txBody>
                    <a:bodyPr/>
                    <a:lstStyle/>
                    <a:p>
                      <a:r>
                        <a:rPr lang="en-US" sz="2800" b="1"/>
                        <a:t>White Oak High School</a:t>
                      </a:r>
                    </a:p>
                    <a:p>
                      <a:r>
                        <a:rPr lang="en-US" sz="2800"/>
                        <a:t>Kristina Bowker</a:t>
                      </a:r>
                    </a:p>
                    <a:p>
                      <a:r>
                        <a:rPr lang="en-US" sz="2800"/>
                        <a:t>Sandra Young</a:t>
                      </a:r>
                    </a:p>
                    <a:p>
                      <a:r>
                        <a:rPr lang="en-US" sz="2800"/>
                        <a:t>Rena McAllister</a:t>
                      </a:r>
                    </a:p>
                  </a:txBody>
                  <a:tcPr/>
                </a:tc>
                <a:extLst>
                  <a:ext uri="{0D108BD9-81ED-4DB2-BD59-A6C34878D82A}">
                    <a16:rowId xmlns:a16="http://schemas.microsoft.com/office/drawing/2014/main" val="723189234"/>
                  </a:ext>
                </a:extLst>
              </a:tr>
            </a:tbl>
          </a:graphicData>
        </a:graphic>
      </p:graphicFrame>
    </p:spTree>
    <p:extLst>
      <p:ext uri="{BB962C8B-B14F-4D97-AF65-F5344CB8AC3E}">
        <p14:creationId xmlns:p14="http://schemas.microsoft.com/office/powerpoint/2010/main" val="18283061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ACA1963-8C69-4FC3-B5AB-641348C4AE4F}"/>
              </a:ext>
            </a:extLst>
          </p:cNvPr>
          <p:cNvGraphicFramePr>
            <a:graphicFrameLocks noGrp="1"/>
          </p:cNvGraphicFramePr>
          <p:nvPr>
            <p:ph idx="1"/>
          </p:nvPr>
        </p:nvGraphicFramePr>
        <p:xfrm>
          <a:off x="87085" y="1190410"/>
          <a:ext cx="12017829" cy="5286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E8467725-A003-47E2-B668-4F47E5D67784}" type="slidenum">
              <a:rPr lang="en-US" sz="2400" smtClean="0">
                <a:solidFill>
                  <a:schemeClr val="bg1"/>
                </a:solidFill>
              </a:rPr>
              <a:t>33</a:t>
            </a:fld>
            <a:endParaRPr lang="en-US" sz="2400">
              <a:solidFill>
                <a:schemeClr val="bg1"/>
              </a:solidFill>
            </a:endParaRPr>
          </a:p>
        </p:txBody>
      </p:sp>
      <p:pic>
        <p:nvPicPr>
          <p:cNvPr id="6" name="Picture 5">
            <a:extLst>
              <a:ext uri="{FF2B5EF4-FFF2-40B4-BE49-F238E27FC236}">
                <a16:creationId xmlns:a16="http://schemas.microsoft.com/office/drawing/2014/main" id="{35CE5CD3-F15E-4300-A529-CA1796A45522}"/>
              </a:ext>
            </a:extLst>
          </p:cNvPr>
          <p:cNvPicPr>
            <a:picLocks noChangeAspect="1"/>
          </p:cNvPicPr>
          <p:nvPr/>
        </p:nvPicPr>
        <p:blipFill rotWithShape="1">
          <a:blip r:embed="rId8">
            <a:duotone>
              <a:prstClr val="black"/>
              <a:prstClr val="white"/>
            </a:duotone>
          </a:blip>
          <a:srcRect/>
          <a:stretch/>
        </p:blipFill>
        <p:spPr>
          <a:xfrm>
            <a:off x="5042114" y="582480"/>
            <a:ext cx="2107769" cy="2107769"/>
          </a:xfrm>
          <a:custGeom>
            <a:avLst/>
            <a:gdLst/>
            <a:ahLst/>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pic>
    </p:spTree>
    <p:extLst>
      <p:ext uri="{BB962C8B-B14F-4D97-AF65-F5344CB8AC3E}">
        <p14:creationId xmlns:p14="http://schemas.microsoft.com/office/powerpoint/2010/main" val="6531146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0D816-D838-4323-B6C4-D1CF80FA3A6C}"/>
              </a:ext>
            </a:extLst>
          </p:cNvPr>
          <p:cNvSpPr>
            <a:spLocks noGrp="1"/>
          </p:cNvSpPr>
          <p:nvPr>
            <p:ph type="title"/>
          </p:nvPr>
        </p:nvSpPr>
        <p:spPr/>
        <p:txBody>
          <a:bodyPr/>
          <a:lstStyle/>
          <a:p>
            <a:endParaRPr lang="en-US"/>
          </a:p>
        </p:txBody>
      </p:sp>
      <p:pic>
        <p:nvPicPr>
          <p:cNvPr id="4" name="Online Media 3" title="Eastern Regional Skills Center - Your Career Begins Here!">
            <a:hlinkClick r:id="" action="ppaction://media"/>
            <a:extLst>
              <a:ext uri="{FF2B5EF4-FFF2-40B4-BE49-F238E27FC236}">
                <a16:creationId xmlns:a16="http://schemas.microsoft.com/office/drawing/2014/main" id="{7DACDCC1-9418-4308-AD2C-7BEB1E895B20}"/>
              </a:ext>
            </a:extLst>
          </p:cNvPr>
          <p:cNvPicPr>
            <a:picLocks noGrp="1" noRot="1" noChangeAspect="1"/>
          </p:cNvPicPr>
          <p:nvPr>
            <p:ph idx="1"/>
            <a:videoFile r:link="rId1"/>
          </p:nvPr>
        </p:nvPicPr>
        <p:blipFill>
          <a:blip r:embed="rId3"/>
          <a:stretch>
            <a:fillRect/>
          </a:stretch>
        </p:blipFill>
        <p:spPr>
          <a:xfrm>
            <a:off x="263133" y="189762"/>
            <a:ext cx="10638415" cy="6011111"/>
          </a:xfrm>
          <a:prstGeom prst="rect">
            <a:avLst/>
          </a:prstGeom>
        </p:spPr>
      </p:pic>
    </p:spTree>
    <p:extLst>
      <p:ext uri="{BB962C8B-B14F-4D97-AF65-F5344CB8AC3E}">
        <p14:creationId xmlns:p14="http://schemas.microsoft.com/office/powerpoint/2010/main" val="1552976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normAutofit fontScale="90000"/>
          </a:bodyPr>
          <a:lstStyle/>
          <a:p>
            <a:r>
              <a:rPr lang="en-US"/>
              <a:t>*Sample Regional Skill Center Four Year Plan</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extLst>
              <p:ext uri="{D42A27DB-BD31-4B8C-83A1-F6EECF244321}">
                <p14:modId xmlns:p14="http://schemas.microsoft.com/office/powerpoint/2010/main" val="2204701738"/>
              </p:ext>
            </p:extLst>
          </p:nvPr>
        </p:nvGraphicFramePr>
        <p:xfrm>
          <a:off x="403596" y="590634"/>
          <a:ext cx="11546664" cy="4389120"/>
        </p:xfrm>
        <a:graphic>
          <a:graphicData uri="http://schemas.openxmlformats.org/drawingml/2006/table">
            <a:tbl>
              <a:tblPr firstRow="1" bandRow="1">
                <a:tableStyleId>{5C22544A-7EE6-4342-B048-85BDC9FD1C3A}</a:tableStyleId>
              </a:tblPr>
              <a:tblGrid>
                <a:gridCol w="2886666">
                  <a:extLst>
                    <a:ext uri="{9D8B030D-6E8A-4147-A177-3AD203B41FA5}">
                      <a16:colId xmlns:a16="http://schemas.microsoft.com/office/drawing/2014/main" val="4070162539"/>
                    </a:ext>
                  </a:extLst>
                </a:gridCol>
                <a:gridCol w="2886666">
                  <a:extLst>
                    <a:ext uri="{9D8B030D-6E8A-4147-A177-3AD203B41FA5}">
                      <a16:colId xmlns:a16="http://schemas.microsoft.com/office/drawing/2014/main" val="218977744"/>
                    </a:ext>
                  </a:extLst>
                </a:gridCol>
                <a:gridCol w="2886666">
                  <a:extLst>
                    <a:ext uri="{9D8B030D-6E8A-4147-A177-3AD203B41FA5}">
                      <a16:colId xmlns:a16="http://schemas.microsoft.com/office/drawing/2014/main" val="1992206318"/>
                    </a:ext>
                  </a:extLst>
                </a:gridCol>
                <a:gridCol w="2886666">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a:t>
                      </a:r>
                    </a:p>
                  </a:txBody>
                  <a:tcPr/>
                </a:tc>
                <a:tc>
                  <a:txBody>
                    <a:bodyPr/>
                    <a:lstStyle/>
                    <a:p>
                      <a:r>
                        <a:rPr lang="en-US" b="1"/>
                        <a:t>Math II</a:t>
                      </a:r>
                    </a:p>
                  </a:txBody>
                  <a:tcPr/>
                </a:tc>
                <a:tc>
                  <a:txBody>
                    <a:bodyPr/>
                    <a:lstStyle/>
                    <a:p>
                      <a:r>
                        <a:rPr lang="en-US" b="1"/>
                        <a:t>Math III</a:t>
                      </a:r>
                    </a:p>
                  </a:txBody>
                  <a:tcPr/>
                </a:tc>
                <a:tc>
                  <a:txBody>
                    <a:bodyPr/>
                    <a:lstStyle/>
                    <a:p>
                      <a:r>
                        <a:rPr lang="en-US" b="1"/>
                        <a:t>Fourth Math Aligned with Post-High School Plans</a:t>
                      </a:r>
                    </a:p>
                  </a:txBody>
                  <a:tcPr/>
                </a:tc>
                <a:extLst>
                  <a:ext uri="{0D108BD9-81ED-4DB2-BD59-A6C34878D82A}">
                    <a16:rowId xmlns:a16="http://schemas.microsoft.com/office/drawing/2014/main" val="3208618749"/>
                  </a:ext>
                </a:extLst>
              </a:tr>
              <a:tr h="316525">
                <a:tc>
                  <a:txBody>
                    <a:bodyPr/>
                    <a:lstStyle/>
                    <a:p>
                      <a:r>
                        <a:rPr lang="en-US" b="1"/>
                        <a:t>English I</a:t>
                      </a:r>
                    </a:p>
                  </a:txBody>
                  <a:tcPr/>
                </a:tc>
                <a:tc>
                  <a:txBody>
                    <a:bodyPr/>
                    <a:lstStyle/>
                    <a:p>
                      <a:r>
                        <a:rPr lang="en-US" b="1"/>
                        <a:t>English II</a:t>
                      </a:r>
                    </a:p>
                  </a:txBody>
                  <a:tcPr/>
                </a:tc>
                <a:tc>
                  <a:txBody>
                    <a:bodyPr/>
                    <a:lstStyle/>
                    <a:p>
                      <a:r>
                        <a:rPr lang="en-US" b="1"/>
                        <a:t>English III</a:t>
                      </a:r>
                    </a:p>
                  </a:txBody>
                  <a:tcPr/>
                </a:tc>
                <a:tc>
                  <a:txBody>
                    <a:bodyPr/>
                    <a:lstStyle/>
                    <a:p>
                      <a:r>
                        <a:rPr lang="en-US" b="1"/>
                        <a:t>English IV</a:t>
                      </a:r>
                    </a:p>
                  </a:txBody>
                  <a:tcPr/>
                </a:tc>
                <a:extLst>
                  <a:ext uri="{0D108BD9-81ED-4DB2-BD59-A6C34878D82A}">
                    <a16:rowId xmlns:a16="http://schemas.microsoft.com/office/drawing/2014/main" val="2929321895"/>
                  </a:ext>
                </a:extLst>
              </a:tr>
              <a:tr h="553919">
                <a:tc>
                  <a:txBody>
                    <a:bodyPr/>
                    <a:lstStyle/>
                    <a:p>
                      <a:r>
                        <a:rPr lang="en-US" b="1"/>
                        <a:t>Earth and Environmental Science</a:t>
                      </a:r>
                    </a:p>
                  </a:txBody>
                  <a:tcPr/>
                </a:tc>
                <a:tc>
                  <a:txBody>
                    <a:bodyPr/>
                    <a:lstStyle/>
                    <a:p>
                      <a:r>
                        <a:rPr lang="en-US" b="1"/>
                        <a:t>Biology</a:t>
                      </a:r>
                    </a:p>
                  </a:txBody>
                  <a:tcPr/>
                </a:tc>
                <a:tc>
                  <a:txBody>
                    <a:bodyPr/>
                    <a:lstStyle/>
                    <a:p>
                      <a:r>
                        <a:rPr lang="en-US" b="1"/>
                        <a:t>Physical Science/</a:t>
                      </a:r>
                    </a:p>
                    <a:p>
                      <a:r>
                        <a:rPr lang="en-US" b="1"/>
                        <a:t>Chemistry</a:t>
                      </a:r>
                    </a:p>
                  </a:txBody>
                  <a:tcPr/>
                </a:tc>
                <a:tc>
                  <a:txBody>
                    <a:bodyPr/>
                    <a:lstStyle/>
                    <a:p>
                      <a:r>
                        <a:rPr lang="en-US"/>
                        <a:t>Elective</a:t>
                      </a:r>
                    </a:p>
                  </a:txBody>
                  <a:tcPr/>
                </a:tc>
                <a:extLst>
                  <a:ext uri="{0D108BD9-81ED-4DB2-BD59-A6C34878D82A}">
                    <a16:rowId xmlns:a16="http://schemas.microsoft.com/office/drawing/2014/main" val="3282144298"/>
                  </a:ext>
                </a:extLst>
              </a:tr>
              <a:tr h="553919">
                <a:tc>
                  <a:txBody>
                    <a:bodyPr/>
                    <a:lstStyle/>
                    <a:p>
                      <a:r>
                        <a:rPr lang="en-US" b="1"/>
                        <a:t>World History</a:t>
                      </a:r>
                    </a:p>
                  </a:txBody>
                  <a:tcPr/>
                </a:tc>
                <a:tc>
                  <a:txBody>
                    <a:bodyPr/>
                    <a:lstStyle/>
                    <a:p>
                      <a:r>
                        <a:rPr lang="en-US" b="1"/>
                        <a:t>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1161561254"/>
                  </a:ext>
                </a:extLst>
              </a:tr>
              <a:tr h="316525">
                <a:tc>
                  <a:txBody>
                    <a:bodyPr/>
                    <a:lstStyle/>
                    <a:p>
                      <a:r>
                        <a:rPr lang="en-US"/>
                        <a:t>Spanish I</a:t>
                      </a:r>
                    </a:p>
                  </a:txBody>
                  <a:tcPr/>
                </a:tc>
                <a:tc>
                  <a:txBody>
                    <a:bodyPr/>
                    <a:lstStyle/>
                    <a:p>
                      <a:r>
                        <a:rPr lang="en-US"/>
                        <a:t>Spanish II</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3245155816"/>
                  </a:ext>
                </a:extLst>
              </a:tr>
              <a:tr h="316525">
                <a:tc>
                  <a:txBody>
                    <a:bodyPr/>
                    <a:lstStyle/>
                    <a:p>
                      <a:r>
                        <a:rPr lang="en-US" b="1"/>
                        <a:t>Physical Education (PE) with CPR</a:t>
                      </a:r>
                    </a:p>
                  </a:txBody>
                  <a:tcPr/>
                </a:tc>
                <a:tc>
                  <a:txBody>
                    <a:bodyPr/>
                    <a:lstStyle/>
                    <a:p>
                      <a:r>
                        <a:rPr lang="en-US" b="1"/>
                        <a:t>Elective</a:t>
                      </a:r>
                    </a:p>
                  </a:txBody>
                  <a:tcPr/>
                </a:tc>
                <a:tc>
                  <a:txBody>
                    <a:bodyPr/>
                    <a:lstStyle/>
                    <a:p>
                      <a:r>
                        <a:rPr lang="en-US" b="1"/>
                        <a:t>Elective</a:t>
                      </a:r>
                    </a:p>
                  </a:txBody>
                  <a:tcPr/>
                </a:tc>
                <a:tc>
                  <a:txBody>
                    <a:bodyPr/>
                    <a:lstStyle/>
                    <a:p>
                      <a:r>
                        <a:rPr lang="en-US" b="1"/>
                        <a:t>Elective</a:t>
                      </a:r>
                    </a:p>
                  </a:txBody>
                  <a:tcPr/>
                </a:tc>
                <a:extLst>
                  <a:ext uri="{0D108BD9-81ED-4DB2-BD59-A6C34878D82A}">
                    <a16:rowId xmlns:a16="http://schemas.microsoft.com/office/drawing/2014/main" val="61334593"/>
                  </a:ext>
                </a:extLst>
              </a:tr>
              <a:tr h="316525">
                <a:tc>
                  <a:txBody>
                    <a:bodyPr/>
                    <a:lstStyle/>
                    <a:p>
                      <a:r>
                        <a:rPr lang="en-US" b="1"/>
                        <a:t>Elective </a:t>
                      </a:r>
                    </a:p>
                  </a:txBody>
                  <a:tcPr/>
                </a:tc>
                <a:tc>
                  <a:txBody>
                    <a:bodyPr/>
                    <a:lstStyle/>
                    <a:p>
                      <a:r>
                        <a:rPr lang="en-US" b="1"/>
                        <a:t>Elective</a:t>
                      </a:r>
                    </a:p>
                  </a:txBody>
                  <a:tcPr/>
                </a:tc>
                <a:tc>
                  <a:txBody>
                    <a:bodyPr/>
                    <a:lstStyle/>
                    <a:p>
                      <a:r>
                        <a:rPr lang="en-US" b="1"/>
                        <a:t>Elective</a:t>
                      </a:r>
                    </a:p>
                  </a:txBody>
                  <a:tcPr/>
                </a:tc>
                <a:tc>
                  <a:txBody>
                    <a:bodyPr/>
                    <a:lstStyle/>
                    <a:p>
                      <a:r>
                        <a:rPr lang="en-US"/>
                        <a:t>Elective</a:t>
                      </a:r>
                    </a:p>
                  </a:txBody>
                  <a:tcPr/>
                </a:tc>
                <a:extLst>
                  <a:ext uri="{0D108BD9-81ED-4DB2-BD59-A6C34878D82A}">
                    <a16:rowId xmlns:a16="http://schemas.microsoft.com/office/drawing/2014/main" val="75349526"/>
                  </a:ext>
                </a:extLst>
              </a:tr>
              <a:tr h="316525">
                <a:tc>
                  <a:txBody>
                    <a:bodyPr/>
                    <a:lstStyle/>
                    <a:p>
                      <a:r>
                        <a:rPr lang="en-US"/>
                        <a:t>Elective</a:t>
                      </a:r>
                    </a:p>
                  </a:txBody>
                  <a:tcPr/>
                </a:tc>
                <a:tc>
                  <a:txBody>
                    <a:bodyPr/>
                    <a:lstStyle/>
                    <a:p>
                      <a:r>
                        <a:rPr lang="en-US"/>
                        <a:t>Elective</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3677090194"/>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403596" y="5254074"/>
            <a:ext cx="10950204" cy="1200329"/>
          </a:xfrm>
          <a:prstGeom prst="rect">
            <a:avLst/>
          </a:prstGeom>
          <a:noFill/>
        </p:spPr>
        <p:txBody>
          <a:bodyPr wrap="square" rtlCol="0">
            <a:spAutoFit/>
          </a:bodyPr>
          <a:lstStyle/>
          <a:p>
            <a:r>
              <a:rPr lang="en-US" i="1"/>
              <a:t>For the Regional Skills Center- some CTE courses will be taken at the home high school while others will be at the Skills Center.</a:t>
            </a:r>
          </a:p>
          <a:p>
            <a:r>
              <a:rPr lang="en-US" i="1"/>
              <a:t>Bold Courses are graduation requirements- also must have 6 elective credits.</a:t>
            </a:r>
          </a:p>
          <a:p>
            <a:endParaRPr lang="en-US" i="1"/>
          </a:p>
        </p:txBody>
      </p:sp>
    </p:spTree>
    <p:extLst>
      <p:ext uri="{BB962C8B-B14F-4D97-AF65-F5344CB8AC3E}">
        <p14:creationId xmlns:p14="http://schemas.microsoft.com/office/powerpoint/2010/main" val="30802750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528C-995E-4D32-AB65-09F05BDAB76E}"/>
              </a:ext>
            </a:extLst>
          </p:cNvPr>
          <p:cNvSpPr>
            <a:spLocks noGrp="1"/>
          </p:cNvSpPr>
          <p:nvPr>
            <p:ph type="title"/>
          </p:nvPr>
        </p:nvSpPr>
        <p:spPr>
          <a:xfrm>
            <a:off x="838200" y="-131078"/>
            <a:ext cx="10515600" cy="874952"/>
          </a:xfrm>
        </p:spPr>
        <p:txBody>
          <a:bodyPr/>
          <a:lstStyle/>
          <a:p>
            <a:r>
              <a:rPr lang="en-US"/>
              <a:t>For More Information</a:t>
            </a:r>
          </a:p>
        </p:txBody>
      </p:sp>
      <p:graphicFrame>
        <p:nvGraphicFramePr>
          <p:cNvPr id="4" name="Table 4">
            <a:extLst>
              <a:ext uri="{FF2B5EF4-FFF2-40B4-BE49-F238E27FC236}">
                <a16:creationId xmlns:a16="http://schemas.microsoft.com/office/drawing/2014/main" id="{C90D2C03-C57B-46EA-B566-6D583E3C11C7}"/>
              </a:ext>
            </a:extLst>
          </p:cNvPr>
          <p:cNvGraphicFramePr>
            <a:graphicFrameLocks noGrp="1"/>
          </p:cNvGraphicFramePr>
          <p:nvPr>
            <p:ph idx="1"/>
          </p:nvPr>
        </p:nvGraphicFramePr>
        <p:xfrm>
          <a:off x="144380" y="743874"/>
          <a:ext cx="11742820" cy="4976395"/>
        </p:xfrm>
        <a:graphic>
          <a:graphicData uri="http://schemas.openxmlformats.org/drawingml/2006/table">
            <a:tbl>
              <a:tblPr firstRow="1" bandRow="1">
                <a:tableStyleId>{69CF1AB2-1976-4502-BF36-3FF5EA218861}</a:tableStyleId>
              </a:tblPr>
              <a:tblGrid>
                <a:gridCol w="3769886">
                  <a:extLst>
                    <a:ext uri="{9D8B030D-6E8A-4147-A177-3AD203B41FA5}">
                      <a16:colId xmlns:a16="http://schemas.microsoft.com/office/drawing/2014/main" val="2334710820"/>
                    </a:ext>
                  </a:extLst>
                </a:gridCol>
                <a:gridCol w="3986467">
                  <a:extLst>
                    <a:ext uri="{9D8B030D-6E8A-4147-A177-3AD203B41FA5}">
                      <a16:colId xmlns:a16="http://schemas.microsoft.com/office/drawing/2014/main" val="3484543582"/>
                    </a:ext>
                  </a:extLst>
                </a:gridCol>
                <a:gridCol w="3986467">
                  <a:extLst>
                    <a:ext uri="{9D8B030D-6E8A-4147-A177-3AD203B41FA5}">
                      <a16:colId xmlns:a16="http://schemas.microsoft.com/office/drawing/2014/main" val="541294252"/>
                    </a:ext>
                  </a:extLst>
                </a:gridCol>
              </a:tblGrid>
              <a:tr h="1793681">
                <a:tc>
                  <a:txBody>
                    <a:bodyPr/>
                    <a:lstStyle/>
                    <a:p>
                      <a:r>
                        <a:rPr lang="en-US" sz="2800"/>
                        <a:t>Dixon High School</a:t>
                      </a:r>
                    </a:p>
                    <a:p>
                      <a:r>
                        <a:rPr lang="en-US" sz="2800" b="0"/>
                        <a:t>Marc Hart</a:t>
                      </a:r>
                    </a:p>
                    <a:p>
                      <a:r>
                        <a:rPr lang="en-US" sz="2800" b="0"/>
                        <a:t>Yulissa Balsamo</a:t>
                      </a:r>
                    </a:p>
                  </a:txBody>
                  <a:tcPr/>
                </a:tc>
                <a:tc>
                  <a:txBody>
                    <a:bodyPr/>
                    <a:lstStyle/>
                    <a:p>
                      <a:r>
                        <a:rPr lang="en-US" sz="2800"/>
                        <a:t>Jacksonville High School</a:t>
                      </a:r>
                    </a:p>
                    <a:p>
                      <a:r>
                        <a:rPr lang="en-US" sz="2800" b="0"/>
                        <a:t>Courtney Abadiotakis</a:t>
                      </a:r>
                    </a:p>
                    <a:p>
                      <a:r>
                        <a:rPr lang="en-US" sz="2800" b="0"/>
                        <a:t>Laura Cox</a:t>
                      </a:r>
                    </a:p>
                    <a:p>
                      <a:r>
                        <a:rPr lang="en-US" sz="2800" b="0"/>
                        <a:t>Page Humphrey</a:t>
                      </a:r>
                    </a:p>
                  </a:txBody>
                  <a:tcPr/>
                </a:tc>
                <a:tc>
                  <a:txBody>
                    <a:bodyPr/>
                    <a:lstStyle/>
                    <a:p>
                      <a:r>
                        <a:rPr lang="en-US" sz="2800"/>
                        <a:t>Northside High School</a:t>
                      </a:r>
                    </a:p>
                    <a:p>
                      <a:r>
                        <a:rPr lang="en-US" sz="2800" b="0"/>
                        <a:t>Lydia Shively</a:t>
                      </a:r>
                    </a:p>
                    <a:p>
                      <a:r>
                        <a:rPr lang="en-US" sz="2800" b="0"/>
                        <a:t>Janice Barbee</a:t>
                      </a:r>
                    </a:p>
                    <a:p>
                      <a:r>
                        <a:rPr lang="en-US" sz="2800" b="0"/>
                        <a:t>Dalton Berry</a:t>
                      </a:r>
                    </a:p>
                  </a:txBody>
                  <a:tcPr/>
                </a:tc>
                <a:extLst>
                  <a:ext uri="{0D108BD9-81ED-4DB2-BD59-A6C34878D82A}">
                    <a16:rowId xmlns:a16="http://schemas.microsoft.com/office/drawing/2014/main" val="1614929474"/>
                  </a:ext>
                </a:extLst>
              </a:tr>
              <a:tr h="1379755">
                <a:tc>
                  <a:txBody>
                    <a:bodyPr/>
                    <a:lstStyle/>
                    <a:p>
                      <a:r>
                        <a:rPr lang="en-US" sz="2800" b="1"/>
                        <a:t>Onslow Early College HS</a:t>
                      </a:r>
                    </a:p>
                    <a:p>
                      <a:r>
                        <a:rPr lang="en-US" sz="2800"/>
                        <a:t>Daveria Hutsell</a:t>
                      </a:r>
                    </a:p>
                  </a:txBody>
                  <a:tcPr/>
                </a:tc>
                <a:tc>
                  <a:txBody>
                    <a:bodyPr/>
                    <a:lstStyle/>
                    <a:p>
                      <a:r>
                        <a:rPr lang="en-US" sz="2800" b="1"/>
                        <a:t>Onslow Virtual HS</a:t>
                      </a:r>
                    </a:p>
                    <a:p>
                      <a:r>
                        <a:rPr lang="en-US" sz="2800"/>
                        <a:t>Lou Caratelli</a:t>
                      </a:r>
                    </a:p>
                    <a:p>
                      <a:r>
                        <a:rPr lang="en-US" sz="2800"/>
                        <a:t>Angela Brown</a:t>
                      </a:r>
                    </a:p>
                  </a:txBody>
                  <a:tcPr/>
                </a:tc>
                <a:tc>
                  <a:txBody>
                    <a:bodyPr/>
                    <a:lstStyle/>
                    <a:p>
                      <a:r>
                        <a:rPr lang="en-US" sz="2800" b="1"/>
                        <a:t>Richlands High School</a:t>
                      </a:r>
                    </a:p>
                    <a:p>
                      <a:r>
                        <a:rPr lang="en-US" sz="2800"/>
                        <a:t>Nicole Cox</a:t>
                      </a:r>
                    </a:p>
                    <a:p>
                      <a:r>
                        <a:rPr lang="en-US" sz="2800"/>
                        <a:t>Kerstin Stiffler</a:t>
                      </a:r>
                    </a:p>
                  </a:txBody>
                  <a:tcPr/>
                </a:tc>
                <a:extLst>
                  <a:ext uri="{0D108BD9-81ED-4DB2-BD59-A6C34878D82A}">
                    <a16:rowId xmlns:a16="http://schemas.microsoft.com/office/drawing/2014/main" val="3252397147"/>
                  </a:ext>
                </a:extLst>
              </a:tr>
              <a:tr h="1793681">
                <a:tc>
                  <a:txBody>
                    <a:bodyPr/>
                    <a:lstStyle/>
                    <a:p>
                      <a:r>
                        <a:rPr lang="en-US" sz="2800" b="1"/>
                        <a:t>Southwest High School</a:t>
                      </a:r>
                    </a:p>
                    <a:p>
                      <a:r>
                        <a:rPr lang="en-US" sz="2800" b="0"/>
                        <a:t>Kimberly Edwards</a:t>
                      </a:r>
                    </a:p>
                    <a:p>
                      <a:r>
                        <a:rPr lang="en-US" sz="2800" b="0"/>
                        <a:t>Angela Thomas</a:t>
                      </a:r>
                    </a:p>
                  </a:txBody>
                  <a:tcPr/>
                </a:tc>
                <a:tc>
                  <a:txBody>
                    <a:bodyPr/>
                    <a:lstStyle/>
                    <a:p>
                      <a:r>
                        <a:rPr lang="en-US" sz="2800" b="1"/>
                        <a:t>Swansboro High School</a:t>
                      </a:r>
                    </a:p>
                    <a:p>
                      <a:r>
                        <a:rPr lang="en-US" sz="2800"/>
                        <a:t>Calvin Craig</a:t>
                      </a:r>
                    </a:p>
                    <a:p>
                      <a:r>
                        <a:rPr lang="en-US" sz="2800"/>
                        <a:t>Nicole Rains</a:t>
                      </a:r>
                    </a:p>
                  </a:txBody>
                  <a:tcPr/>
                </a:tc>
                <a:tc>
                  <a:txBody>
                    <a:bodyPr/>
                    <a:lstStyle/>
                    <a:p>
                      <a:r>
                        <a:rPr lang="en-US" sz="2800" b="1"/>
                        <a:t>White Oak High School</a:t>
                      </a:r>
                    </a:p>
                    <a:p>
                      <a:r>
                        <a:rPr lang="en-US" sz="2800"/>
                        <a:t>Kristina Bowker</a:t>
                      </a:r>
                    </a:p>
                    <a:p>
                      <a:r>
                        <a:rPr lang="en-US" sz="2800"/>
                        <a:t>Sandra Young</a:t>
                      </a:r>
                    </a:p>
                    <a:p>
                      <a:r>
                        <a:rPr lang="en-US" sz="2800"/>
                        <a:t>Rena McAllister</a:t>
                      </a:r>
                    </a:p>
                  </a:txBody>
                  <a:tcPr/>
                </a:tc>
                <a:extLst>
                  <a:ext uri="{0D108BD9-81ED-4DB2-BD59-A6C34878D82A}">
                    <a16:rowId xmlns:a16="http://schemas.microsoft.com/office/drawing/2014/main" val="723189234"/>
                  </a:ext>
                </a:extLst>
              </a:tr>
            </a:tbl>
          </a:graphicData>
        </a:graphic>
      </p:graphicFrame>
    </p:spTree>
    <p:extLst>
      <p:ext uri="{BB962C8B-B14F-4D97-AF65-F5344CB8AC3E}">
        <p14:creationId xmlns:p14="http://schemas.microsoft.com/office/powerpoint/2010/main" val="19334513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ACA1963-8C69-4FC3-B5AB-641348C4AE4F}"/>
              </a:ext>
            </a:extLst>
          </p:cNvPr>
          <p:cNvGraphicFramePr>
            <a:graphicFrameLocks noGrp="1"/>
          </p:cNvGraphicFramePr>
          <p:nvPr>
            <p:ph idx="1"/>
          </p:nvPr>
        </p:nvGraphicFramePr>
        <p:xfrm>
          <a:off x="87085" y="1190410"/>
          <a:ext cx="12017829" cy="5286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E8467725-A003-47E2-B668-4F47E5D67784}" type="slidenum">
              <a:rPr lang="en-US" sz="2400" smtClean="0">
                <a:solidFill>
                  <a:schemeClr val="bg1"/>
                </a:solidFill>
              </a:rPr>
              <a:t>37</a:t>
            </a:fld>
            <a:endParaRPr lang="en-US" sz="2400">
              <a:solidFill>
                <a:schemeClr val="bg1"/>
              </a:solidFill>
            </a:endParaRPr>
          </a:p>
        </p:txBody>
      </p:sp>
      <p:pic>
        <p:nvPicPr>
          <p:cNvPr id="6" name="Picture 5">
            <a:extLst>
              <a:ext uri="{FF2B5EF4-FFF2-40B4-BE49-F238E27FC236}">
                <a16:creationId xmlns:a16="http://schemas.microsoft.com/office/drawing/2014/main" id="{35CE5CD3-F15E-4300-A529-CA1796A45522}"/>
              </a:ext>
            </a:extLst>
          </p:cNvPr>
          <p:cNvPicPr>
            <a:picLocks noChangeAspect="1"/>
          </p:cNvPicPr>
          <p:nvPr/>
        </p:nvPicPr>
        <p:blipFill rotWithShape="1">
          <a:blip r:embed="rId8">
            <a:duotone>
              <a:prstClr val="black"/>
              <a:prstClr val="white"/>
            </a:duotone>
          </a:blip>
          <a:srcRect/>
          <a:stretch/>
        </p:blipFill>
        <p:spPr>
          <a:xfrm>
            <a:off x="5042114" y="582480"/>
            <a:ext cx="2107769" cy="2107769"/>
          </a:xfrm>
          <a:custGeom>
            <a:avLst/>
            <a:gdLst/>
            <a:ahLst/>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pic>
    </p:spTree>
    <p:extLst>
      <p:ext uri="{BB962C8B-B14F-4D97-AF65-F5344CB8AC3E}">
        <p14:creationId xmlns:p14="http://schemas.microsoft.com/office/powerpoint/2010/main" val="4081043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lstStyle/>
          <a:p>
            <a:r>
              <a:rPr lang="en-US"/>
              <a:t>Sample Advanced Arts Plan</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nvPr>
        </p:nvGraphicFramePr>
        <p:xfrm>
          <a:off x="838200" y="660018"/>
          <a:ext cx="10515600" cy="43891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070162539"/>
                    </a:ext>
                  </a:extLst>
                </a:gridCol>
                <a:gridCol w="2628900">
                  <a:extLst>
                    <a:ext uri="{9D8B030D-6E8A-4147-A177-3AD203B41FA5}">
                      <a16:colId xmlns:a16="http://schemas.microsoft.com/office/drawing/2014/main" val="218977744"/>
                    </a:ext>
                  </a:extLst>
                </a:gridCol>
                <a:gridCol w="2628900">
                  <a:extLst>
                    <a:ext uri="{9D8B030D-6E8A-4147-A177-3AD203B41FA5}">
                      <a16:colId xmlns:a16="http://schemas.microsoft.com/office/drawing/2014/main" val="1992206318"/>
                    </a:ext>
                  </a:extLst>
                </a:gridCol>
                <a:gridCol w="2628900">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a:t>
                      </a:r>
                    </a:p>
                  </a:txBody>
                  <a:tcPr/>
                </a:tc>
                <a:tc>
                  <a:txBody>
                    <a:bodyPr/>
                    <a:lstStyle/>
                    <a:p>
                      <a:r>
                        <a:rPr lang="en-US" b="1"/>
                        <a:t>Math II</a:t>
                      </a:r>
                    </a:p>
                  </a:txBody>
                  <a:tcPr/>
                </a:tc>
                <a:tc>
                  <a:txBody>
                    <a:bodyPr/>
                    <a:lstStyle/>
                    <a:p>
                      <a:r>
                        <a:rPr lang="en-US" b="1"/>
                        <a:t>Math III</a:t>
                      </a:r>
                    </a:p>
                  </a:txBody>
                  <a:tcPr/>
                </a:tc>
                <a:tc>
                  <a:txBody>
                    <a:bodyPr/>
                    <a:lstStyle/>
                    <a:p>
                      <a:r>
                        <a:rPr lang="en-US" b="1"/>
                        <a:t>Fourth Math Aligned with Post-High School Plans</a:t>
                      </a:r>
                    </a:p>
                  </a:txBody>
                  <a:tcPr/>
                </a:tc>
                <a:extLst>
                  <a:ext uri="{0D108BD9-81ED-4DB2-BD59-A6C34878D82A}">
                    <a16:rowId xmlns:a16="http://schemas.microsoft.com/office/drawing/2014/main" val="3208618749"/>
                  </a:ext>
                </a:extLst>
              </a:tr>
              <a:tr h="316525">
                <a:tc>
                  <a:txBody>
                    <a:bodyPr/>
                    <a:lstStyle/>
                    <a:p>
                      <a:r>
                        <a:rPr lang="en-US" b="1"/>
                        <a:t>English I</a:t>
                      </a:r>
                    </a:p>
                  </a:txBody>
                  <a:tcPr/>
                </a:tc>
                <a:tc>
                  <a:txBody>
                    <a:bodyPr/>
                    <a:lstStyle/>
                    <a:p>
                      <a:r>
                        <a:rPr lang="en-US" b="1"/>
                        <a:t>English II</a:t>
                      </a:r>
                    </a:p>
                  </a:txBody>
                  <a:tcPr/>
                </a:tc>
                <a:tc>
                  <a:txBody>
                    <a:bodyPr/>
                    <a:lstStyle/>
                    <a:p>
                      <a:r>
                        <a:rPr lang="en-US" b="1"/>
                        <a:t>English III</a:t>
                      </a:r>
                    </a:p>
                  </a:txBody>
                  <a:tcPr/>
                </a:tc>
                <a:tc>
                  <a:txBody>
                    <a:bodyPr/>
                    <a:lstStyle/>
                    <a:p>
                      <a:r>
                        <a:rPr lang="en-US" b="1"/>
                        <a:t>English IV</a:t>
                      </a:r>
                    </a:p>
                  </a:txBody>
                  <a:tcPr/>
                </a:tc>
                <a:extLst>
                  <a:ext uri="{0D108BD9-81ED-4DB2-BD59-A6C34878D82A}">
                    <a16:rowId xmlns:a16="http://schemas.microsoft.com/office/drawing/2014/main" val="2929321895"/>
                  </a:ext>
                </a:extLst>
              </a:tr>
              <a:tr h="553919">
                <a:tc>
                  <a:txBody>
                    <a:bodyPr/>
                    <a:lstStyle/>
                    <a:p>
                      <a:r>
                        <a:rPr lang="en-US" b="1"/>
                        <a:t>Earth and Environmental Science</a:t>
                      </a:r>
                    </a:p>
                  </a:txBody>
                  <a:tcPr/>
                </a:tc>
                <a:tc>
                  <a:txBody>
                    <a:bodyPr/>
                    <a:lstStyle/>
                    <a:p>
                      <a:r>
                        <a:rPr lang="en-US" b="1"/>
                        <a:t>Biology</a:t>
                      </a:r>
                    </a:p>
                  </a:txBody>
                  <a:tcPr/>
                </a:tc>
                <a:tc>
                  <a:txBody>
                    <a:bodyPr/>
                    <a:lstStyle/>
                    <a:p>
                      <a:r>
                        <a:rPr lang="en-US" b="1"/>
                        <a:t>Physical Science/</a:t>
                      </a:r>
                    </a:p>
                    <a:p>
                      <a:r>
                        <a:rPr lang="en-US" b="1"/>
                        <a:t>Chemistry</a:t>
                      </a:r>
                    </a:p>
                  </a:txBody>
                  <a:tcPr/>
                </a:tc>
                <a:tc>
                  <a:txBody>
                    <a:bodyPr/>
                    <a:lstStyle/>
                    <a:p>
                      <a:r>
                        <a:rPr lang="en-US"/>
                        <a:t>Elective</a:t>
                      </a:r>
                    </a:p>
                  </a:txBody>
                  <a:tcPr/>
                </a:tc>
                <a:extLst>
                  <a:ext uri="{0D108BD9-81ED-4DB2-BD59-A6C34878D82A}">
                    <a16:rowId xmlns:a16="http://schemas.microsoft.com/office/drawing/2014/main" val="3282144298"/>
                  </a:ext>
                </a:extLst>
              </a:tr>
              <a:tr h="553919">
                <a:tc>
                  <a:txBody>
                    <a:bodyPr/>
                    <a:lstStyle/>
                    <a:p>
                      <a:r>
                        <a:rPr lang="en-US" b="1"/>
                        <a:t>World History</a:t>
                      </a:r>
                    </a:p>
                  </a:txBody>
                  <a:tcPr/>
                </a:tc>
                <a:tc>
                  <a:txBody>
                    <a:bodyPr/>
                    <a:lstStyle/>
                    <a:p>
                      <a:r>
                        <a:rPr lang="en-US" b="1"/>
                        <a:t>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1161561254"/>
                  </a:ext>
                </a:extLst>
              </a:tr>
              <a:tr h="316525">
                <a:tc>
                  <a:txBody>
                    <a:bodyPr/>
                    <a:lstStyle/>
                    <a:p>
                      <a:r>
                        <a:rPr lang="en-US"/>
                        <a:t>Spanish I</a:t>
                      </a:r>
                    </a:p>
                  </a:txBody>
                  <a:tcPr/>
                </a:tc>
                <a:tc>
                  <a:txBody>
                    <a:bodyPr/>
                    <a:lstStyle/>
                    <a:p>
                      <a:r>
                        <a:rPr lang="en-US"/>
                        <a:t>Spanish II</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3245155816"/>
                  </a:ext>
                </a:extLst>
              </a:tr>
              <a:tr h="316525">
                <a:tc>
                  <a:txBody>
                    <a:bodyPr/>
                    <a:lstStyle/>
                    <a:p>
                      <a:r>
                        <a:rPr lang="en-US" b="1"/>
                        <a:t>Physical Education (PE) with CPR</a:t>
                      </a:r>
                    </a:p>
                  </a:txBody>
                  <a:tcPr/>
                </a:tc>
                <a:tc>
                  <a:txBody>
                    <a:bodyPr/>
                    <a:lstStyle/>
                    <a:p>
                      <a:r>
                        <a:rPr lang="en-US" b="1"/>
                        <a:t>Elective</a:t>
                      </a:r>
                    </a:p>
                  </a:txBody>
                  <a:tcPr/>
                </a:tc>
                <a:tc>
                  <a:txBody>
                    <a:bodyPr/>
                    <a:lstStyle/>
                    <a:p>
                      <a:r>
                        <a:rPr lang="en-US" b="1"/>
                        <a:t>Elective</a:t>
                      </a:r>
                    </a:p>
                  </a:txBody>
                  <a:tcPr/>
                </a:tc>
                <a:tc>
                  <a:txBody>
                    <a:bodyPr/>
                    <a:lstStyle/>
                    <a:p>
                      <a:r>
                        <a:rPr lang="en-US" b="1"/>
                        <a:t>Elective</a:t>
                      </a:r>
                    </a:p>
                  </a:txBody>
                  <a:tcPr/>
                </a:tc>
                <a:extLst>
                  <a:ext uri="{0D108BD9-81ED-4DB2-BD59-A6C34878D82A}">
                    <a16:rowId xmlns:a16="http://schemas.microsoft.com/office/drawing/2014/main" val="61334593"/>
                  </a:ext>
                </a:extLst>
              </a:tr>
              <a:tr h="316525">
                <a:tc>
                  <a:txBody>
                    <a:bodyPr/>
                    <a:lstStyle/>
                    <a:p>
                      <a:r>
                        <a:rPr lang="en-US" b="1"/>
                        <a:t>Elective </a:t>
                      </a:r>
                    </a:p>
                  </a:txBody>
                  <a:tcPr/>
                </a:tc>
                <a:tc>
                  <a:txBody>
                    <a:bodyPr/>
                    <a:lstStyle/>
                    <a:p>
                      <a:r>
                        <a:rPr lang="en-US" b="1"/>
                        <a:t>Elective</a:t>
                      </a:r>
                    </a:p>
                  </a:txBody>
                  <a:tcPr/>
                </a:tc>
                <a:tc>
                  <a:txBody>
                    <a:bodyPr/>
                    <a:lstStyle/>
                    <a:p>
                      <a:r>
                        <a:rPr lang="en-US" b="1"/>
                        <a:t>Elective</a:t>
                      </a:r>
                    </a:p>
                  </a:txBody>
                  <a:tcPr/>
                </a:tc>
                <a:tc>
                  <a:txBody>
                    <a:bodyPr/>
                    <a:lstStyle/>
                    <a:p>
                      <a:r>
                        <a:rPr lang="en-US"/>
                        <a:t>Elective</a:t>
                      </a:r>
                    </a:p>
                  </a:txBody>
                  <a:tcPr/>
                </a:tc>
                <a:extLst>
                  <a:ext uri="{0D108BD9-81ED-4DB2-BD59-A6C34878D82A}">
                    <a16:rowId xmlns:a16="http://schemas.microsoft.com/office/drawing/2014/main" val="75349526"/>
                  </a:ext>
                </a:extLst>
              </a:tr>
              <a:tr h="316525">
                <a:tc>
                  <a:txBody>
                    <a:bodyPr/>
                    <a:lstStyle/>
                    <a:p>
                      <a:r>
                        <a:rPr lang="en-US"/>
                        <a:t>Elective</a:t>
                      </a:r>
                    </a:p>
                  </a:txBody>
                  <a:tcPr/>
                </a:tc>
                <a:tc>
                  <a:txBody>
                    <a:bodyPr/>
                    <a:lstStyle/>
                    <a:p>
                      <a:r>
                        <a:rPr lang="en-US"/>
                        <a:t>Elective</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549406627"/>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838200" y="4997653"/>
            <a:ext cx="1051560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There are approximately 32 course opportunities between 9</a:t>
            </a:r>
            <a:r>
              <a:rPr kumimoji="0" lang="en-US" sz="18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and 12</a:t>
            </a:r>
            <a:r>
              <a:rPr kumimoji="0" lang="en-US" sz="18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grade for a student.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There are 22 required credits during these four years.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Students can take more than one credit from a content area in the same school year.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6 Electives are required for graduation- more are possible and can be from many different areas.</a:t>
            </a:r>
          </a:p>
        </p:txBody>
      </p:sp>
    </p:spTree>
    <p:extLst>
      <p:ext uri="{BB962C8B-B14F-4D97-AF65-F5344CB8AC3E}">
        <p14:creationId xmlns:p14="http://schemas.microsoft.com/office/powerpoint/2010/main" val="16818573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lstStyle/>
          <a:p>
            <a:r>
              <a:rPr lang="en-US"/>
              <a:t>Sample Advanced Arts Plan</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nvPr>
        </p:nvGraphicFramePr>
        <p:xfrm>
          <a:off x="838200" y="660018"/>
          <a:ext cx="10515600" cy="43891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070162539"/>
                    </a:ext>
                  </a:extLst>
                </a:gridCol>
                <a:gridCol w="2628900">
                  <a:extLst>
                    <a:ext uri="{9D8B030D-6E8A-4147-A177-3AD203B41FA5}">
                      <a16:colId xmlns:a16="http://schemas.microsoft.com/office/drawing/2014/main" val="218977744"/>
                    </a:ext>
                  </a:extLst>
                </a:gridCol>
                <a:gridCol w="2628900">
                  <a:extLst>
                    <a:ext uri="{9D8B030D-6E8A-4147-A177-3AD203B41FA5}">
                      <a16:colId xmlns:a16="http://schemas.microsoft.com/office/drawing/2014/main" val="1992206318"/>
                    </a:ext>
                  </a:extLst>
                </a:gridCol>
                <a:gridCol w="2628900">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a:t>
                      </a:r>
                    </a:p>
                  </a:txBody>
                  <a:tcPr/>
                </a:tc>
                <a:tc>
                  <a:txBody>
                    <a:bodyPr/>
                    <a:lstStyle/>
                    <a:p>
                      <a:r>
                        <a:rPr lang="en-US" b="1"/>
                        <a:t>Math II</a:t>
                      </a:r>
                    </a:p>
                  </a:txBody>
                  <a:tcPr/>
                </a:tc>
                <a:tc>
                  <a:txBody>
                    <a:bodyPr/>
                    <a:lstStyle/>
                    <a:p>
                      <a:r>
                        <a:rPr lang="en-US" b="1"/>
                        <a:t>Math III</a:t>
                      </a:r>
                    </a:p>
                  </a:txBody>
                  <a:tcPr/>
                </a:tc>
                <a:tc>
                  <a:txBody>
                    <a:bodyPr/>
                    <a:lstStyle/>
                    <a:p>
                      <a:r>
                        <a:rPr lang="en-US" b="1"/>
                        <a:t>Fourth Math Aligned with Post-High School Plans</a:t>
                      </a:r>
                    </a:p>
                  </a:txBody>
                  <a:tcPr/>
                </a:tc>
                <a:extLst>
                  <a:ext uri="{0D108BD9-81ED-4DB2-BD59-A6C34878D82A}">
                    <a16:rowId xmlns:a16="http://schemas.microsoft.com/office/drawing/2014/main" val="3208618749"/>
                  </a:ext>
                </a:extLst>
              </a:tr>
              <a:tr h="316525">
                <a:tc>
                  <a:txBody>
                    <a:bodyPr/>
                    <a:lstStyle/>
                    <a:p>
                      <a:r>
                        <a:rPr lang="en-US" b="1"/>
                        <a:t>English I</a:t>
                      </a:r>
                    </a:p>
                  </a:txBody>
                  <a:tcPr/>
                </a:tc>
                <a:tc>
                  <a:txBody>
                    <a:bodyPr/>
                    <a:lstStyle/>
                    <a:p>
                      <a:r>
                        <a:rPr lang="en-US" b="1"/>
                        <a:t>English II</a:t>
                      </a:r>
                    </a:p>
                  </a:txBody>
                  <a:tcPr/>
                </a:tc>
                <a:tc>
                  <a:txBody>
                    <a:bodyPr/>
                    <a:lstStyle/>
                    <a:p>
                      <a:r>
                        <a:rPr lang="en-US" b="1"/>
                        <a:t>English III</a:t>
                      </a:r>
                    </a:p>
                  </a:txBody>
                  <a:tcPr/>
                </a:tc>
                <a:tc>
                  <a:txBody>
                    <a:bodyPr/>
                    <a:lstStyle/>
                    <a:p>
                      <a:r>
                        <a:rPr lang="en-US" b="1"/>
                        <a:t>English IV</a:t>
                      </a:r>
                    </a:p>
                  </a:txBody>
                  <a:tcPr/>
                </a:tc>
                <a:extLst>
                  <a:ext uri="{0D108BD9-81ED-4DB2-BD59-A6C34878D82A}">
                    <a16:rowId xmlns:a16="http://schemas.microsoft.com/office/drawing/2014/main" val="2929321895"/>
                  </a:ext>
                </a:extLst>
              </a:tr>
              <a:tr h="553919">
                <a:tc>
                  <a:txBody>
                    <a:bodyPr/>
                    <a:lstStyle/>
                    <a:p>
                      <a:r>
                        <a:rPr lang="en-US" b="1"/>
                        <a:t>Earth and Environmental Science</a:t>
                      </a:r>
                    </a:p>
                  </a:txBody>
                  <a:tcPr/>
                </a:tc>
                <a:tc>
                  <a:txBody>
                    <a:bodyPr/>
                    <a:lstStyle/>
                    <a:p>
                      <a:r>
                        <a:rPr lang="en-US" b="1"/>
                        <a:t>Biology</a:t>
                      </a:r>
                    </a:p>
                  </a:txBody>
                  <a:tcPr/>
                </a:tc>
                <a:tc>
                  <a:txBody>
                    <a:bodyPr/>
                    <a:lstStyle/>
                    <a:p>
                      <a:r>
                        <a:rPr lang="en-US" b="1"/>
                        <a:t>Physical Science/</a:t>
                      </a:r>
                    </a:p>
                    <a:p>
                      <a:r>
                        <a:rPr lang="en-US" b="1"/>
                        <a:t>Chemistry</a:t>
                      </a:r>
                    </a:p>
                  </a:txBody>
                  <a:tcPr/>
                </a:tc>
                <a:tc>
                  <a:txBody>
                    <a:bodyPr/>
                    <a:lstStyle/>
                    <a:p>
                      <a:r>
                        <a:rPr lang="en-US"/>
                        <a:t>Elective</a:t>
                      </a:r>
                    </a:p>
                  </a:txBody>
                  <a:tcPr/>
                </a:tc>
                <a:extLst>
                  <a:ext uri="{0D108BD9-81ED-4DB2-BD59-A6C34878D82A}">
                    <a16:rowId xmlns:a16="http://schemas.microsoft.com/office/drawing/2014/main" val="3282144298"/>
                  </a:ext>
                </a:extLst>
              </a:tr>
              <a:tr h="553919">
                <a:tc>
                  <a:txBody>
                    <a:bodyPr/>
                    <a:lstStyle/>
                    <a:p>
                      <a:r>
                        <a:rPr lang="en-US" b="1"/>
                        <a:t>World History</a:t>
                      </a:r>
                    </a:p>
                  </a:txBody>
                  <a:tcPr/>
                </a:tc>
                <a:tc>
                  <a:txBody>
                    <a:bodyPr/>
                    <a:lstStyle/>
                    <a:p>
                      <a:r>
                        <a:rPr lang="en-US" b="1"/>
                        <a:t>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1161561254"/>
                  </a:ext>
                </a:extLst>
              </a:tr>
              <a:tr h="316525">
                <a:tc>
                  <a:txBody>
                    <a:bodyPr/>
                    <a:lstStyle/>
                    <a:p>
                      <a:r>
                        <a:rPr lang="en-US"/>
                        <a:t>Spanish I</a:t>
                      </a:r>
                    </a:p>
                  </a:txBody>
                  <a:tcPr/>
                </a:tc>
                <a:tc>
                  <a:txBody>
                    <a:bodyPr/>
                    <a:lstStyle/>
                    <a:p>
                      <a:r>
                        <a:rPr lang="en-US"/>
                        <a:t>Spanish II</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3245155816"/>
                  </a:ext>
                </a:extLst>
              </a:tr>
              <a:tr h="316525">
                <a:tc>
                  <a:txBody>
                    <a:bodyPr/>
                    <a:lstStyle/>
                    <a:p>
                      <a:r>
                        <a:rPr lang="en-US" b="1"/>
                        <a:t>Physical Education (PE) with CPR</a:t>
                      </a:r>
                    </a:p>
                  </a:txBody>
                  <a:tcPr/>
                </a:tc>
                <a:tc>
                  <a:txBody>
                    <a:bodyPr/>
                    <a:lstStyle/>
                    <a:p>
                      <a:r>
                        <a:rPr lang="en-US" b="1"/>
                        <a:t>Arts Elective</a:t>
                      </a:r>
                    </a:p>
                  </a:txBody>
                  <a:tcPr/>
                </a:tc>
                <a:tc>
                  <a:txBody>
                    <a:bodyPr/>
                    <a:lstStyle/>
                    <a:p>
                      <a:r>
                        <a:rPr lang="en-US" b="1"/>
                        <a:t>Arts Elective</a:t>
                      </a:r>
                    </a:p>
                  </a:txBody>
                  <a:tcPr/>
                </a:tc>
                <a:tc>
                  <a:txBody>
                    <a:bodyPr/>
                    <a:lstStyle/>
                    <a:p>
                      <a:r>
                        <a:rPr lang="en-US" b="1"/>
                        <a:t>Arts Elective</a:t>
                      </a:r>
                    </a:p>
                  </a:txBody>
                  <a:tcPr/>
                </a:tc>
                <a:extLst>
                  <a:ext uri="{0D108BD9-81ED-4DB2-BD59-A6C34878D82A}">
                    <a16:rowId xmlns:a16="http://schemas.microsoft.com/office/drawing/2014/main" val="61334593"/>
                  </a:ext>
                </a:extLst>
              </a:tr>
              <a:tr h="316525">
                <a:tc>
                  <a:txBody>
                    <a:bodyPr/>
                    <a:lstStyle/>
                    <a:p>
                      <a:r>
                        <a:rPr lang="en-US" b="1"/>
                        <a:t>Arts Elective </a:t>
                      </a:r>
                    </a:p>
                  </a:txBody>
                  <a:tcPr/>
                </a:tc>
                <a:tc>
                  <a:txBody>
                    <a:bodyPr/>
                    <a:lstStyle/>
                    <a:p>
                      <a:r>
                        <a:rPr lang="en-US" b="1"/>
                        <a:t>Arts Elective</a:t>
                      </a:r>
                    </a:p>
                  </a:txBody>
                  <a:tcPr/>
                </a:tc>
                <a:tc>
                  <a:txBody>
                    <a:bodyPr/>
                    <a:lstStyle/>
                    <a:p>
                      <a:r>
                        <a:rPr lang="en-US" b="1"/>
                        <a:t>Arts Elective</a:t>
                      </a:r>
                    </a:p>
                  </a:txBody>
                  <a:tcPr/>
                </a:tc>
                <a:tc>
                  <a:txBody>
                    <a:bodyPr/>
                    <a:lstStyle/>
                    <a:p>
                      <a:r>
                        <a:rPr lang="en-US"/>
                        <a:t>Arts Elective</a:t>
                      </a:r>
                    </a:p>
                  </a:txBody>
                  <a:tcPr/>
                </a:tc>
                <a:extLst>
                  <a:ext uri="{0D108BD9-81ED-4DB2-BD59-A6C34878D82A}">
                    <a16:rowId xmlns:a16="http://schemas.microsoft.com/office/drawing/2014/main" val="75349526"/>
                  </a:ext>
                </a:extLst>
              </a:tr>
              <a:tr h="316525">
                <a:tc>
                  <a:txBody>
                    <a:bodyPr/>
                    <a:lstStyle/>
                    <a:p>
                      <a:r>
                        <a:rPr lang="en-US"/>
                        <a:t>Arts Elective</a:t>
                      </a:r>
                    </a:p>
                  </a:txBody>
                  <a:tcPr/>
                </a:tc>
                <a:tc>
                  <a:txBody>
                    <a:bodyPr/>
                    <a:lstStyle/>
                    <a:p>
                      <a:r>
                        <a:rPr lang="en-US"/>
                        <a:t>Elective</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549406627"/>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838200" y="4997653"/>
            <a:ext cx="1051560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There are approximately 32 course opportunities between 9</a:t>
            </a:r>
            <a:r>
              <a:rPr kumimoji="0" lang="en-US" sz="18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and 12</a:t>
            </a:r>
            <a:r>
              <a:rPr kumimoji="0" lang="en-US" sz="18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grade for a student.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There are 22 required credits during these four years.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Students can take more than one credit from a content area in the same school year.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6 Electives are required for graduation- more are possible and can be from many different areas.</a:t>
            </a:r>
          </a:p>
        </p:txBody>
      </p:sp>
    </p:spTree>
    <p:extLst>
      <p:ext uri="{BB962C8B-B14F-4D97-AF65-F5344CB8AC3E}">
        <p14:creationId xmlns:p14="http://schemas.microsoft.com/office/powerpoint/2010/main" val="191367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89762"/>
            <a:ext cx="10515600" cy="1512914"/>
          </a:xfrm>
        </p:spPr>
        <p:txBody>
          <a:bodyPr>
            <a:normAutofit/>
          </a:bodyPr>
          <a:lstStyle/>
          <a:p>
            <a:r>
              <a:rPr lang="en-US"/>
              <a:t>Questions To Guide the Couse and Graduation Path Selection Process</a:t>
            </a:r>
          </a:p>
        </p:txBody>
      </p:sp>
      <p:sp>
        <p:nvSpPr>
          <p:cNvPr id="3" name="Content Placeholder 2">
            <a:extLst>
              <a:ext uri="{FF2B5EF4-FFF2-40B4-BE49-F238E27FC236}">
                <a16:creationId xmlns:a16="http://schemas.microsoft.com/office/drawing/2014/main" id="{6CF3E793-4A3B-4FC0-8732-A7DC78DB7310}"/>
              </a:ext>
            </a:extLst>
          </p:cNvPr>
          <p:cNvSpPr>
            <a:spLocks noGrp="1"/>
          </p:cNvSpPr>
          <p:nvPr>
            <p:ph idx="1"/>
          </p:nvPr>
        </p:nvSpPr>
        <p:spPr/>
        <p:txBody>
          <a:bodyPr/>
          <a:lstStyle/>
          <a:p>
            <a:r>
              <a:rPr lang="en-US"/>
              <a:t>What problem does the student want to solve with his/her life’s work?</a:t>
            </a:r>
          </a:p>
          <a:p>
            <a:r>
              <a:rPr lang="en-US"/>
              <a:t>What job/career does the student want to be prepared for?</a:t>
            </a:r>
          </a:p>
          <a:p>
            <a:r>
              <a:rPr lang="en-US"/>
              <a:t>What does the student want to do following graduation?</a:t>
            </a:r>
          </a:p>
          <a:p>
            <a:r>
              <a:rPr lang="en-US"/>
              <a:t>Who can I ask when I have questions?</a:t>
            </a:r>
          </a:p>
          <a:p>
            <a:endParaRPr lang="en-US"/>
          </a:p>
        </p:txBody>
      </p:sp>
    </p:spTree>
    <p:extLst>
      <p:ext uri="{BB962C8B-B14F-4D97-AF65-F5344CB8AC3E}">
        <p14:creationId xmlns:p14="http://schemas.microsoft.com/office/powerpoint/2010/main" val="8735307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lstStyle/>
          <a:p>
            <a:r>
              <a:rPr lang="en-US"/>
              <a:t>Sample Advanced Arts Plan [Band]</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nvPr>
        </p:nvGraphicFramePr>
        <p:xfrm>
          <a:off x="838200" y="581344"/>
          <a:ext cx="10515600" cy="46634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070162539"/>
                    </a:ext>
                  </a:extLst>
                </a:gridCol>
                <a:gridCol w="2628900">
                  <a:extLst>
                    <a:ext uri="{9D8B030D-6E8A-4147-A177-3AD203B41FA5}">
                      <a16:colId xmlns:a16="http://schemas.microsoft.com/office/drawing/2014/main" val="218977744"/>
                    </a:ext>
                  </a:extLst>
                </a:gridCol>
                <a:gridCol w="2628900">
                  <a:extLst>
                    <a:ext uri="{9D8B030D-6E8A-4147-A177-3AD203B41FA5}">
                      <a16:colId xmlns:a16="http://schemas.microsoft.com/office/drawing/2014/main" val="1992206318"/>
                    </a:ext>
                  </a:extLst>
                </a:gridCol>
                <a:gridCol w="2628900">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a:t>
                      </a:r>
                    </a:p>
                  </a:txBody>
                  <a:tcPr/>
                </a:tc>
                <a:tc>
                  <a:txBody>
                    <a:bodyPr/>
                    <a:lstStyle/>
                    <a:p>
                      <a:r>
                        <a:rPr lang="en-US" b="1"/>
                        <a:t>Math II</a:t>
                      </a:r>
                    </a:p>
                  </a:txBody>
                  <a:tcPr/>
                </a:tc>
                <a:tc>
                  <a:txBody>
                    <a:bodyPr/>
                    <a:lstStyle/>
                    <a:p>
                      <a:r>
                        <a:rPr lang="en-US" b="1"/>
                        <a:t>Math III</a:t>
                      </a:r>
                    </a:p>
                  </a:txBody>
                  <a:tcPr/>
                </a:tc>
                <a:tc>
                  <a:txBody>
                    <a:bodyPr/>
                    <a:lstStyle/>
                    <a:p>
                      <a:r>
                        <a:rPr lang="en-US" b="1"/>
                        <a:t>Fourth Math Aligned with Post-High School Plans</a:t>
                      </a:r>
                    </a:p>
                  </a:txBody>
                  <a:tcPr/>
                </a:tc>
                <a:extLst>
                  <a:ext uri="{0D108BD9-81ED-4DB2-BD59-A6C34878D82A}">
                    <a16:rowId xmlns:a16="http://schemas.microsoft.com/office/drawing/2014/main" val="3208618749"/>
                  </a:ext>
                </a:extLst>
              </a:tr>
              <a:tr h="316525">
                <a:tc>
                  <a:txBody>
                    <a:bodyPr/>
                    <a:lstStyle/>
                    <a:p>
                      <a:r>
                        <a:rPr lang="en-US" b="1"/>
                        <a:t>English I</a:t>
                      </a:r>
                    </a:p>
                  </a:txBody>
                  <a:tcPr/>
                </a:tc>
                <a:tc>
                  <a:txBody>
                    <a:bodyPr/>
                    <a:lstStyle/>
                    <a:p>
                      <a:r>
                        <a:rPr lang="en-US" b="1"/>
                        <a:t>English II</a:t>
                      </a:r>
                    </a:p>
                  </a:txBody>
                  <a:tcPr/>
                </a:tc>
                <a:tc>
                  <a:txBody>
                    <a:bodyPr/>
                    <a:lstStyle/>
                    <a:p>
                      <a:r>
                        <a:rPr lang="en-US" b="1"/>
                        <a:t>English III</a:t>
                      </a:r>
                    </a:p>
                  </a:txBody>
                  <a:tcPr/>
                </a:tc>
                <a:tc>
                  <a:txBody>
                    <a:bodyPr/>
                    <a:lstStyle/>
                    <a:p>
                      <a:r>
                        <a:rPr lang="en-US" b="1"/>
                        <a:t>English IV</a:t>
                      </a:r>
                    </a:p>
                  </a:txBody>
                  <a:tcPr/>
                </a:tc>
                <a:extLst>
                  <a:ext uri="{0D108BD9-81ED-4DB2-BD59-A6C34878D82A}">
                    <a16:rowId xmlns:a16="http://schemas.microsoft.com/office/drawing/2014/main" val="2929321895"/>
                  </a:ext>
                </a:extLst>
              </a:tr>
              <a:tr h="553919">
                <a:tc>
                  <a:txBody>
                    <a:bodyPr/>
                    <a:lstStyle/>
                    <a:p>
                      <a:r>
                        <a:rPr lang="en-US" b="1"/>
                        <a:t>Earth and Environmental Science</a:t>
                      </a:r>
                    </a:p>
                  </a:txBody>
                  <a:tcPr/>
                </a:tc>
                <a:tc>
                  <a:txBody>
                    <a:bodyPr/>
                    <a:lstStyle/>
                    <a:p>
                      <a:r>
                        <a:rPr lang="en-US" b="1"/>
                        <a:t>Biology</a:t>
                      </a:r>
                    </a:p>
                  </a:txBody>
                  <a:tcPr/>
                </a:tc>
                <a:tc>
                  <a:txBody>
                    <a:bodyPr/>
                    <a:lstStyle/>
                    <a:p>
                      <a:r>
                        <a:rPr lang="en-US" b="1"/>
                        <a:t>Physical Science/</a:t>
                      </a:r>
                    </a:p>
                    <a:p>
                      <a:r>
                        <a:rPr lang="en-US" b="1"/>
                        <a:t>Chemistry</a:t>
                      </a:r>
                    </a:p>
                  </a:txBody>
                  <a:tcPr/>
                </a:tc>
                <a:tc>
                  <a:txBody>
                    <a:bodyPr/>
                    <a:lstStyle/>
                    <a:p>
                      <a:r>
                        <a:rPr lang="en-US"/>
                        <a:t>Elective</a:t>
                      </a:r>
                    </a:p>
                  </a:txBody>
                  <a:tcPr/>
                </a:tc>
                <a:extLst>
                  <a:ext uri="{0D108BD9-81ED-4DB2-BD59-A6C34878D82A}">
                    <a16:rowId xmlns:a16="http://schemas.microsoft.com/office/drawing/2014/main" val="3282144298"/>
                  </a:ext>
                </a:extLst>
              </a:tr>
              <a:tr h="553919">
                <a:tc>
                  <a:txBody>
                    <a:bodyPr/>
                    <a:lstStyle/>
                    <a:p>
                      <a:r>
                        <a:rPr lang="en-US" b="1"/>
                        <a:t>World History</a:t>
                      </a:r>
                    </a:p>
                  </a:txBody>
                  <a:tcPr/>
                </a:tc>
                <a:tc>
                  <a:txBody>
                    <a:bodyPr/>
                    <a:lstStyle/>
                    <a:p>
                      <a:r>
                        <a:rPr lang="en-US" b="1"/>
                        <a:t>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1161561254"/>
                  </a:ext>
                </a:extLst>
              </a:tr>
              <a:tr h="316525">
                <a:tc>
                  <a:txBody>
                    <a:bodyPr/>
                    <a:lstStyle/>
                    <a:p>
                      <a:r>
                        <a:rPr lang="en-US"/>
                        <a:t>Spanish I</a:t>
                      </a:r>
                    </a:p>
                  </a:txBody>
                  <a:tcPr/>
                </a:tc>
                <a:tc>
                  <a:txBody>
                    <a:bodyPr/>
                    <a:lstStyle/>
                    <a:p>
                      <a:r>
                        <a:rPr lang="en-US"/>
                        <a:t>Spanish II</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3245155816"/>
                  </a:ext>
                </a:extLst>
              </a:tr>
              <a:tr h="316525">
                <a:tc>
                  <a:txBody>
                    <a:bodyPr/>
                    <a:lstStyle/>
                    <a:p>
                      <a:r>
                        <a:rPr lang="en-US" b="1"/>
                        <a:t>Physical Education (PE) with CPR</a:t>
                      </a:r>
                    </a:p>
                  </a:txBody>
                  <a:tcPr/>
                </a:tc>
                <a:tc>
                  <a:txBody>
                    <a:bodyPr/>
                    <a:lstStyle/>
                    <a:p>
                      <a:r>
                        <a:rPr lang="en-US" b="1"/>
                        <a:t>Elective</a:t>
                      </a:r>
                    </a:p>
                  </a:txBody>
                  <a:tcPr/>
                </a:tc>
                <a:tc>
                  <a:txBody>
                    <a:bodyPr/>
                    <a:lstStyle/>
                    <a:p>
                      <a:r>
                        <a:rPr lang="en-US" b="1"/>
                        <a:t>Elective</a:t>
                      </a:r>
                    </a:p>
                  </a:txBody>
                  <a:tcPr/>
                </a:tc>
                <a:tc>
                  <a:txBody>
                    <a:bodyPr/>
                    <a:lstStyle/>
                    <a:p>
                      <a:r>
                        <a:rPr lang="en-US" b="1"/>
                        <a:t>Elective</a:t>
                      </a:r>
                    </a:p>
                  </a:txBody>
                  <a:tcPr/>
                </a:tc>
                <a:extLst>
                  <a:ext uri="{0D108BD9-81ED-4DB2-BD59-A6C34878D82A}">
                    <a16:rowId xmlns:a16="http://schemas.microsoft.com/office/drawing/2014/main" val="61334593"/>
                  </a:ext>
                </a:extLst>
              </a:tr>
              <a:tr h="316525">
                <a:tc>
                  <a:txBody>
                    <a:bodyPr/>
                    <a:lstStyle/>
                    <a:p>
                      <a:r>
                        <a:rPr lang="en-US" b="1"/>
                        <a:t>Concert Band (Beg.)</a:t>
                      </a:r>
                    </a:p>
                  </a:txBody>
                  <a:tcPr/>
                </a:tc>
                <a:tc>
                  <a:txBody>
                    <a:bodyPr/>
                    <a:lstStyle/>
                    <a:p>
                      <a:r>
                        <a:rPr lang="en-US" b="1"/>
                        <a:t>Concert Band (Int.)</a:t>
                      </a:r>
                    </a:p>
                  </a:txBody>
                  <a:tcPr/>
                </a:tc>
                <a:tc>
                  <a:txBody>
                    <a:bodyPr/>
                    <a:lstStyle/>
                    <a:p>
                      <a:r>
                        <a:rPr lang="en-US" b="1"/>
                        <a:t>Concert Band (Adv.)</a:t>
                      </a:r>
                    </a:p>
                  </a:txBody>
                  <a:tcPr/>
                </a:tc>
                <a:tc>
                  <a:txBody>
                    <a:bodyPr/>
                    <a:lstStyle/>
                    <a:p>
                      <a:r>
                        <a:rPr lang="en-US"/>
                        <a:t>Concert Band (Adv.)</a:t>
                      </a:r>
                    </a:p>
                  </a:txBody>
                  <a:tcPr/>
                </a:tc>
                <a:extLst>
                  <a:ext uri="{0D108BD9-81ED-4DB2-BD59-A6C34878D82A}">
                    <a16:rowId xmlns:a16="http://schemas.microsoft.com/office/drawing/2014/main" val="75349526"/>
                  </a:ext>
                </a:extLst>
              </a:tr>
              <a:tr h="316525">
                <a:tc>
                  <a:txBody>
                    <a:bodyPr/>
                    <a:lstStyle/>
                    <a:p>
                      <a:r>
                        <a:rPr lang="en-US"/>
                        <a:t>Concert Band (Beg.) or Marching Band</a:t>
                      </a:r>
                    </a:p>
                  </a:txBody>
                  <a:tcPr/>
                </a:tc>
                <a:tc>
                  <a:txBody>
                    <a:bodyPr/>
                    <a:lstStyle/>
                    <a:p>
                      <a:r>
                        <a:rPr lang="en-US"/>
                        <a:t>Concert Band (Int.) or Marching Band</a:t>
                      </a:r>
                    </a:p>
                  </a:txBody>
                  <a:tcPr/>
                </a:tc>
                <a:tc>
                  <a:txBody>
                    <a:bodyPr/>
                    <a:lstStyle/>
                    <a:p>
                      <a:r>
                        <a:rPr lang="en-US"/>
                        <a:t>Concert Band (Pro.) or Marching Band</a:t>
                      </a:r>
                    </a:p>
                  </a:txBody>
                  <a:tcPr/>
                </a:tc>
                <a:tc>
                  <a:txBody>
                    <a:bodyPr/>
                    <a:lstStyle/>
                    <a:p>
                      <a:r>
                        <a:rPr lang="en-US"/>
                        <a:t>Concert Band (Adv.) or Marching Band</a:t>
                      </a:r>
                    </a:p>
                  </a:txBody>
                  <a:tcPr/>
                </a:tc>
                <a:extLst>
                  <a:ext uri="{0D108BD9-81ED-4DB2-BD59-A6C34878D82A}">
                    <a16:rowId xmlns:a16="http://schemas.microsoft.com/office/drawing/2014/main" val="549406627"/>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838200" y="5244784"/>
            <a:ext cx="10515600" cy="95410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a:ln>
                  <a:noFill/>
                </a:ln>
                <a:solidFill>
                  <a:prstClr val="black"/>
                </a:solidFill>
                <a:effectLst/>
                <a:uLnTx/>
                <a:uFillTx/>
                <a:latin typeface="Calibri" panose="020F0502020204030204"/>
                <a:ea typeface="+mn-ea"/>
                <a:cs typeface="+mn-cs"/>
              </a:rPr>
              <a:t>There are approximately 32 course opportunities between 9</a:t>
            </a:r>
            <a:r>
              <a:rPr kumimoji="0" lang="en-US" sz="14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400" b="0" i="1" u="none" strike="noStrike" kern="1200" cap="none" spc="0" normalizeH="0" baseline="0" noProof="0">
                <a:ln>
                  <a:noFill/>
                </a:ln>
                <a:solidFill>
                  <a:prstClr val="black"/>
                </a:solidFill>
                <a:effectLst/>
                <a:uLnTx/>
                <a:uFillTx/>
                <a:latin typeface="Calibri" panose="020F0502020204030204"/>
                <a:ea typeface="+mn-ea"/>
                <a:cs typeface="+mn-cs"/>
              </a:rPr>
              <a:t> and 12</a:t>
            </a:r>
            <a:r>
              <a:rPr kumimoji="0" lang="en-US" sz="14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400" b="0" i="1" u="none" strike="noStrike" kern="1200" cap="none" spc="0" normalizeH="0" baseline="0" noProof="0">
                <a:ln>
                  <a:noFill/>
                </a:ln>
                <a:solidFill>
                  <a:prstClr val="black"/>
                </a:solidFill>
                <a:effectLst/>
                <a:uLnTx/>
                <a:uFillTx/>
                <a:latin typeface="Calibri" panose="020F0502020204030204"/>
                <a:ea typeface="+mn-ea"/>
                <a:cs typeface="+mn-cs"/>
              </a:rPr>
              <a:t> grade for a student.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a:ln>
                  <a:noFill/>
                </a:ln>
                <a:solidFill>
                  <a:prstClr val="black"/>
                </a:solidFill>
                <a:effectLst/>
                <a:uLnTx/>
                <a:uFillTx/>
                <a:latin typeface="Calibri" panose="020F0502020204030204"/>
                <a:ea typeface="+mn-ea"/>
                <a:cs typeface="+mn-cs"/>
              </a:rPr>
              <a:t>There are 22 required credits during these four years.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a:ln>
                  <a:noFill/>
                </a:ln>
                <a:solidFill>
                  <a:prstClr val="black"/>
                </a:solidFill>
                <a:effectLst/>
                <a:uLnTx/>
                <a:uFillTx/>
                <a:latin typeface="Calibri" panose="020F0502020204030204"/>
                <a:ea typeface="+mn-ea"/>
                <a:cs typeface="+mn-cs"/>
              </a:rPr>
              <a:t>Students can take more than one credit from a content area in the same school year.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a:ln>
                  <a:noFill/>
                </a:ln>
                <a:solidFill>
                  <a:prstClr val="black"/>
                </a:solidFill>
                <a:effectLst/>
                <a:uLnTx/>
                <a:uFillTx/>
                <a:latin typeface="Calibri" panose="020F0502020204030204"/>
                <a:ea typeface="+mn-ea"/>
                <a:cs typeface="+mn-cs"/>
              </a:rPr>
              <a:t>6 Electives are required for graduation- more are possible and can be from many different areas.</a:t>
            </a:r>
          </a:p>
        </p:txBody>
      </p:sp>
    </p:spTree>
    <p:extLst>
      <p:ext uri="{BB962C8B-B14F-4D97-AF65-F5344CB8AC3E}">
        <p14:creationId xmlns:p14="http://schemas.microsoft.com/office/powerpoint/2010/main" val="40531412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lstStyle/>
          <a:p>
            <a:r>
              <a:rPr lang="en-US"/>
              <a:t>Sample Advanced Arts Plan [Orchestra]</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nvPr>
        </p:nvGraphicFramePr>
        <p:xfrm>
          <a:off x="838200" y="660018"/>
          <a:ext cx="10515600" cy="43891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070162539"/>
                    </a:ext>
                  </a:extLst>
                </a:gridCol>
                <a:gridCol w="2628900">
                  <a:extLst>
                    <a:ext uri="{9D8B030D-6E8A-4147-A177-3AD203B41FA5}">
                      <a16:colId xmlns:a16="http://schemas.microsoft.com/office/drawing/2014/main" val="218977744"/>
                    </a:ext>
                  </a:extLst>
                </a:gridCol>
                <a:gridCol w="2628900">
                  <a:extLst>
                    <a:ext uri="{9D8B030D-6E8A-4147-A177-3AD203B41FA5}">
                      <a16:colId xmlns:a16="http://schemas.microsoft.com/office/drawing/2014/main" val="1992206318"/>
                    </a:ext>
                  </a:extLst>
                </a:gridCol>
                <a:gridCol w="2628900">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a:t>
                      </a:r>
                    </a:p>
                  </a:txBody>
                  <a:tcPr/>
                </a:tc>
                <a:tc>
                  <a:txBody>
                    <a:bodyPr/>
                    <a:lstStyle/>
                    <a:p>
                      <a:r>
                        <a:rPr lang="en-US" b="1"/>
                        <a:t>Math II</a:t>
                      </a:r>
                    </a:p>
                  </a:txBody>
                  <a:tcPr/>
                </a:tc>
                <a:tc>
                  <a:txBody>
                    <a:bodyPr/>
                    <a:lstStyle/>
                    <a:p>
                      <a:r>
                        <a:rPr lang="en-US" b="1"/>
                        <a:t>Math III</a:t>
                      </a:r>
                    </a:p>
                  </a:txBody>
                  <a:tcPr/>
                </a:tc>
                <a:tc>
                  <a:txBody>
                    <a:bodyPr/>
                    <a:lstStyle/>
                    <a:p>
                      <a:r>
                        <a:rPr lang="en-US" b="1"/>
                        <a:t>Fourth Math Aligned with Post-High School Plans</a:t>
                      </a:r>
                    </a:p>
                  </a:txBody>
                  <a:tcPr/>
                </a:tc>
                <a:extLst>
                  <a:ext uri="{0D108BD9-81ED-4DB2-BD59-A6C34878D82A}">
                    <a16:rowId xmlns:a16="http://schemas.microsoft.com/office/drawing/2014/main" val="3208618749"/>
                  </a:ext>
                </a:extLst>
              </a:tr>
              <a:tr h="316525">
                <a:tc>
                  <a:txBody>
                    <a:bodyPr/>
                    <a:lstStyle/>
                    <a:p>
                      <a:r>
                        <a:rPr lang="en-US" b="1"/>
                        <a:t>English I</a:t>
                      </a:r>
                    </a:p>
                  </a:txBody>
                  <a:tcPr/>
                </a:tc>
                <a:tc>
                  <a:txBody>
                    <a:bodyPr/>
                    <a:lstStyle/>
                    <a:p>
                      <a:r>
                        <a:rPr lang="en-US" b="1"/>
                        <a:t>English II</a:t>
                      </a:r>
                    </a:p>
                  </a:txBody>
                  <a:tcPr/>
                </a:tc>
                <a:tc>
                  <a:txBody>
                    <a:bodyPr/>
                    <a:lstStyle/>
                    <a:p>
                      <a:r>
                        <a:rPr lang="en-US" b="1"/>
                        <a:t>English III</a:t>
                      </a:r>
                    </a:p>
                  </a:txBody>
                  <a:tcPr/>
                </a:tc>
                <a:tc>
                  <a:txBody>
                    <a:bodyPr/>
                    <a:lstStyle/>
                    <a:p>
                      <a:r>
                        <a:rPr lang="en-US" b="1"/>
                        <a:t>English IV</a:t>
                      </a:r>
                    </a:p>
                  </a:txBody>
                  <a:tcPr/>
                </a:tc>
                <a:extLst>
                  <a:ext uri="{0D108BD9-81ED-4DB2-BD59-A6C34878D82A}">
                    <a16:rowId xmlns:a16="http://schemas.microsoft.com/office/drawing/2014/main" val="2929321895"/>
                  </a:ext>
                </a:extLst>
              </a:tr>
              <a:tr h="553919">
                <a:tc>
                  <a:txBody>
                    <a:bodyPr/>
                    <a:lstStyle/>
                    <a:p>
                      <a:r>
                        <a:rPr lang="en-US" b="1"/>
                        <a:t>Earth and Environmental Science</a:t>
                      </a:r>
                    </a:p>
                  </a:txBody>
                  <a:tcPr/>
                </a:tc>
                <a:tc>
                  <a:txBody>
                    <a:bodyPr/>
                    <a:lstStyle/>
                    <a:p>
                      <a:r>
                        <a:rPr lang="en-US" b="1"/>
                        <a:t>Biology</a:t>
                      </a:r>
                    </a:p>
                  </a:txBody>
                  <a:tcPr/>
                </a:tc>
                <a:tc>
                  <a:txBody>
                    <a:bodyPr/>
                    <a:lstStyle/>
                    <a:p>
                      <a:r>
                        <a:rPr lang="en-US" b="1"/>
                        <a:t>Physical Science/</a:t>
                      </a:r>
                    </a:p>
                    <a:p>
                      <a:r>
                        <a:rPr lang="en-US" b="1"/>
                        <a:t>Chemistry</a:t>
                      </a:r>
                    </a:p>
                  </a:txBody>
                  <a:tcPr/>
                </a:tc>
                <a:tc>
                  <a:txBody>
                    <a:bodyPr/>
                    <a:lstStyle/>
                    <a:p>
                      <a:r>
                        <a:rPr lang="en-US"/>
                        <a:t>Elective</a:t>
                      </a:r>
                    </a:p>
                  </a:txBody>
                  <a:tcPr/>
                </a:tc>
                <a:extLst>
                  <a:ext uri="{0D108BD9-81ED-4DB2-BD59-A6C34878D82A}">
                    <a16:rowId xmlns:a16="http://schemas.microsoft.com/office/drawing/2014/main" val="3282144298"/>
                  </a:ext>
                </a:extLst>
              </a:tr>
              <a:tr h="553919">
                <a:tc>
                  <a:txBody>
                    <a:bodyPr/>
                    <a:lstStyle/>
                    <a:p>
                      <a:r>
                        <a:rPr lang="en-US" b="1"/>
                        <a:t>World History</a:t>
                      </a:r>
                    </a:p>
                  </a:txBody>
                  <a:tcPr/>
                </a:tc>
                <a:tc>
                  <a:txBody>
                    <a:bodyPr/>
                    <a:lstStyle/>
                    <a:p>
                      <a:r>
                        <a:rPr lang="en-US" b="1"/>
                        <a:t>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1161561254"/>
                  </a:ext>
                </a:extLst>
              </a:tr>
              <a:tr h="316525">
                <a:tc>
                  <a:txBody>
                    <a:bodyPr/>
                    <a:lstStyle/>
                    <a:p>
                      <a:r>
                        <a:rPr lang="en-US"/>
                        <a:t>Spanish I</a:t>
                      </a:r>
                    </a:p>
                  </a:txBody>
                  <a:tcPr/>
                </a:tc>
                <a:tc>
                  <a:txBody>
                    <a:bodyPr/>
                    <a:lstStyle/>
                    <a:p>
                      <a:r>
                        <a:rPr lang="en-US"/>
                        <a:t>Spanish II</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3245155816"/>
                  </a:ext>
                </a:extLst>
              </a:tr>
              <a:tr h="316525">
                <a:tc>
                  <a:txBody>
                    <a:bodyPr/>
                    <a:lstStyle/>
                    <a:p>
                      <a:r>
                        <a:rPr lang="en-US" b="1"/>
                        <a:t>Physical Education (PE) with CPR</a:t>
                      </a:r>
                    </a:p>
                  </a:txBody>
                  <a:tcPr/>
                </a:tc>
                <a:tc>
                  <a:txBody>
                    <a:bodyPr/>
                    <a:lstStyle/>
                    <a:p>
                      <a:r>
                        <a:rPr lang="en-US" b="1"/>
                        <a:t>Elective</a:t>
                      </a:r>
                    </a:p>
                  </a:txBody>
                  <a:tcPr/>
                </a:tc>
                <a:tc>
                  <a:txBody>
                    <a:bodyPr/>
                    <a:lstStyle/>
                    <a:p>
                      <a:r>
                        <a:rPr lang="en-US" b="1"/>
                        <a:t>Elective</a:t>
                      </a:r>
                    </a:p>
                  </a:txBody>
                  <a:tcPr/>
                </a:tc>
                <a:tc>
                  <a:txBody>
                    <a:bodyPr/>
                    <a:lstStyle/>
                    <a:p>
                      <a:r>
                        <a:rPr lang="en-US" b="1"/>
                        <a:t>Elective</a:t>
                      </a:r>
                    </a:p>
                  </a:txBody>
                  <a:tcPr/>
                </a:tc>
                <a:extLst>
                  <a:ext uri="{0D108BD9-81ED-4DB2-BD59-A6C34878D82A}">
                    <a16:rowId xmlns:a16="http://schemas.microsoft.com/office/drawing/2014/main" val="61334593"/>
                  </a:ext>
                </a:extLst>
              </a:tr>
              <a:tr h="316525">
                <a:tc>
                  <a:txBody>
                    <a:bodyPr/>
                    <a:lstStyle/>
                    <a:p>
                      <a:r>
                        <a:rPr lang="en-US" b="1"/>
                        <a:t>Orchestra (Beg.) </a:t>
                      </a:r>
                    </a:p>
                  </a:txBody>
                  <a:tcPr/>
                </a:tc>
                <a:tc>
                  <a:txBody>
                    <a:bodyPr/>
                    <a:lstStyle/>
                    <a:p>
                      <a:r>
                        <a:rPr lang="en-US" b="1"/>
                        <a:t>Orchestra (Int.)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Orchestra (Pro.)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t>Orchestra (Adv.)</a:t>
                      </a:r>
                    </a:p>
                  </a:txBody>
                  <a:tcPr/>
                </a:tc>
                <a:extLst>
                  <a:ext uri="{0D108BD9-81ED-4DB2-BD59-A6C34878D82A}">
                    <a16:rowId xmlns:a16="http://schemas.microsoft.com/office/drawing/2014/main" val="75349526"/>
                  </a:ext>
                </a:extLst>
              </a:tr>
              <a:tr h="316525">
                <a:tc>
                  <a:txBody>
                    <a:bodyPr/>
                    <a:lstStyle/>
                    <a:p>
                      <a:r>
                        <a:rPr lang="en-US"/>
                        <a:t>Orchestra (Beg.)</a:t>
                      </a:r>
                    </a:p>
                  </a:txBody>
                  <a:tcPr/>
                </a:tc>
                <a:tc>
                  <a:txBody>
                    <a:bodyPr/>
                    <a:lstStyle/>
                    <a:p>
                      <a:r>
                        <a:rPr lang="en-US"/>
                        <a:t>Orchestra (Int.)</a:t>
                      </a:r>
                    </a:p>
                  </a:txBody>
                  <a:tcPr/>
                </a:tc>
                <a:tc>
                  <a:txBody>
                    <a:bodyPr/>
                    <a:lstStyle/>
                    <a:p>
                      <a:r>
                        <a:rPr lang="en-US"/>
                        <a:t>Orchestra (Pro.)</a:t>
                      </a:r>
                    </a:p>
                  </a:txBody>
                  <a:tcPr/>
                </a:tc>
                <a:tc>
                  <a:txBody>
                    <a:bodyPr/>
                    <a:lstStyle/>
                    <a:p>
                      <a:r>
                        <a:rPr lang="en-US"/>
                        <a:t>Orchestra (Adv.)</a:t>
                      </a:r>
                    </a:p>
                  </a:txBody>
                  <a:tcPr/>
                </a:tc>
                <a:extLst>
                  <a:ext uri="{0D108BD9-81ED-4DB2-BD59-A6C34878D82A}">
                    <a16:rowId xmlns:a16="http://schemas.microsoft.com/office/drawing/2014/main" val="549406627"/>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838200" y="4997653"/>
            <a:ext cx="1051560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There are approximately 32 course opportunities between 9</a:t>
            </a:r>
            <a:r>
              <a:rPr kumimoji="0" lang="en-US" sz="18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and 12</a:t>
            </a:r>
            <a:r>
              <a:rPr kumimoji="0" lang="en-US" sz="18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grade for a student.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There are 22 required credits during these four years.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Students can take more than one credit from a content area in the same school year.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6 Electives are required for graduation- more are possible and can be from many different areas.</a:t>
            </a:r>
          </a:p>
        </p:txBody>
      </p:sp>
    </p:spTree>
    <p:extLst>
      <p:ext uri="{BB962C8B-B14F-4D97-AF65-F5344CB8AC3E}">
        <p14:creationId xmlns:p14="http://schemas.microsoft.com/office/powerpoint/2010/main" val="40438223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lstStyle/>
          <a:p>
            <a:r>
              <a:rPr lang="en-US"/>
              <a:t>Sample Advanced Arts Plan [Choir]</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nvPr>
        </p:nvGraphicFramePr>
        <p:xfrm>
          <a:off x="838200" y="660018"/>
          <a:ext cx="10515600" cy="43891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070162539"/>
                    </a:ext>
                  </a:extLst>
                </a:gridCol>
                <a:gridCol w="2628900">
                  <a:extLst>
                    <a:ext uri="{9D8B030D-6E8A-4147-A177-3AD203B41FA5}">
                      <a16:colId xmlns:a16="http://schemas.microsoft.com/office/drawing/2014/main" val="218977744"/>
                    </a:ext>
                  </a:extLst>
                </a:gridCol>
                <a:gridCol w="2628900">
                  <a:extLst>
                    <a:ext uri="{9D8B030D-6E8A-4147-A177-3AD203B41FA5}">
                      <a16:colId xmlns:a16="http://schemas.microsoft.com/office/drawing/2014/main" val="1992206318"/>
                    </a:ext>
                  </a:extLst>
                </a:gridCol>
                <a:gridCol w="2628900">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a:t>
                      </a:r>
                    </a:p>
                  </a:txBody>
                  <a:tcPr/>
                </a:tc>
                <a:tc>
                  <a:txBody>
                    <a:bodyPr/>
                    <a:lstStyle/>
                    <a:p>
                      <a:r>
                        <a:rPr lang="en-US" b="1"/>
                        <a:t>Math II</a:t>
                      </a:r>
                    </a:p>
                  </a:txBody>
                  <a:tcPr/>
                </a:tc>
                <a:tc>
                  <a:txBody>
                    <a:bodyPr/>
                    <a:lstStyle/>
                    <a:p>
                      <a:r>
                        <a:rPr lang="en-US" b="1"/>
                        <a:t>Math III</a:t>
                      </a:r>
                    </a:p>
                  </a:txBody>
                  <a:tcPr/>
                </a:tc>
                <a:tc>
                  <a:txBody>
                    <a:bodyPr/>
                    <a:lstStyle/>
                    <a:p>
                      <a:r>
                        <a:rPr lang="en-US" b="1"/>
                        <a:t>Fourth Math Aligned with Post-High School Plans</a:t>
                      </a:r>
                    </a:p>
                  </a:txBody>
                  <a:tcPr/>
                </a:tc>
                <a:extLst>
                  <a:ext uri="{0D108BD9-81ED-4DB2-BD59-A6C34878D82A}">
                    <a16:rowId xmlns:a16="http://schemas.microsoft.com/office/drawing/2014/main" val="3208618749"/>
                  </a:ext>
                </a:extLst>
              </a:tr>
              <a:tr h="316525">
                <a:tc>
                  <a:txBody>
                    <a:bodyPr/>
                    <a:lstStyle/>
                    <a:p>
                      <a:r>
                        <a:rPr lang="en-US" b="1"/>
                        <a:t>English I</a:t>
                      </a:r>
                    </a:p>
                  </a:txBody>
                  <a:tcPr/>
                </a:tc>
                <a:tc>
                  <a:txBody>
                    <a:bodyPr/>
                    <a:lstStyle/>
                    <a:p>
                      <a:r>
                        <a:rPr lang="en-US" b="1"/>
                        <a:t>English II</a:t>
                      </a:r>
                    </a:p>
                  </a:txBody>
                  <a:tcPr/>
                </a:tc>
                <a:tc>
                  <a:txBody>
                    <a:bodyPr/>
                    <a:lstStyle/>
                    <a:p>
                      <a:r>
                        <a:rPr lang="en-US" b="1"/>
                        <a:t>English III</a:t>
                      </a:r>
                    </a:p>
                  </a:txBody>
                  <a:tcPr/>
                </a:tc>
                <a:tc>
                  <a:txBody>
                    <a:bodyPr/>
                    <a:lstStyle/>
                    <a:p>
                      <a:r>
                        <a:rPr lang="en-US" b="1"/>
                        <a:t>English IV</a:t>
                      </a:r>
                    </a:p>
                  </a:txBody>
                  <a:tcPr/>
                </a:tc>
                <a:extLst>
                  <a:ext uri="{0D108BD9-81ED-4DB2-BD59-A6C34878D82A}">
                    <a16:rowId xmlns:a16="http://schemas.microsoft.com/office/drawing/2014/main" val="2929321895"/>
                  </a:ext>
                </a:extLst>
              </a:tr>
              <a:tr h="553919">
                <a:tc>
                  <a:txBody>
                    <a:bodyPr/>
                    <a:lstStyle/>
                    <a:p>
                      <a:r>
                        <a:rPr lang="en-US" b="1"/>
                        <a:t>Earth and Environmental Science</a:t>
                      </a:r>
                    </a:p>
                  </a:txBody>
                  <a:tcPr/>
                </a:tc>
                <a:tc>
                  <a:txBody>
                    <a:bodyPr/>
                    <a:lstStyle/>
                    <a:p>
                      <a:r>
                        <a:rPr lang="en-US" b="1"/>
                        <a:t>Biology</a:t>
                      </a:r>
                    </a:p>
                  </a:txBody>
                  <a:tcPr/>
                </a:tc>
                <a:tc>
                  <a:txBody>
                    <a:bodyPr/>
                    <a:lstStyle/>
                    <a:p>
                      <a:r>
                        <a:rPr lang="en-US" b="1"/>
                        <a:t>Physical Science/</a:t>
                      </a:r>
                    </a:p>
                    <a:p>
                      <a:r>
                        <a:rPr lang="en-US" b="1"/>
                        <a:t>Chemistry</a:t>
                      </a:r>
                    </a:p>
                  </a:txBody>
                  <a:tcPr/>
                </a:tc>
                <a:tc>
                  <a:txBody>
                    <a:bodyPr/>
                    <a:lstStyle/>
                    <a:p>
                      <a:r>
                        <a:rPr lang="en-US"/>
                        <a:t>Elective</a:t>
                      </a:r>
                    </a:p>
                  </a:txBody>
                  <a:tcPr/>
                </a:tc>
                <a:extLst>
                  <a:ext uri="{0D108BD9-81ED-4DB2-BD59-A6C34878D82A}">
                    <a16:rowId xmlns:a16="http://schemas.microsoft.com/office/drawing/2014/main" val="3282144298"/>
                  </a:ext>
                </a:extLst>
              </a:tr>
              <a:tr h="553919">
                <a:tc>
                  <a:txBody>
                    <a:bodyPr/>
                    <a:lstStyle/>
                    <a:p>
                      <a:r>
                        <a:rPr lang="en-US" b="1"/>
                        <a:t>World History</a:t>
                      </a:r>
                    </a:p>
                  </a:txBody>
                  <a:tcPr/>
                </a:tc>
                <a:tc>
                  <a:txBody>
                    <a:bodyPr/>
                    <a:lstStyle/>
                    <a:p>
                      <a:r>
                        <a:rPr lang="en-US" b="1"/>
                        <a:t>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1161561254"/>
                  </a:ext>
                </a:extLst>
              </a:tr>
              <a:tr h="316525">
                <a:tc>
                  <a:txBody>
                    <a:bodyPr/>
                    <a:lstStyle/>
                    <a:p>
                      <a:r>
                        <a:rPr lang="en-US"/>
                        <a:t>Spanish I</a:t>
                      </a:r>
                    </a:p>
                  </a:txBody>
                  <a:tcPr/>
                </a:tc>
                <a:tc>
                  <a:txBody>
                    <a:bodyPr/>
                    <a:lstStyle/>
                    <a:p>
                      <a:r>
                        <a:rPr lang="en-US"/>
                        <a:t>Spanish II</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3245155816"/>
                  </a:ext>
                </a:extLst>
              </a:tr>
              <a:tr h="316525">
                <a:tc>
                  <a:txBody>
                    <a:bodyPr/>
                    <a:lstStyle/>
                    <a:p>
                      <a:r>
                        <a:rPr lang="en-US" b="1"/>
                        <a:t>Physical Education (PE) with CPR</a:t>
                      </a:r>
                    </a:p>
                  </a:txBody>
                  <a:tcPr/>
                </a:tc>
                <a:tc>
                  <a:txBody>
                    <a:bodyPr/>
                    <a:lstStyle/>
                    <a:p>
                      <a:r>
                        <a:rPr lang="en-US" b="1"/>
                        <a:t>Elective</a:t>
                      </a:r>
                    </a:p>
                  </a:txBody>
                  <a:tcPr/>
                </a:tc>
                <a:tc>
                  <a:txBody>
                    <a:bodyPr/>
                    <a:lstStyle/>
                    <a:p>
                      <a:r>
                        <a:rPr lang="en-US" b="1"/>
                        <a:t>Elective</a:t>
                      </a:r>
                    </a:p>
                  </a:txBody>
                  <a:tcPr/>
                </a:tc>
                <a:tc>
                  <a:txBody>
                    <a:bodyPr/>
                    <a:lstStyle/>
                    <a:p>
                      <a:r>
                        <a:rPr lang="en-US" b="1"/>
                        <a:t>Elective</a:t>
                      </a:r>
                    </a:p>
                  </a:txBody>
                  <a:tcPr/>
                </a:tc>
                <a:extLst>
                  <a:ext uri="{0D108BD9-81ED-4DB2-BD59-A6C34878D82A}">
                    <a16:rowId xmlns:a16="http://schemas.microsoft.com/office/drawing/2014/main" val="61334593"/>
                  </a:ext>
                </a:extLst>
              </a:tr>
              <a:tr h="316525">
                <a:tc>
                  <a:txBody>
                    <a:bodyPr/>
                    <a:lstStyle/>
                    <a:p>
                      <a:r>
                        <a:rPr lang="en-US" b="1"/>
                        <a:t>Choir (Beg.) </a:t>
                      </a:r>
                    </a:p>
                  </a:txBody>
                  <a:tcPr/>
                </a:tc>
                <a:tc>
                  <a:txBody>
                    <a:bodyPr/>
                    <a:lstStyle/>
                    <a:p>
                      <a:r>
                        <a:rPr lang="en-US" b="1"/>
                        <a:t>Choir (Int.) </a:t>
                      </a:r>
                    </a:p>
                  </a:txBody>
                  <a:tcPr/>
                </a:tc>
                <a:tc>
                  <a:txBody>
                    <a:bodyPr/>
                    <a:lstStyle/>
                    <a:p>
                      <a:r>
                        <a:rPr lang="en-US" b="1"/>
                        <a:t>Choir (Pro.) </a:t>
                      </a:r>
                    </a:p>
                  </a:txBody>
                  <a:tcPr/>
                </a:tc>
                <a:tc>
                  <a:txBody>
                    <a:bodyPr/>
                    <a:lstStyle/>
                    <a:p>
                      <a:r>
                        <a:rPr lang="en-US" b="1"/>
                        <a:t>Choir (Adv.) </a:t>
                      </a:r>
                    </a:p>
                  </a:txBody>
                  <a:tcPr/>
                </a:tc>
                <a:extLst>
                  <a:ext uri="{0D108BD9-81ED-4DB2-BD59-A6C34878D82A}">
                    <a16:rowId xmlns:a16="http://schemas.microsoft.com/office/drawing/2014/main" val="75349526"/>
                  </a:ext>
                </a:extLst>
              </a:tr>
              <a:tr h="316525">
                <a:tc>
                  <a:txBody>
                    <a:bodyPr/>
                    <a:lstStyle/>
                    <a:p>
                      <a:r>
                        <a:rPr lang="en-US"/>
                        <a:t>Choir (Beg.)</a:t>
                      </a:r>
                    </a:p>
                  </a:txBody>
                  <a:tcPr/>
                </a:tc>
                <a:tc>
                  <a:txBody>
                    <a:bodyPr/>
                    <a:lstStyle/>
                    <a:p>
                      <a:r>
                        <a:rPr lang="en-US"/>
                        <a:t>Choir (Int.)</a:t>
                      </a:r>
                    </a:p>
                  </a:txBody>
                  <a:tcPr/>
                </a:tc>
                <a:tc>
                  <a:txBody>
                    <a:bodyPr/>
                    <a:lstStyle/>
                    <a:p>
                      <a:r>
                        <a:rPr lang="en-US"/>
                        <a:t>Choir (Pro.)</a:t>
                      </a:r>
                    </a:p>
                  </a:txBody>
                  <a:tcPr/>
                </a:tc>
                <a:tc>
                  <a:txBody>
                    <a:bodyPr/>
                    <a:lstStyle/>
                    <a:p>
                      <a:r>
                        <a:rPr lang="en-US"/>
                        <a:t>Choir (Adv.) </a:t>
                      </a:r>
                    </a:p>
                  </a:txBody>
                  <a:tcPr/>
                </a:tc>
                <a:extLst>
                  <a:ext uri="{0D108BD9-81ED-4DB2-BD59-A6C34878D82A}">
                    <a16:rowId xmlns:a16="http://schemas.microsoft.com/office/drawing/2014/main" val="549406627"/>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838200" y="4997653"/>
            <a:ext cx="1051560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There are approximately 32 course opportunities between 9</a:t>
            </a:r>
            <a:r>
              <a:rPr kumimoji="0" lang="en-US" sz="18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and 12</a:t>
            </a:r>
            <a:r>
              <a:rPr kumimoji="0" lang="en-US" sz="18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grade for a student.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There are 22 required credits during these four years.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Students can take more than one credit from a content area in the same school year.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6 Electives are required for graduation- more are possible and can be from many different areas.</a:t>
            </a:r>
          </a:p>
        </p:txBody>
      </p:sp>
    </p:spTree>
    <p:extLst>
      <p:ext uri="{BB962C8B-B14F-4D97-AF65-F5344CB8AC3E}">
        <p14:creationId xmlns:p14="http://schemas.microsoft.com/office/powerpoint/2010/main" val="35618853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lstStyle/>
          <a:p>
            <a:r>
              <a:rPr lang="en-US"/>
              <a:t>Sample Advanced Arts Plan [Visual Arts]</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nvPr>
        </p:nvGraphicFramePr>
        <p:xfrm>
          <a:off x="838200" y="660018"/>
          <a:ext cx="10515600" cy="438912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4070162539"/>
                    </a:ext>
                  </a:extLst>
                </a:gridCol>
                <a:gridCol w="2628900">
                  <a:extLst>
                    <a:ext uri="{9D8B030D-6E8A-4147-A177-3AD203B41FA5}">
                      <a16:colId xmlns:a16="http://schemas.microsoft.com/office/drawing/2014/main" val="218977744"/>
                    </a:ext>
                  </a:extLst>
                </a:gridCol>
                <a:gridCol w="2628900">
                  <a:extLst>
                    <a:ext uri="{9D8B030D-6E8A-4147-A177-3AD203B41FA5}">
                      <a16:colId xmlns:a16="http://schemas.microsoft.com/office/drawing/2014/main" val="1992206318"/>
                    </a:ext>
                  </a:extLst>
                </a:gridCol>
                <a:gridCol w="2628900">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r>
                        <a:rPr lang="en-US" b="1"/>
                        <a:t>Math I</a:t>
                      </a:r>
                    </a:p>
                  </a:txBody>
                  <a:tcPr/>
                </a:tc>
                <a:tc>
                  <a:txBody>
                    <a:bodyPr/>
                    <a:lstStyle/>
                    <a:p>
                      <a:r>
                        <a:rPr lang="en-US" b="1"/>
                        <a:t>Math II</a:t>
                      </a:r>
                    </a:p>
                  </a:txBody>
                  <a:tcPr/>
                </a:tc>
                <a:tc>
                  <a:txBody>
                    <a:bodyPr/>
                    <a:lstStyle/>
                    <a:p>
                      <a:r>
                        <a:rPr lang="en-US" b="1"/>
                        <a:t>Math III</a:t>
                      </a:r>
                    </a:p>
                  </a:txBody>
                  <a:tcPr/>
                </a:tc>
                <a:tc>
                  <a:txBody>
                    <a:bodyPr/>
                    <a:lstStyle/>
                    <a:p>
                      <a:r>
                        <a:rPr lang="en-US" b="1"/>
                        <a:t>Fourth Math Aligned with Post-High School Plans</a:t>
                      </a:r>
                    </a:p>
                  </a:txBody>
                  <a:tcPr/>
                </a:tc>
                <a:extLst>
                  <a:ext uri="{0D108BD9-81ED-4DB2-BD59-A6C34878D82A}">
                    <a16:rowId xmlns:a16="http://schemas.microsoft.com/office/drawing/2014/main" val="3208618749"/>
                  </a:ext>
                </a:extLst>
              </a:tr>
              <a:tr h="316525">
                <a:tc>
                  <a:txBody>
                    <a:bodyPr/>
                    <a:lstStyle/>
                    <a:p>
                      <a:r>
                        <a:rPr lang="en-US" b="1"/>
                        <a:t>English I</a:t>
                      </a:r>
                    </a:p>
                  </a:txBody>
                  <a:tcPr/>
                </a:tc>
                <a:tc>
                  <a:txBody>
                    <a:bodyPr/>
                    <a:lstStyle/>
                    <a:p>
                      <a:r>
                        <a:rPr lang="en-US" b="1"/>
                        <a:t>English II</a:t>
                      </a:r>
                    </a:p>
                  </a:txBody>
                  <a:tcPr/>
                </a:tc>
                <a:tc>
                  <a:txBody>
                    <a:bodyPr/>
                    <a:lstStyle/>
                    <a:p>
                      <a:r>
                        <a:rPr lang="en-US" b="1"/>
                        <a:t>English III</a:t>
                      </a:r>
                    </a:p>
                  </a:txBody>
                  <a:tcPr/>
                </a:tc>
                <a:tc>
                  <a:txBody>
                    <a:bodyPr/>
                    <a:lstStyle/>
                    <a:p>
                      <a:r>
                        <a:rPr lang="en-US" b="1"/>
                        <a:t>English IV</a:t>
                      </a:r>
                    </a:p>
                  </a:txBody>
                  <a:tcPr/>
                </a:tc>
                <a:extLst>
                  <a:ext uri="{0D108BD9-81ED-4DB2-BD59-A6C34878D82A}">
                    <a16:rowId xmlns:a16="http://schemas.microsoft.com/office/drawing/2014/main" val="2929321895"/>
                  </a:ext>
                </a:extLst>
              </a:tr>
              <a:tr h="553919">
                <a:tc>
                  <a:txBody>
                    <a:bodyPr/>
                    <a:lstStyle/>
                    <a:p>
                      <a:r>
                        <a:rPr lang="en-US" b="1"/>
                        <a:t>Earth and Environmental Science</a:t>
                      </a:r>
                    </a:p>
                  </a:txBody>
                  <a:tcPr/>
                </a:tc>
                <a:tc>
                  <a:txBody>
                    <a:bodyPr/>
                    <a:lstStyle/>
                    <a:p>
                      <a:r>
                        <a:rPr lang="en-US" b="1"/>
                        <a:t>Biology</a:t>
                      </a:r>
                    </a:p>
                  </a:txBody>
                  <a:tcPr/>
                </a:tc>
                <a:tc>
                  <a:txBody>
                    <a:bodyPr/>
                    <a:lstStyle/>
                    <a:p>
                      <a:r>
                        <a:rPr lang="en-US" b="1"/>
                        <a:t>Physical Science/</a:t>
                      </a:r>
                    </a:p>
                    <a:p>
                      <a:r>
                        <a:rPr lang="en-US" b="1"/>
                        <a:t>Chemistry</a:t>
                      </a:r>
                    </a:p>
                  </a:txBody>
                  <a:tcPr/>
                </a:tc>
                <a:tc>
                  <a:txBody>
                    <a:bodyPr/>
                    <a:lstStyle/>
                    <a:p>
                      <a:r>
                        <a:rPr lang="en-US"/>
                        <a:t>Elective</a:t>
                      </a:r>
                    </a:p>
                  </a:txBody>
                  <a:tcPr/>
                </a:tc>
                <a:extLst>
                  <a:ext uri="{0D108BD9-81ED-4DB2-BD59-A6C34878D82A}">
                    <a16:rowId xmlns:a16="http://schemas.microsoft.com/office/drawing/2014/main" val="3282144298"/>
                  </a:ext>
                </a:extLst>
              </a:tr>
              <a:tr h="553919">
                <a:tc>
                  <a:txBody>
                    <a:bodyPr/>
                    <a:lstStyle/>
                    <a:p>
                      <a:r>
                        <a:rPr lang="en-US" b="1"/>
                        <a:t>World History</a:t>
                      </a:r>
                    </a:p>
                  </a:txBody>
                  <a:tcPr/>
                </a:tc>
                <a:tc>
                  <a:txBody>
                    <a:bodyPr/>
                    <a:lstStyle/>
                    <a:p>
                      <a:r>
                        <a:rPr lang="en-US" b="1"/>
                        <a:t>American History</a:t>
                      </a:r>
                    </a:p>
                  </a:txBody>
                  <a:tcPr/>
                </a:tc>
                <a:tc>
                  <a:txBody>
                    <a:bodyPr/>
                    <a:lstStyle/>
                    <a:p>
                      <a:r>
                        <a:rPr lang="en-US" b="1"/>
                        <a:t>Founding Principles: Civics and Literacy</a:t>
                      </a:r>
                    </a:p>
                  </a:txBody>
                  <a:tcPr/>
                </a:tc>
                <a:tc>
                  <a:txBody>
                    <a:bodyPr/>
                    <a:lstStyle/>
                    <a:p>
                      <a:r>
                        <a:rPr lang="en-US" b="1"/>
                        <a:t>Economics and Personal Finance</a:t>
                      </a:r>
                    </a:p>
                  </a:txBody>
                  <a:tcPr/>
                </a:tc>
                <a:extLst>
                  <a:ext uri="{0D108BD9-81ED-4DB2-BD59-A6C34878D82A}">
                    <a16:rowId xmlns:a16="http://schemas.microsoft.com/office/drawing/2014/main" val="1161561254"/>
                  </a:ext>
                </a:extLst>
              </a:tr>
              <a:tr h="316525">
                <a:tc>
                  <a:txBody>
                    <a:bodyPr/>
                    <a:lstStyle/>
                    <a:p>
                      <a:r>
                        <a:rPr lang="en-US"/>
                        <a:t>Spanish I</a:t>
                      </a:r>
                    </a:p>
                  </a:txBody>
                  <a:tcPr/>
                </a:tc>
                <a:tc>
                  <a:txBody>
                    <a:bodyPr/>
                    <a:lstStyle/>
                    <a:p>
                      <a:r>
                        <a:rPr lang="en-US"/>
                        <a:t>Spanish II</a:t>
                      </a:r>
                    </a:p>
                  </a:txBody>
                  <a:tcPr/>
                </a:tc>
                <a:tc>
                  <a:txBody>
                    <a:bodyPr/>
                    <a:lstStyle/>
                    <a:p>
                      <a:r>
                        <a:rPr lang="en-US"/>
                        <a:t>Elective</a:t>
                      </a:r>
                    </a:p>
                  </a:txBody>
                  <a:tcPr/>
                </a:tc>
                <a:tc>
                  <a:txBody>
                    <a:bodyPr/>
                    <a:lstStyle/>
                    <a:p>
                      <a:r>
                        <a:rPr lang="en-US"/>
                        <a:t>Elective</a:t>
                      </a:r>
                    </a:p>
                  </a:txBody>
                  <a:tcPr/>
                </a:tc>
                <a:extLst>
                  <a:ext uri="{0D108BD9-81ED-4DB2-BD59-A6C34878D82A}">
                    <a16:rowId xmlns:a16="http://schemas.microsoft.com/office/drawing/2014/main" val="3245155816"/>
                  </a:ext>
                </a:extLst>
              </a:tr>
              <a:tr h="316525">
                <a:tc>
                  <a:txBody>
                    <a:bodyPr/>
                    <a:lstStyle/>
                    <a:p>
                      <a:r>
                        <a:rPr lang="en-US" b="1"/>
                        <a:t>Physical Education (PE) with CPR</a:t>
                      </a:r>
                    </a:p>
                  </a:txBody>
                  <a:tcPr/>
                </a:tc>
                <a:tc>
                  <a:txBody>
                    <a:bodyPr/>
                    <a:lstStyle/>
                    <a:p>
                      <a:r>
                        <a:rPr lang="en-US" b="1"/>
                        <a:t>Elective</a:t>
                      </a:r>
                    </a:p>
                  </a:txBody>
                  <a:tcPr/>
                </a:tc>
                <a:tc>
                  <a:txBody>
                    <a:bodyPr/>
                    <a:lstStyle/>
                    <a:p>
                      <a:r>
                        <a:rPr lang="en-US" b="1"/>
                        <a:t>Elective</a:t>
                      </a:r>
                    </a:p>
                  </a:txBody>
                  <a:tcPr/>
                </a:tc>
                <a:tc>
                  <a:txBody>
                    <a:bodyPr/>
                    <a:lstStyle/>
                    <a:p>
                      <a:r>
                        <a:rPr lang="en-US" b="1"/>
                        <a:t>Elective</a:t>
                      </a:r>
                    </a:p>
                  </a:txBody>
                  <a:tcPr/>
                </a:tc>
                <a:extLst>
                  <a:ext uri="{0D108BD9-81ED-4DB2-BD59-A6C34878D82A}">
                    <a16:rowId xmlns:a16="http://schemas.microsoft.com/office/drawing/2014/main" val="61334593"/>
                  </a:ext>
                </a:extLst>
              </a:tr>
              <a:tr h="316525">
                <a:tc>
                  <a:txBody>
                    <a:bodyPr/>
                    <a:lstStyle/>
                    <a:p>
                      <a:r>
                        <a:rPr lang="en-US" b="1"/>
                        <a:t>Visual Arts (Beg.)</a:t>
                      </a:r>
                    </a:p>
                  </a:txBody>
                  <a:tcPr/>
                </a:tc>
                <a:tc>
                  <a:txBody>
                    <a:bodyPr/>
                    <a:lstStyle/>
                    <a:p>
                      <a:r>
                        <a:rPr lang="en-US" b="1"/>
                        <a:t>Visual Arts (Int.)</a:t>
                      </a:r>
                    </a:p>
                  </a:txBody>
                  <a:tcPr/>
                </a:tc>
                <a:tc>
                  <a:txBody>
                    <a:bodyPr/>
                    <a:lstStyle/>
                    <a:p>
                      <a:r>
                        <a:rPr lang="en-US" b="1"/>
                        <a:t>Visual Arts (Pro.)</a:t>
                      </a:r>
                    </a:p>
                  </a:txBody>
                  <a:tcPr/>
                </a:tc>
                <a:tc>
                  <a:txBody>
                    <a:bodyPr/>
                    <a:lstStyle/>
                    <a:p>
                      <a:r>
                        <a:rPr lang="en-US" b="1"/>
                        <a:t>Visual Arts (Adv.)</a:t>
                      </a:r>
                    </a:p>
                  </a:txBody>
                  <a:tcPr/>
                </a:tc>
                <a:extLst>
                  <a:ext uri="{0D108BD9-81ED-4DB2-BD59-A6C34878D82A}">
                    <a16:rowId xmlns:a16="http://schemas.microsoft.com/office/drawing/2014/main" val="75349526"/>
                  </a:ext>
                </a:extLst>
              </a:tr>
              <a:tr h="316525">
                <a:tc>
                  <a:txBody>
                    <a:bodyPr/>
                    <a:lstStyle/>
                    <a:p>
                      <a:r>
                        <a:rPr lang="en-US"/>
                        <a:t>Visual Arts (Beg.)</a:t>
                      </a:r>
                    </a:p>
                  </a:txBody>
                  <a:tcPr/>
                </a:tc>
                <a:tc>
                  <a:txBody>
                    <a:bodyPr/>
                    <a:lstStyle/>
                    <a:p>
                      <a:r>
                        <a:rPr lang="en-US"/>
                        <a:t>Visual Arts (Int.)</a:t>
                      </a:r>
                    </a:p>
                  </a:txBody>
                  <a:tcPr/>
                </a:tc>
                <a:tc>
                  <a:txBody>
                    <a:bodyPr/>
                    <a:lstStyle/>
                    <a:p>
                      <a:r>
                        <a:rPr lang="en-US"/>
                        <a:t>Visual Arts (Pro.)</a:t>
                      </a:r>
                    </a:p>
                  </a:txBody>
                  <a:tcPr/>
                </a:tc>
                <a:tc>
                  <a:txBody>
                    <a:bodyPr/>
                    <a:lstStyle/>
                    <a:p>
                      <a:r>
                        <a:rPr lang="en-US"/>
                        <a:t>Visual Arts (Adv.)</a:t>
                      </a:r>
                    </a:p>
                  </a:txBody>
                  <a:tcPr/>
                </a:tc>
                <a:extLst>
                  <a:ext uri="{0D108BD9-81ED-4DB2-BD59-A6C34878D82A}">
                    <a16:rowId xmlns:a16="http://schemas.microsoft.com/office/drawing/2014/main" val="549406627"/>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838200" y="4997653"/>
            <a:ext cx="1051560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There are approximately 32 course opportunities between 9</a:t>
            </a:r>
            <a:r>
              <a:rPr kumimoji="0" lang="en-US" sz="18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and 12</a:t>
            </a:r>
            <a:r>
              <a:rPr kumimoji="0" lang="en-US" sz="1800" b="0" i="1" u="none" strike="noStrike" kern="1200" cap="none" spc="0" normalizeH="0" baseline="30000" noProof="0">
                <a:ln>
                  <a:noFill/>
                </a:ln>
                <a:solidFill>
                  <a:prstClr val="black"/>
                </a:solidFill>
                <a:effectLst/>
                <a:uLnTx/>
                <a:uFillTx/>
                <a:latin typeface="Calibri" panose="020F0502020204030204"/>
                <a:ea typeface="+mn-ea"/>
                <a:cs typeface="+mn-cs"/>
              </a:rPr>
              <a:t>th</a:t>
            </a: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 grade for a student.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There are 22 required credits during these four years.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Students can take more than one credit from a content area in the same school year.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a:ln>
                  <a:noFill/>
                </a:ln>
                <a:solidFill>
                  <a:prstClr val="black"/>
                </a:solidFill>
                <a:effectLst/>
                <a:uLnTx/>
                <a:uFillTx/>
                <a:latin typeface="Calibri" panose="020F0502020204030204"/>
                <a:ea typeface="+mn-ea"/>
                <a:cs typeface="+mn-cs"/>
              </a:rPr>
              <a:t>6 Electives are required for graduation- more are possible and can be from many different areas.</a:t>
            </a:r>
          </a:p>
        </p:txBody>
      </p:sp>
    </p:spTree>
    <p:extLst>
      <p:ext uri="{BB962C8B-B14F-4D97-AF65-F5344CB8AC3E}">
        <p14:creationId xmlns:p14="http://schemas.microsoft.com/office/powerpoint/2010/main" val="41117528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528C-995E-4D32-AB65-09F05BDAB76E}"/>
              </a:ext>
            </a:extLst>
          </p:cNvPr>
          <p:cNvSpPr>
            <a:spLocks noGrp="1"/>
          </p:cNvSpPr>
          <p:nvPr>
            <p:ph type="title"/>
          </p:nvPr>
        </p:nvSpPr>
        <p:spPr>
          <a:xfrm>
            <a:off x="838200" y="-131078"/>
            <a:ext cx="10515600" cy="874952"/>
          </a:xfrm>
        </p:spPr>
        <p:txBody>
          <a:bodyPr/>
          <a:lstStyle/>
          <a:p>
            <a:r>
              <a:rPr lang="en-US"/>
              <a:t>For More Information</a:t>
            </a:r>
          </a:p>
        </p:txBody>
      </p:sp>
      <p:graphicFrame>
        <p:nvGraphicFramePr>
          <p:cNvPr id="4" name="Table 4">
            <a:extLst>
              <a:ext uri="{FF2B5EF4-FFF2-40B4-BE49-F238E27FC236}">
                <a16:creationId xmlns:a16="http://schemas.microsoft.com/office/drawing/2014/main" id="{C90D2C03-C57B-46EA-B566-6D583E3C11C7}"/>
              </a:ext>
            </a:extLst>
          </p:cNvPr>
          <p:cNvGraphicFramePr>
            <a:graphicFrameLocks noGrp="1"/>
          </p:cNvGraphicFramePr>
          <p:nvPr>
            <p:ph idx="1"/>
          </p:nvPr>
        </p:nvGraphicFramePr>
        <p:xfrm>
          <a:off x="144380" y="743874"/>
          <a:ext cx="11742820" cy="4976395"/>
        </p:xfrm>
        <a:graphic>
          <a:graphicData uri="http://schemas.openxmlformats.org/drawingml/2006/table">
            <a:tbl>
              <a:tblPr firstRow="1" bandRow="1">
                <a:tableStyleId>{69CF1AB2-1976-4502-BF36-3FF5EA218861}</a:tableStyleId>
              </a:tblPr>
              <a:tblGrid>
                <a:gridCol w="3769886">
                  <a:extLst>
                    <a:ext uri="{9D8B030D-6E8A-4147-A177-3AD203B41FA5}">
                      <a16:colId xmlns:a16="http://schemas.microsoft.com/office/drawing/2014/main" val="2334710820"/>
                    </a:ext>
                  </a:extLst>
                </a:gridCol>
                <a:gridCol w="3986467">
                  <a:extLst>
                    <a:ext uri="{9D8B030D-6E8A-4147-A177-3AD203B41FA5}">
                      <a16:colId xmlns:a16="http://schemas.microsoft.com/office/drawing/2014/main" val="3484543582"/>
                    </a:ext>
                  </a:extLst>
                </a:gridCol>
                <a:gridCol w="3986467">
                  <a:extLst>
                    <a:ext uri="{9D8B030D-6E8A-4147-A177-3AD203B41FA5}">
                      <a16:colId xmlns:a16="http://schemas.microsoft.com/office/drawing/2014/main" val="541294252"/>
                    </a:ext>
                  </a:extLst>
                </a:gridCol>
              </a:tblGrid>
              <a:tr h="1793681">
                <a:tc>
                  <a:txBody>
                    <a:bodyPr/>
                    <a:lstStyle/>
                    <a:p>
                      <a:r>
                        <a:rPr lang="en-US" sz="2800"/>
                        <a:t>Dixon High School</a:t>
                      </a:r>
                    </a:p>
                    <a:p>
                      <a:r>
                        <a:rPr lang="en-US" sz="2800" b="0"/>
                        <a:t>Marc Hart</a:t>
                      </a:r>
                    </a:p>
                    <a:p>
                      <a:r>
                        <a:rPr lang="en-US" sz="2800" b="0"/>
                        <a:t>Yulissa Balsamo</a:t>
                      </a:r>
                    </a:p>
                  </a:txBody>
                  <a:tcPr/>
                </a:tc>
                <a:tc>
                  <a:txBody>
                    <a:bodyPr/>
                    <a:lstStyle/>
                    <a:p>
                      <a:r>
                        <a:rPr lang="en-US" sz="2800"/>
                        <a:t>Jacksonville High School</a:t>
                      </a:r>
                    </a:p>
                    <a:p>
                      <a:r>
                        <a:rPr lang="en-US" sz="2800" b="0"/>
                        <a:t>Courtney Abadiotakis</a:t>
                      </a:r>
                    </a:p>
                    <a:p>
                      <a:r>
                        <a:rPr lang="en-US" sz="2800" b="0"/>
                        <a:t>Laura Cox</a:t>
                      </a:r>
                    </a:p>
                    <a:p>
                      <a:r>
                        <a:rPr lang="en-US" sz="2800" b="0"/>
                        <a:t>Page Humphrey</a:t>
                      </a:r>
                    </a:p>
                  </a:txBody>
                  <a:tcPr/>
                </a:tc>
                <a:tc>
                  <a:txBody>
                    <a:bodyPr/>
                    <a:lstStyle/>
                    <a:p>
                      <a:r>
                        <a:rPr lang="en-US" sz="2800"/>
                        <a:t>Northside High School</a:t>
                      </a:r>
                    </a:p>
                    <a:p>
                      <a:r>
                        <a:rPr lang="en-US" sz="2800" b="0"/>
                        <a:t>Lydia Shively</a:t>
                      </a:r>
                    </a:p>
                    <a:p>
                      <a:r>
                        <a:rPr lang="en-US" sz="2800" b="0"/>
                        <a:t>Janice Barbee</a:t>
                      </a:r>
                    </a:p>
                    <a:p>
                      <a:r>
                        <a:rPr lang="en-US" sz="2800" b="0"/>
                        <a:t>Dalton Berry</a:t>
                      </a:r>
                    </a:p>
                  </a:txBody>
                  <a:tcPr/>
                </a:tc>
                <a:extLst>
                  <a:ext uri="{0D108BD9-81ED-4DB2-BD59-A6C34878D82A}">
                    <a16:rowId xmlns:a16="http://schemas.microsoft.com/office/drawing/2014/main" val="1614929474"/>
                  </a:ext>
                </a:extLst>
              </a:tr>
              <a:tr h="1379755">
                <a:tc>
                  <a:txBody>
                    <a:bodyPr/>
                    <a:lstStyle/>
                    <a:p>
                      <a:r>
                        <a:rPr lang="en-US" sz="2800" b="1"/>
                        <a:t>Onslow Early College HS</a:t>
                      </a:r>
                    </a:p>
                    <a:p>
                      <a:r>
                        <a:rPr lang="en-US" sz="2800"/>
                        <a:t>Daveria Hutsell</a:t>
                      </a:r>
                    </a:p>
                  </a:txBody>
                  <a:tcPr/>
                </a:tc>
                <a:tc>
                  <a:txBody>
                    <a:bodyPr/>
                    <a:lstStyle/>
                    <a:p>
                      <a:r>
                        <a:rPr lang="en-US" sz="2800" b="1"/>
                        <a:t>Onslow Virtual HS</a:t>
                      </a:r>
                    </a:p>
                    <a:p>
                      <a:r>
                        <a:rPr lang="en-US" sz="2800"/>
                        <a:t>Lou Caratelli</a:t>
                      </a:r>
                    </a:p>
                    <a:p>
                      <a:r>
                        <a:rPr lang="en-US" sz="2800"/>
                        <a:t>Angela Brown</a:t>
                      </a:r>
                    </a:p>
                  </a:txBody>
                  <a:tcPr/>
                </a:tc>
                <a:tc>
                  <a:txBody>
                    <a:bodyPr/>
                    <a:lstStyle/>
                    <a:p>
                      <a:r>
                        <a:rPr lang="en-US" sz="2800" b="1"/>
                        <a:t>Richlands High School</a:t>
                      </a:r>
                    </a:p>
                    <a:p>
                      <a:r>
                        <a:rPr lang="en-US" sz="2800"/>
                        <a:t>Nicole Cox</a:t>
                      </a:r>
                    </a:p>
                    <a:p>
                      <a:r>
                        <a:rPr lang="en-US" sz="2800"/>
                        <a:t>Kerstin Stiffler</a:t>
                      </a:r>
                    </a:p>
                  </a:txBody>
                  <a:tcPr/>
                </a:tc>
                <a:extLst>
                  <a:ext uri="{0D108BD9-81ED-4DB2-BD59-A6C34878D82A}">
                    <a16:rowId xmlns:a16="http://schemas.microsoft.com/office/drawing/2014/main" val="3252397147"/>
                  </a:ext>
                </a:extLst>
              </a:tr>
              <a:tr h="1793681">
                <a:tc>
                  <a:txBody>
                    <a:bodyPr/>
                    <a:lstStyle/>
                    <a:p>
                      <a:r>
                        <a:rPr lang="en-US" sz="2800" b="1"/>
                        <a:t>Southwest High School</a:t>
                      </a:r>
                    </a:p>
                    <a:p>
                      <a:r>
                        <a:rPr lang="en-US" sz="2800" b="0"/>
                        <a:t>Kimberly Edwards</a:t>
                      </a:r>
                    </a:p>
                    <a:p>
                      <a:r>
                        <a:rPr lang="en-US" sz="2800" b="0"/>
                        <a:t>Angela Thomas</a:t>
                      </a:r>
                    </a:p>
                  </a:txBody>
                  <a:tcPr/>
                </a:tc>
                <a:tc>
                  <a:txBody>
                    <a:bodyPr/>
                    <a:lstStyle/>
                    <a:p>
                      <a:r>
                        <a:rPr lang="en-US" sz="2800" b="1"/>
                        <a:t>Swansboro High School</a:t>
                      </a:r>
                    </a:p>
                    <a:p>
                      <a:r>
                        <a:rPr lang="en-US" sz="2800"/>
                        <a:t>Calvin Craig</a:t>
                      </a:r>
                    </a:p>
                    <a:p>
                      <a:r>
                        <a:rPr lang="en-US" sz="2800"/>
                        <a:t>Nicole Rains</a:t>
                      </a:r>
                    </a:p>
                  </a:txBody>
                  <a:tcPr/>
                </a:tc>
                <a:tc>
                  <a:txBody>
                    <a:bodyPr/>
                    <a:lstStyle/>
                    <a:p>
                      <a:r>
                        <a:rPr lang="en-US" sz="2800" b="1"/>
                        <a:t>White Oak High School</a:t>
                      </a:r>
                    </a:p>
                    <a:p>
                      <a:r>
                        <a:rPr lang="en-US" sz="2800"/>
                        <a:t>Kristina Bowker</a:t>
                      </a:r>
                    </a:p>
                    <a:p>
                      <a:r>
                        <a:rPr lang="en-US" sz="2800"/>
                        <a:t>Sandra Young</a:t>
                      </a:r>
                    </a:p>
                    <a:p>
                      <a:r>
                        <a:rPr lang="en-US" sz="2800"/>
                        <a:t>Rena McAllister</a:t>
                      </a:r>
                    </a:p>
                  </a:txBody>
                  <a:tcPr/>
                </a:tc>
                <a:extLst>
                  <a:ext uri="{0D108BD9-81ED-4DB2-BD59-A6C34878D82A}">
                    <a16:rowId xmlns:a16="http://schemas.microsoft.com/office/drawing/2014/main" val="723189234"/>
                  </a:ext>
                </a:extLst>
              </a:tr>
            </a:tbl>
          </a:graphicData>
        </a:graphic>
      </p:graphicFrame>
    </p:spTree>
    <p:extLst>
      <p:ext uri="{BB962C8B-B14F-4D97-AF65-F5344CB8AC3E}">
        <p14:creationId xmlns:p14="http://schemas.microsoft.com/office/powerpoint/2010/main" val="23923866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9528C-995E-4D32-AB65-09F05BDAB76E}"/>
              </a:ext>
            </a:extLst>
          </p:cNvPr>
          <p:cNvSpPr>
            <a:spLocks noGrp="1"/>
          </p:cNvSpPr>
          <p:nvPr>
            <p:ph type="title"/>
          </p:nvPr>
        </p:nvSpPr>
        <p:spPr>
          <a:xfrm>
            <a:off x="838200" y="-131078"/>
            <a:ext cx="10515600" cy="874952"/>
          </a:xfrm>
        </p:spPr>
        <p:txBody>
          <a:bodyPr/>
          <a:lstStyle/>
          <a:p>
            <a:r>
              <a:rPr lang="en-US"/>
              <a:t>For More Information</a:t>
            </a:r>
          </a:p>
        </p:txBody>
      </p:sp>
      <p:graphicFrame>
        <p:nvGraphicFramePr>
          <p:cNvPr id="4" name="Table 4">
            <a:extLst>
              <a:ext uri="{FF2B5EF4-FFF2-40B4-BE49-F238E27FC236}">
                <a16:creationId xmlns:a16="http://schemas.microsoft.com/office/drawing/2014/main" id="{C90D2C03-C57B-46EA-B566-6D583E3C11C7}"/>
              </a:ext>
            </a:extLst>
          </p:cNvPr>
          <p:cNvGraphicFramePr>
            <a:graphicFrameLocks noGrp="1"/>
          </p:cNvGraphicFramePr>
          <p:nvPr>
            <p:ph idx="1"/>
          </p:nvPr>
        </p:nvGraphicFramePr>
        <p:xfrm>
          <a:off x="144380" y="743874"/>
          <a:ext cx="11742820" cy="4976395"/>
        </p:xfrm>
        <a:graphic>
          <a:graphicData uri="http://schemas.openxmlformats.org/drawingml/2006/table">
            <a:tbl>
              <a:tblPr firstRow="1" bandRow="1">
                <a:tableStyleId>{69CF1AB2-1976-4502-BF36-3FF5EA218861}</a:tableStyleId>
              </a:tblPr>
              <a:tblGrid>
                <a:gridCol w="3769886">
                  <a:extLst>
                    <a:ext uri="{9D8B030D-6E8A-4147-A177-3AD203B41FA5}">
                      <a16:colId xmlns:a16="http://schemas.microsoft.com/office/drawing/2014/main" val="2334710820"/>
                    </a:ext>
                  </a:extLst>
                </a:gridCol>
                <a:gridCol w="3986467">
                  <a:extLst>
                    <a:ext uri="{9D8B030D-6E8A-4147-A177-3AD203B41FA5}">
                      <a16:colId xmlns:a16="http://schemas.microsoft.com/office/drawing/2014/main" val="3484543582"/>
                    </a:ext>
                  </a:extLst>
                </a:gridCol>
                <a:gridCol w="3986467">
                  <a:extLst>
                    <a:ext uri="{9D8B030D-6E8A-4147-A177-3AD203B41FA5}">
                      <a16:colId xmlns:a16="http://schemas.microsoft.com/office/drawing/2014/main" val="541294252"/>
                    </a:ext>
                  </a:extLst>
                </a:gridCol>
              </a:tblGrid>
              <a:tr h="1793681">
                <a:tc>
                  <a:txBody>
                    <a:bodyPr/>
                    <a:lstStyle/>
                    <a:p>
                      <a:r>
                        <a:rPr lang="en-US" sz="2800"/>
                        <a:t>Dixon High School</a:t>
                      </a:r>
                    </a:p>
                    <a:p>
                      <a:r>
                        <a:rPr lang="en-US" sz="2800" b="0"/>
                        <a:t>Marc Hart</a:t>
                      </a:r>
                    </a:p>
                    <a:p>
                      <a:r>
                        <a:rPr lang="en-US" sz="2800" b="0"/>
                        <a:t>Yulissa Balsamo</a:t>
                      </a:r>
                    </a:p>
                  </a:txBody>
                  <a:tcPr/>
                </a:tc>
                <a:tc>
                  <a:txBody>
                    <a:bodyPr/>
                    <a:lstStyle/>
                    <a:p>
                      <a:r>
                        <a:rPr lang="en-US" sz="2800"/>
                        <a:t>Jacksonville High School</a:t>
                      </a:r>
                    </a:p>
                    <a:p>
                      <a:r>
                        <a:rPr lang="en-US" sz="2800" b="0"/>
                        <a:t>Courtney Abadiotakis</a:t>
                      </a:r>
                    </a:p>
                    <a:p>
                      <a:r>
                        <a:rPr lang="en-US" sz="2800" b="0"/>
                        <a:t>Laura Cox</a:t>
                      </a:r>
                    </a:p>
                    <a:p>
                      <a:r>
                        <a:rPr lang="en-US" sz="2800" b="0"/>
                        <a:t>Page Humphrey</a:t>
                      </a:r>
                    </a:p>
                  </a:txBody>
                  <a:tcPr/>
                </a:tc>
                <a:tc>
                  <a:txBody>
                    <a:bodyPr/>
                    <a:lstStyle/>
                    <a:p>
                      <a:r>
                        <a:rPr lang="en-US" sz="2800"/>
                        <a:t>Northside High School</a:t>
                      </a:r>
                    </a:p>
                    <a:p>
                      <a:r>
                        <a:rPr lang="en-US" sz="2800" b="0"/>
                        <a:t>Lydia Shively</a:t>
                      </a:r>
                    </a:p>
                    <a:p>
                      <a:r>
                        <a:rPr lang="en-US" sz="2800" b="0"/>
                        <a:t>Janice Barbee</a:t>
                      </a:r>
                    </a:p>
                    <a:p>
                      <a:r>
                        <a:rPr lang="en-US" sz="2800" b="0"/>
                        <a:t>Dalton Berry</a:t>
                      </a:r>
                    </a:p>
                  </a:txBody>
                  <a:tcPr/>
                </a:tc>
                <a:extLst>
                  <a:ext uri="{0D108BD9-81ED-4DB2-BD59-A6C34878D82A}">
                    <a16:rowId xmlns:a16="http://schemas.microsoft.com/office/drawing/2014/main" val="1614929474"/>
                  </a:ext>
                </a:extLst>
              </a:tr>
              <a:tr h="1379755">
                <a:tc>
                  <a:txBody>
                    <a:bodyPr/>
                    <a:lstStyle/>
                    <a:p>
                      <a:r>
                        <a:rPr lang="en-US" sz="2800" b="1"/>
                        <a:t>Onslow Early College HS</a:t>
                      </a:r>
                    </a:p>
                    <a:p>
                      <a:r>
                        <a:rPr lang="en-US" sz="2800"/>
                        <a:t>Daveria Hutsell</a:t>
                      </a:r>
                    </a:p>
                  </a:txBody>
                  <a:tcPr/>
                </a:tc>
                <a:tc>
                  <a:txBody>
                    <a:bodyPr/>
                    <a:lstStyle/>
                    <a:p>
                      <a:r>
                        <a:rPr lang="en-US" sz="2800" b="1"/>
                        <a:t>Onslow Virtual HS</a:t>
                      </a:r>
                    </a:p>
                    <a:p>
                      <a:r>
                        <a:rPr lang="en-US" sz="2800"/>
                        <a:t>Lou Caratelli</a:t>
                      </a:r>
                    </a:p>
                    <a:p>
                      <a:r>
                        <a:rPr lang="en-US" sz="2800"/>
                        <a:t>Angela Brown</a:t>
                      </a:r>
                    </a:p>
                  </a:txBody>
                  <a:tcPr/>
                </a:tc>
                <a:tc>
                  <a:txBody>
                    <a:bodyPr/>
                    <a:lstStyle/>
                    <a:p>
                      <a:r>
                        <a:rPr lang="en-US" sz="2800" b="1"/>
                        <a:t>Richlands High School</a:t>
                      </a:r>
                    </a:p>
                    <a:p>
                      <a:r>
                        <a:rPr lang="en-US" sz="2800"/>
                        <a:t>Nicole Cox</a:t>
                      </a:r>
                    </a:p>
                    <a:p>
                      <a:r>
                        <a:rPr lang="en-US" sz="2800"/>
                        <a:t>Kerstin Stiffler</a:t>
                      </a:r>
                    </a:p>
                  </a:txBody>
                  <a:tcPr/>
                </a:tc>
                <a:extLst>
                  <a:ext uri="{0D108BD9-81ED-4DB2-BD59-A6C34878D82A}">
                    <a16:rowId xmlns:a16="http://schemas.microsoft.com/office/drawing/2014/main" val="3252397147"/>
                  </a:ext>
                </a:extLst>
              </a:tr>
              <a:tr h="1793681">
                <a:tc>
                  <a:txBody>
                    <a:bodyPr/>
                    <a:lstStyle/>
                    <a:p>
                      <a:r>
                        <a:rPr lang="en-US" sz="2800" b="1"/>
                        <a:t>Southwest High School</a:t>
                      </a:r>
                    </a:p>
                    <a:p>
                      <a:r>
                        <a:rPr lang="en-US" sz="2800" b="0"/>
                        <a:t>Kimberly Edwards</a:t>
                      </a:r>
                    </a:p>
                    <a:p>
                      <a:r>
                        <a:rPr lang="en-US" sz="2800" b="0"/>
                        <a:t>Angela Thomas</a:t>
                      </a:r>
                    </a:p>
                  </a:txBody>
                  <a:tcPr/>
                </a:tc>
                <a:tc>
                  <a:txBody>
                    <a:bodyPr/>
                    <a:lstStyle/>
                    <a:p>
                      <a:r>
                        <a:rPr lang="en-US" sz="2800" b="1"/>
                        <a:t>Swansboro High School</a:t>
                      </a:r>
                    </a:p>
                    <a:p>
                      <a:r>
                        <a:rPr lang="en-US" sz="2800"/>
                        <a:t>Calvin Craig</a:t>
                      </a:r>
                    </a:p>
                    <a:p>
                      <a:r>
                        <a:rPr lang="en-US" sz="2800"/>
                        <a:t>Nicole Rains</a:t>
                      </a:r>
                    </a:p>
                  </a:txBody>
                  <a:tcPr/>
                </a:tc>
                <a:tc>
                  <a:txBody>
                    <a:bodyPr/>
                    <a:lstStyle/>
                    <a:p>
                      <a:r>
                        <a:rPr lang="en-US" sz="2800" b="1"/>
                        <a:t>White Oak High School</a:t>
                      </a:r>
                    </a:p>
                    <a:p>
                      <a:r>
                        <a:rPr lang="en-US" sz="2800"/>
                        <a:t>Kristina Bowker</a:t>
                      </a:r>
                    </a:p>
                    <a:p>
                      <a:r>
                        <a:rPr lang="en-US" sz="2800"/>
                        <a:t>Sandra Young</a:t>
                      </a:r>
                    </a:p>
                    <a:p>
                      <a:r>
                        <a:rPr lang="en-US" sz="2800"/>
                        <a:t>Rena McAllister</a:t>
                      </a:r>
                    </a:p>
                  </a:txBody>
                  <a:tcPr/>
                </a:tc>
                <a:extLst>
                  <a:ext uri="{0D108BD9-81ED-4DB2-BD59-A6C34878D82A}">
                    <a16:rowId xmlns:a16="http://schemas.microsoft.com/office/drawing/2014/main" val="723189234"/>
                  </a:ext>
                </a:extLst>
              </a:tr>
            </a:tbl>
          </a:graphicData>
        </a:graphic>
      </p:graphicFrame>
    </p:spTree>
    <p:extLst>
      <p:ext uri="{BB962C8B-B14F-4D97-AF65-F5344CB8AC3E}">
        <p14:creationId xmlns:p14="http://schemas.microsoft.com/office/powerpoint/2010/main" val="25589570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FEEA0-C1C8-4E54-B760-E2166533F27A}"/>
              </a:ext>
            </a:extLst>
          </p:cNvPr>
          <p:cNvSpPr>
            <a:spLocks noGrp="1"/>
          </p:cNvSpPr>
          <p:nvPr>
            <p:ph type="title"/>
          </p:nvPr>
        </p:nvSpPr>
        <p:spPr>
          <a:xfrm>
            <a:off x="838199" y="0"/>
            <a:ext cx="10515600" cy="1311660"/>
          </a:xfrm>
        </p:spPr>
        <p:txBody>
          <a:bodyPr>
            <a:normAutofit/>
          </a:bodyPr>
          <a:lstStyle/>
          <a:p>
            <a:r>
              <a:rPr lang="en-US" dirty="0"/>
              <a:t>High School Credits </a:t>
            </a:r>
            <a:br>
              <a:rPr lang="en-US" dirty="0"/>
            </a:br>
            <a:r>
              <a:rPr lang="en-US" dirty="0"/>
              <a:t>In Middle School</a:t>
            </a:r>
          </a:p>
        </p:txBody>
      </p:sp>
      <p:sp>
        <p:nvSpPr>
          <p:cNvPr id="3" name="Content Placeholder 2">
            <a:extLst>
              <a:ext uri="{FF2B5EF4-FFF2-40B4-BE49-F238E27FC236}">
                <a16:creationId xmlns:a16="http://schemas.microsoft.com/office/drawing/2014/main" id="{BF930D30-791B-4754-8B7E-FB02E46ED6C3}"/>
              </a:ext>
            </a:extLst>
          </p:cNvPr>
          <p:cNvSpPr>
            <a:spLocks noGrp="1"/>
          </p:cNvSpPr>
          <p:nvPr>
            <p:ph idx="1"/>
          </p:nvPr>
        </p:nvSpPr>
        <p:spPr>
          <a:xfrm>
            <a:off x="838200" y="1185334"/>
            <a:ext cx="10515600" cy="4991630"/>
          </a:xfrm>
        </p:spPr>
        <p:txBody>
          <a:bodyPr/>
          <a:lstStyle/>
          <a:p>
            <a:r>
              <a:rPr lang="en-US" dirty="0"/>
              <a:t>Big Picture Ideas…</a:t>
            </a:r>
          </a:p>
          <a:p>
            <a:r>
              <a:rPr lang="en-US" dirty="0"/>
              <a:t>Build a Plan: Align with High School Goals and Beyond</a:t>
            </a:r>
          </a:p>
          <a:p>
            <a:r>
              <a:rPr lang="en-US" dirty="0"/>
              <a:t>Credit not High School Grade for GPA</a:t>
            </a:r>
          </a:p>
          <a:p>
            <a:pPr lvl="1"/>
            <a:r>
              <a:rPr lang="en-US" dirty="0"/>
              <a:t>Grade still counts for middle school</a:t>
            </a:r>
          </a:p>
          <a:p>
            <a:r>
              <a:rPr lang="en-US" dirty="0"/>
              <a:t>Often depends on availability of staff</a:t>
            </a:r>
          </a:p>
          <a:p>
            <a:r>
              <a:rPr lang="en-US" dirty="0"/>
              <a:t>Virtual?</a:t>
            </a:r>
          </a:p>
          <a:p>
            <a:endParaRPr lang="en-US" dirty="0"/>
          </a:p>
          <a:p>
            <a:endParaRPr lang="en-US" dirty="0"/>
          </a:p>
        </p:txBody>
      </p:sp>
      <p:pic>
        <p:nvPicPr>
          <p:cNvPr id="4" name="Picture 3">
            <a:extLst>
              <a:ext uri="{FF2B5EF4-FFF2-40B4-BE49-F238E27FC236}">
                <a16:creationId xmlns:a16="http://schemas.microsoft.com/office/drawing/2014/main" id="{0F2958B1-89FA-43E8-BC5D-F06A0BA83B1E}"/>
              </a:ext>
            </a:extLst>
          </p:cNvPr>
          <p:cNvPicPr>
            <a:picLocks noChangeAspect="1"/>
          </p:cNvPicPr>
          <p:nvPr/>
        </p:nvPicPr>
        <p:blipFill>
          <a:blip r:embed="rId2"/>
          <a:stretch>
            <a:fillRect/>
          </a:stretch>
        </p:blipFill>
        <p:spPr>
          <a:xfrm>
            <a:off x="9210675" y="0"/>
            <a:ext cx="2957689" cy="2957689"/>
          </a:xfrm>
          <a:prstGeom prst="rect">
            <a:avLst/>
          </a:prstGeom>
        </p:spPr>
      </p:pic>
      <p:graphicFrame>
        <p:nvGraphicFramePr>
          <p:cNvPr id="5" name="Content Placeholder 4">
            <a:extLst>
              <a:ext uri="{FF2B5EF4-FFF2-40B4-BE49-F238E27FC236}">
                <a16:creationId xmlns:a16="http://schemas.microsoft.com/office/drawing/2014/main" id="{FCB9867E-4F86-4730-9E79-DA770DA5D8F1}"/>
              </a:ext>
            </a:extLst>
          </p:cNvPr>
          <p:cNvGraphicFramePr>
            <a:graphicFrameLocks/>
          </p:cNvGraphicFramePr>
          <p:nvPr/>
        </p:nvGraphicFramePr>
        <p:xfrm>
          <a:off x="87085" y="3519630"/>
          <a:ext cx="12017829" cy="29576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55564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FEEA0-C1C8-4E54-B760-E2166533F27A}"/>
              </a:ext>
            </a:extLst>
          </p:cNvPr>
          <p:cNvSpPr>
            <a:spLocks noGrp="1"/>
          </p:cNvSpPr>
          <p:nvPr>
            <p:ph type="title"/>
          </p:nvPr>
        </p:nvSpPr>
        <p:spPr>
          <a:xfrm>
            <a:off x="838199" y="0"/>
            <a:ext cx="10515600" cy="1311660"/>
          </a:xfrm>
        </p:spPr>
        <p:txBody>
          <a:bodyPr>
            <a:normAutofit/>
          </a:bodyPr>
          <a:lstStyle/>
          <a:p>
            <a:r>
              <a:rPr lang="en-US" dirty="0"/>
              <a:t>High School Credits </a:t>
            </a:r>
            <a:br>
              <a:rPr lang="en-US" dirty="0"/>
            </a:br>
            <a:r>
              <a:rPr lang="en-US" dirty="0"/>
              <a:t>In Middle School</a:t>
            </a:r>
          </a:p>
        </p:txBody>
      </p:sp>
      <p:sp>
        <p:nvSpPr>
          <p:cNvPr id="3" name="Content Placeholder 2">
            <a:extLst>
              <a:ext uri="{FF2B5EF4-FFF2-40B4-BE49-F238E27FC236}">
                <a16:creationId xmlns:a16="http://schemas.microsoft.com/office/drawing/2014/main" id="{BF930D30-791B-4754-8B7E-FB02E46ED6C3}"/>
              </a:ext>
            </a:extLst>
          </p:cNvPr>
          <p:cNvSpPr>
            <a:spLocks noGrp="1"/>
          </p:cNvSpPr>
          <p:nvPr>
            <p:ph idx="1"/>
          </p:nvPr>
        </p:nvSpPr>
        <p:spPr>
          <a:xfrm>
            <a:off x="838200" y="1185334"/>
            <a:ext cx="10515600" cy="4991630"/>
          </a:xfrm>
        </p:spPr>
        <p:txBody>
          <a:bodyPr/>
          <a:lstStyle/>
          <a:p>
            <a:r>
              <a:rPr lang="en-US" dirty="0"/>
              <a:t>Detail Ideas…</a:t>
            </a:r>
          </a:p>
          <a:p>
            <a:r>
              <a:rPr lang="en-US" dirty="0"/>
              <a:t>English: Limited to English I (state policy)</a:t>
            </a:r>
          </a:p>
          <a:p>
            <a:r>
              <a:rPr lang="en-US" dirty="0"/>
              <a:t>Math: Build out a high school plan that includes math each year</a:t>
            </a:r>
          </a:p>
          <a:p>
            <a:r>
              <a:rPr lang="en-US" dirty="0"/>
              <a:t>Science</a:t>
            </a:r>
          </a:p>
          <a:p>
            <a:r>
              <a:rPr lang="en-US" dirty="0"/>
              <a:t>Social Studies: Note that World History and AP World History count for the same graduation credit</a:t>
            </a:r>
          </a:p>
          <a:p>
            <a:pPr marL="0" indent="0">
              <a:buNone/>
            </a:pPr>
            <a:endParaRPr lang="en-US" dirty="0"/>
          </a:p>
        </p:txBody>
      </p:sp>
      <p:pic>
        <p:nvPicPr>
          <p:cNvPr id="4" name="Picture 3">
            <a:extLst>
              <a:ext uri="{FF2B5EF4-FFF2-40B4-BE49-F238E27FC236}">
                <a16:creationId xmlns:a16="http://schemas.microsoft.com/office/drawing/2014/main" id="{0F2958B1-89FA-43E8-BC5D-F06A0BA83B1E}"/>
              </a:ext>
            </a:extLst>
          </p:cNvPr>
          <p:cNvPicPr>
            <a:picLocks noChangeAspect="1"/>
          </p:cNvPicPr>
          <p:nvPr/>
        </p:nvPicPr>
        <p:blipFill>
          <a:blip r:embed="rId2"/>
          <a:stretch>
            <a:fillRect/>
          </a:stretch>
        </p:blipFill>
        <p:spPr>
          <a:xfrm>
            <a:off x="9210675" y="0"/>
            <a:ext cx="2957689" cy="2957689"/>
          </a:xfrm>
          <a:prstGeom prst="rect">
            <a:avLst/>
          </a:prstGeom>
        </p:spPr>
      </p:pic>
      <p:graphicFrame>
        <p:nvGraphicFramePr>
          <p:cNvPr id="5" name="Content Placeholder 4">
            <a:extLst>
              <a:ext uri="{FF2B5EF4-FFF2-40B4-BE49-F238E27FC236}">
                <a16:creationId xmlns:a16="http://schemas.microsoft.com/office/drawing/2014/main" id="{FCB9867E-4F86-4730-9E79-DA770DA5D8F1}"/>
              </a:ext>
            </a:extLst>
          </p:cNvPr>
          <p:cNvGraphicFramePr>
            <a:graphicFrameLocks/>
          </p:cNvGraphicFramePr>
          <p:nvPr>
            <p:extLst>
              <p:ext uri="{D42A27DB-BD31-4B8C-83A1-F6EECF244321}">
                <p14:modId xmlns:p14="http://schemas.microsoft.com/office/powerpoint/2010/main" val="3759761451"/>
              </p:ext>
            </p:extLst>
          </p:nvPr>
        </p:nvGraphicFramePr>
        <p:xfrm>
          <a:off x="87085" y="3519630"/>
          <a:ext cx="12017829" cy="29576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688364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13B7F-3D7C-4B0F-9537-F99BF7E00F46}"/>
              </a:ext>
            </a:extLst>
          </p:cNvPr>
          <p:cNvSpPr>
            <a:spLocks noGrp="1"/>
          </p:cNvSpPr>
          <p:nvPr>
            <p:ph type="title"/>
          </p:nvPr>
        </p:nvSpPr>
        <p:spPr/>
        <p:txBody>
          <a:bodyPr/>
          <a:lstStyle/>
          <a:p>
            <a:r>
              <a:rPr lang="en-US" dirty="0"/>
              <a:t>Other Ideas- General Info for MS?</a:t>
            </a:r>
          </a:p>
        </p:txBody>
      </p:sp>
      <p:sp>
        <p:nvSpPr>
          <p:cNvPr id="3" name="Content Placeholder 2">
            <a:extLst>
              <a:ext uri="{FF2B5EF4-FFF2-40B4-BE49-F238E27FC236}">
                <a16:creationId xmlns:a16="http://schemas.microsoft.com/office/drawing/2014/main" id="{824B174F-FFF6-4DFC-AE72-53490E01BFE6}"/>
              </a:ext>
            </a:extLst>
          </p:cNvPr>
          <p:cNvSpPr>
            <a:spLocks noGrp="1"/>
          </p:cNvSpPr>
          <p:nvPr>
            <p:ph idx="1"/>
          </p:nvPr>
        </p:nvSpPr>
        <p:spPr/>
        <p:txBody>
          <a:bodyPr>
            <a:normAutofit fontScale="47500" lnSpcReduction="20000"/>
          </a:bodyPr>
          <a:lstStyle/>
          <a:p>
            <a:pPr algn="l"/>
            <a:r>
              <a:rPr lang="en-US" b="0" i="0" dirty="0">
                <a:effectLst/>
                <a:latin typeface="Segoe UI" panose="020B0502040204020203" pitchFamily="34" charset="0"/>
              </a:rPr>
              <a:t>Amanda, your question is a good one, but a tough one. It depends on what the school is able and willing to offer. I continue to hope that with good advising and awareness of options, more leaders will explore more options like multiple HS courses for kids in middle school. There are some implications like 8th graders still have to take the 8th grade EOG (science and reading) even if they take a HS course. Math is covered by the legislation, but others are not. That is a federal reporting problem, not a NC or OCS issue.</a:t>
            </a:r>
          </a:p>
          <a:p>
            <a:pPr algn="l">
              <a:buFont typeface="Arial" panose="020B0604020202020204" pitchFamily="34" charset="0"/>
              <a:buChar char="•"/>
            </a:pPr>
            <a:r>
              <a:rPr lang="en-US" b="0" i="0" dirty="0">
                <a:effectLst/>
                <a:latin typeface="Segoe UI" panose="020B0502040204020203" pitchFamily="34" charset="0"/>
              </a:rPr>
              <a:t>If they choose to take elective options during the summer, what does that free up for later? CCP courses?</a:t>
            </a:r>
            <a:br>
              <a:rPr lang="en-US" b="0" i="0" dirty="0">
                <a:effectLst/>
                <a:latin typeface="Segoe UI" panose="020B0502040204020203" pitchFamily="34" charset="0"/>
              </a:rPr>
            </a:br>
            <a:r>
              <a:rPr lang="en-US" b="0" i="0" dirty="0">
                <a:effectLst/>
                <a:latin typeface="Segoe UI" panose="020B0502040204020203" pitchFamily="34" charset="0"/>
              </a:rPr>
              <a:t>Taking additional electives likely does not have the impact of freeing up anything in high school. I may need to think about that more though. </a:t>
            </a:r>
          </a:p>
          <a:p>
            <a:pPr algn="l">
              <a:buFont typeface="Arial" panose="020B0604020202020204" pitchFamily="34" charset="0"/>
              <a:buChar char="•"/>
            </a:pPr>
            <a:r>
              <a:rPr lang="en-US" b="0" i="0" dirty="0">
                <a:effectLst/>
                <a:latin typeface="Segoe UI" panose="020B0502040204020203" pitchFamily="34" charset="0"/>
              </a:rPr>
              <a:t>If the take World History during 8th grade, what does the rest of SS look like since they need 4? Will they need to double up on one by taking reg/AP?</a:t>
            </a:r>
            <a:br>
              <a:rPr lang="en-US" b="0" i="0" dirty="0">
                <a:effectLst/>
                <a:latin typeface="Segoe UI" panose="020B0502040204020203" pitchFamily="34" charset="0"/>
              </a:rPr>
            </a:br>
            <a:r>
              <a:rPr lang="en-US" b="0" i="0" dirty="0">
                <a:effectLst/>
                <a:latin typeface="Segoe UI" panose="020B0502040204020203" pitchFamily="34" charset="0"/>
              </a:rPr>
              <a:t>They could just take 3 more SS courses. The challenge is if they want to take AP World History, it just does not count as a graduation requirement. If they are not a kid who wants to take more SS courses then it isn't as much of an issue. </a:t>
            </a:r>
          </a:p>
          <a:p>
            <a:pPr algn="l">
              <a:buFont typeface="Arial" panose="020B0604020202020204" pitchFamily="34" charset="0"/>
              <a:buChar char="•"/>
            </a:pPr>
            <a:r>
              <a:rPr lang="en-US" b="0" i="0" dirty="0">
                <a:effectLst/>
                <a:latin typeface="Segoe UI" panose="020B0502040204020203" pitchFamily="34" charset="0"/>
              </a:rPr>
              <a:t>Should they take Honors or AP in high school?</a:t>
            </a:r>
            <a:br>
              <a:rPr lang="en-US" b="0" i="0" dirty="0">
                <a:effectLst/>
                <a:latin typeface="Segoe UI" panose="020B0502040204020203" pitchFamily="34" charset="0"/>
              </a:rPr>
            </a:br>
            <a:r>
              <a:rPr lang="en-US" b="0" i="0" dirty="0">
                <a:effectLst/>
                <a:latin typeface="Segoe UI" panose="020B0502040204020203" pitchFamily="34" charset="0"/>
              </a:rPr>
              <a:t>Like many questions, it depends on the child and their readiness and desire. AP gives a full extra GPA bump (5.0 for an A). Honors just gives a 1/2 point bump (4.5 for an A) </a:t>
            </a:r>
          </a:p>
          <a:p>
            <a:pPr algn="l">
              <a:buFont typeface="Arial" panose="020B0604020202020204" pitchFamily="34" charset="0"/>
              <a:buChar char="•"/>
            </a:pPr>
            <a:r>
              <a:rPr lang="en-US" b="0" i="0" dirty="0">
                <a:effectLst/>
                <a:latin typeface="Segoe UI" panose="020B0502040204020203" pitchFamily="34" charset="0"/>
              </a:rPr>
              <a:t>If they take Earth and Environmental in middle school, should they take honors or AP their freshmen year or take something else?</a:t>
            </a:r>
            <a:br>
              <a:rPr lang="en-US" b="0" i="0" dirty="0">
                <a:effectLst/>
                <a:latin typeface="Segoe UI" panose="020B0502040204020203" pitchFamily="34" charset="0"/>
              </a:rPr>
            </a:br>
            <a:r>
              <a:rPr lang="en-US" b="0" i="0" dirty="0">
                <a:effectLst/>
                <a:latin typeface="Segoe UI" panose="020B0502040204020203" pitchFamily="34" charset="0"/>
              </a:rPr>
              <a:t>Much like the SS question, it depends on the child's goals. If they are a STEM minded student, then taking AP Environmental Science could be a good option. Again, it would be an extra science credit since the middle school Earth and Environmental would fulfill the graduation requirement. It may be that kids will want to take E/E before AP Environmental Science anyway, so this could save them that time (much like Biology and AP Biology) </a:t>
            </a:r>
          </a:p>
          <a:p>
            <a:pPr algn="l">
              <a:buFont typeface="Arial" panose="020B0604020202020204" pitchFamily="34" charset="0"/>
              <a:buChar char="•"/>
            </a:pPr>
            <a:r>
              <a:rPr lang="en-US" b="0" i="0" dirty="0">
                <a:effectLst/>
                <a:latin typeface="Segoe UI" panose="020B0502040204020203" pitchFamily="34" charset="0"/>
              </a:rPr>
              <a:t>We don't talk about UNCSA in our middle school blueprint presentation - maybe need to add that</a:t>
            </a:r>
            <a:br>
              <a:rPr lang="en-US" b="0" i="0" dirty="0">
                <a:effectLst/>
                <a:latin typeface="Segoe UI" panose="020B0502040204020203" pitchFamily="34" charset="0"/>
              </a:rPr>
            </a:br>
            <a:r>
              <a:rPr lang="en-US" b="0" i="0" dirty="0">
                <a:effectLst/>
                <a:latin typeface="Segoe UI" panose="020B0502040204020203" pitchFamily="34" charset="0"/>
              </a:rPr>
              <a:t>That is a good idea</a:t>
            </a:r>
          </a:p>
          <a:p>
            <a:endParaRPr lang="en-US" dirty="0"/>
          </a:p>
        </p:txBody>
      </p:sp>
    </p:spTree>
    <p:extLst>
      <p:ext uri="{BB962C8B-B14F-4D97-AF65-F5344CB8AC3E}">
        <p14:creationId xmlns:p14="http://schemas.microsoft.com/office/powerpoint/2010/main" val="23823105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normAutofit/>
          </a:bodyPr>
          <a:lstStyle/>
          <a:p>
            <a:r>
              <a:rPr lang="en-US"/>
              <a:t>*Sample Occupational Course of Study</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nvPr>
        </p:nvGraphicFramePr>
        <p:xfrm>
          <a:off x="403596" y="590634"/>
          <a:ext cx="11546664" cy="3856317"/>
        </p:xfrm>
        <a:graphic>
          <a:graphicData uri="http://schemas.openxmlformats.org/drawingml/2006/table">
            <a:tbl>
              <a:tblPr firstRow="1" bandRow="1">
                <a:tableStyleId>{5C22544A-7EE6-4342-B048-85BDC9FD1C3A}</a:tableStyleId>
              </a:tblPr>
              <a:tblGrid>
                <a:gridCol w="2886666">
                  <a:extLst>
                    <a:ext uri="{9D8B030D-6E8A-4147-A177-3AD203B41FA5}">
                      <a16:colId xmlns:a16="http://schemas.microsoft.com/office/drawing/2014/main" val="4070162539"/>
                    </a:ext>
                  </a:extLst>
                </a:gridCol>
                <a:gridCol w="2886666">
                  <a:extLst>
                    <a:ext uri="{9D8B030D-6E8A-4147-A177-3AD203B41FA5}">
                      <a16:colId xmlns:a16="http://schemas.microsoft.com/office/drawing/2014/main" val="218977744"/>
                    </a:ext>
                  </a:extLst>
                </a:gridCol>
                <a:gridCol w="2886666">
                  <a:extLst>
                    <a:ext uri="{9D8B030D-6E8A-4147-A177-3AD203B41FA5}">
                      <a16:colId xmlns:a16="http://schemas.microsoft.com/office/drawing/2014/main" val="1992206318"/>
                    </a:ext>
                  </a:extLst>
                </a:gridCol>
                <a:gridCol w="2886666">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endParaRPr lang="en-US"/>
                    </a:p>
                  </a:txBody>
                  <a:tcPr/>
                </a:tc>
                <a:tc>
                  <a:txBody>
                    <a:bodyPr/>
                    <a:lstStyle/>
                    <a:p>
                      <a:endParaRPr lang="en-US" b="1"/>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208618749"/>
                  </a:ext>
                </a:extLst>
              </a:tr>
              <a:tr h="316525">
                <a:tc>
                  <a:txBody>
                    <a:bodyPr/>
                    <a:lstStyle/>
                    <a:p>
                      <a:endParaRPr lang="en-US" b="1"/>
                    </a:p>
                  </a:txBody>
                  <a:tcPr/>
                </a:tc>
                <a:tc>
                  <a:txBody>
                    <a:bodyPr/>
                    <a:lstStyle/>
                    <a:p>
                      <a:endParaRPr lang="en-US"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2929321895"/>
                  </a:ext>
                </a:extLst>
              </a:tr>
              <a:tr h="553919">
                <a:tc>
                  <a:txBody>
                    <a:bodyPr/>
                    <a:lstStyle/>
                    <a:p>
                      <a:endParaRPr lang="en-US"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282144298"/>
                  </a:ext>
                </a:extLst>
              </a:tr>
              <a:tr h="553919">
                <a:tc>
                  <a:txBody>
                    <a:bodyPr/>
                    <a:lstStyle/>
                    <a:p>
                      <a:endParaRPr lang="en-US" b="1"/>
                    </a:p>
                  </a:txBody>
                  <a:tcPr/>
                </a:tc>
                <a:tc>
                  <a:txBody>
                    <a:bodyPr/>
                    <a:lstStyle/>
                    <a:p>
                      <a:endParaRPr lang="en-US"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161561254"/>
                  </a:ext>
                </a:extLst>
              </a:tr>
              <a:tr h="316525">
                <a:tc>
                  <a:txBody>
                    <a:bodyPr/>
                    <a:lstStyle/>
                    <a:p>
                      <a:endParaRPr lang="en-US"/>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245155816"/>
                  </a:ext>
                </a:extLst>
              </a:tr>
              <a:tr h="316525">
                <a:tc>
                  <a:txBody>
                    <a:bodyPr/>
                    <a:lstStyle/>
                    <a:p>
                      <a:endParaRPr lang="en-US" b="1"/>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61334593"/>
                  </a:ext>
                </a:extLst>
              </a:tr>
              <a:tr h="316525">
                <a:tc>
                  <a:txBody>
                    <a:bodyPr/>
                    <a:lstStyle/>
                    <a:p>
                      <a:endParaRPr lang="en-US"/>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75349526"/>
                  </a:ext>
                </a:extLst>
              </a:tr>
              <a:tr h="316525">
                <a:tc>
                  <a:txBody>
                    <a:bodyPr/>
                    <a:lstStyle/>
                    <a:p>
                      <a:endParaRPr lang="en-US"/>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677090194"/>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403596" y="5254074"/>
            <a:ext cx="10950204" cy="1200329"/>
          </a:xfrm>
          <a:prstGeom prst="rect">
            <a:avLst/>
          </a:prstGeom>
          <a:noFill/>
        </p:spPr>
        <p:txBody>
          <a:bodyPr wrap="square" rtlCol="0">
            <a:spAutoFit/>
          </a:bodyPr>
          <a:lstStyle/>
          <a:p>
            <a:r>
              <a:rPr lang="en-US" i="1"/>
              <a:t>CCP refers to Career and College Promise courses taken for college credit with Coastal Carolina Community College.</a:t>
            </a:r>
          </a:p>
          <a:p>
            <a:r>
              <a:rPr lang="en-US" i="1"/>
              <a:t>AP refers to Advanced Placement courses which can lead to college credit.</a:t>
            </a:r>
          </a:p>
          <a:p>
            <a:r>
              <a:rPr lang="en-US" i="1"/>
              <a:t>Bold Courses are graduation requirements- also must have 6 elective credits.</a:t>
            </a:r>
          </a:p>
          <a:p>
            <a:endParaRPr lang="en-US" i="1"/>
          </a:p>
        </p:txBody>
      </p:sp>
    </p:spTree>
    <p:extLst>
      <p:ext uri="{BB962C8B-B14F-4D97-AF65-F5344CB8AC3E}">
        <p14:creationId xmlns:p14="http://schemas.microsoft.com/office/powerpoint/2010/main" val="1391538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ACA1963-8C69-4FC3-B5AB-641348C4AE4F}"/>
              </a:ext>
            </a:extLst>
          </p:cNvPr>
          <p:cNvGraphicFramePr>
            <a:graphicFrameLocks noGrp="1"/>
          </p:cNvGraphicFramePr>
          <p:nvPr>
            <p:ph idx="1"/>
            <p:extLst>
              <p:ext uri="{D42A27DB-BD31-4B8C-83A1-F6EECF244321}">
                <p14:modId xmlns:p14="http://schemas.microsoft.com/office/powerpoint/2010/main" val="863033034"/>
              </p:ext>
            </p:extLst>
          </p:nvPr>
        </p:nvGraphicFramePr>
        <p:xfrm>
          <a:off x="87085" y="1190410"/>
          <a:ext cx="12017829" cy="5286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E8467725-A003-47E2-B668-4F47E5D67784}" type="slidenum">
              <a:rPr lang="en-US" sz="2400" smtClean="0">
                <a:solidFill>
                  <a:schemeClr val="bg1"/>
                </a:solidFill>
              </a:rPr>
              <a:t>5</a:t>
            </a:fld>
            <a:endParaRPr lang="en-US" sz="2400">
              <a:solidFill>
                <a:schemeClr val="bg1"/>
              </a:solidFill>
            </a:endParaRPr>
          </a:p>
        </p:txBody>
      </p:sp>
      <p:pic>
        <p:nvPicPr>
          <p:cNvPr id="6" name="Picture 5">
            <a:extLst>
              <a:ext uri="{FF2B5EF4-FFF2-40B4-BE49-F238E27FC236}">
                <a16:creationId xmlns:a16="http://schemas.microsoft.com/office/drawing/2014/main" id="{35CE5CD3-F15E-4300-A529-CA1796A45522}"/>
              </a:ext>
            </a:extLst>
          </p:cNvPr>
          <p:cNvPicPr>
            <a:picLocks noChangeAspect="1"/>
          </p:cNvPicPr>
          <p:nvPr/>
        </p:nvPicPr>
        <p:blipFill rotWithShape="1">
          <a:blip r:embed="rId8">
            <a:duotone>
              <a:prstClr val="black"/>
              <a:prstClr val="white"/>
            </a:duotone>
          </a:blip>
          <a:srcRect/>
          <a:stretch/>
        </p:blipFill>
        <p:spPr>
          <a:xfrm>
            <a:off x="5042114" y="582480"/>
            <a:ext cx="2107769" cy="2107769"/>
          </a:xfrm>
          <a:custGeom>
            <a:avLst/>
            <a:gdLst/>
            <a:ahLst/>
            <a:cxnLst/>
            <a:rect l="l" t="t" r="r" b="b"/>
            <a:pathLst>
              <a:path w="3657600" h="3657600">
                <a:moveTo>
                  <a:pt x="1828800" y="0"/>
                </a:moveTo>
                <a:cubicBezTo>
                  <a:pt x="2838818" y="0"/>
                  <a:pt x="3657600" y="818782"/>
                  <a:pt x="3657600" y="1828800"/>
                </a:cubicBezTo>
                <a:cubicBezTo>
                  <a:pt x="3657600" y="2838818"/>
                  <a:pt x="2838818" y="3657600"/>
                  <a:pt x="1828800" y="3657600"/>
                </a:cubicBezTo>
                <a:cubicBezTo>
                  <a:pt x="818782" y="3657600"/>
                  <a:pt x="0" y="2838818"/>
                  <a:pt x="0" y="1828800"/>
                </a:cubicBezTo>
                <a:cubicBezTo>
                  <a:pt x="0" y="818782"/>
                  <a:pt x="818782" y="0"/>
                  <a:pt x="1828800" y="0"/>
                </a:cubicBezTo>
                <a:close/>
              </a:path>
            </a:pathLst>
          </a:custGeom>
        </p:spPr>
      </p:pic>
    </p:spTree>
    <p:extLst>
      <p:ext uri="{BB962C8B-B14F-4D97-AF65-F5344CB8AC3E}">
        <p14:creationId xmlns:p14="http://schemas.microsoft.com/office/powerpoint/2010/main" val="31603613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213D-DE1C-4918-BF41-35A68030CAB6}"/>
              </a:ext>
            </a:extLst>
          </p:cNvPr>
          <p:cNvSpPr>
            <a:spLocks noGrp="1"/>
          </p:cNvSpPr>
          <p:nvPr>
            <p:ph type="title"/>
          </p:nvPr>
        </p:nvSpPr>
        <p:spPr>
          <a:xfrm>
            <a:off x="838200" y="-107729"/>
            <a:ext cx="10515600" cy="874952"/>
          </a:xfrm>
        </p:spPr>
        <p:txBody>
          <a:bodyPr>
            <a:normAutofit/>
          </a:bodyPr>
          <a:lstStyle/>
          <a:p>
            <a:r>
              <a:rPr lang="en-US"/>
              <a:t>*Sample Adaptive Course of Study</a:t>
            </a:r>
          </a:p>
        </p:txBody>
      </p:sp>
      <p:graphicFrame>
        <p:nvGraphicFramePr>
          <p:cNvPr id="4" name="Table 4">
            <a:extLst>
              <a:ext uri="{FF2B5EF4-FFF2-40B4-BE49-F238E27FC236}">
                <a16:creationId xmlns:a16="http://schemas.microsoft.com/office/drawing/2014/main" id="{3A8A94F8-F159-481F-ACB1-444DE0060825}"/>
              </a:ext>
            </a:extLst>
          </p:cNvPr>
          <p:cNvGraphicFramePr>
            <a:graphicFrameLocks noGrp="1"/>
          </p:cNvGraphicFramePr>
          <p:nvPr>
            <p:ph idx="1"/>
          </p:nvPr>
        </p:nvGraphicFramePr>
        <p:xfrm>
          <a:off x="403596" y="590634"/>
          <a:ext cx="11546664" cy="3856317"/>
        </p:xfrm>
        <a:graphic>
          <a:graphicData uri="http://schemas.openxmlformats.org/drawingml/2006/table">
            <a:tbl>
              <a:tblPr firstRow="1" bandRow="1">
                <a:tableStyleId>{5C22544A-7EE6-4342-B048-85BDC9FD1C3A}</a:tableStyleId>
              </a:tblPr>
              <a:tblGrid>
                <a:gridCol w="2886666">
                  <a:extLst>
                    <a:ext uri="{9D8B030D-6E8A-4147-A177-3AD203B41FA5}">
                      <a16:colId xmlns:a16="http://schemas.microsoft.com/office/drawing/2014/main" val="4070162539"/>
                    </a:ext>
                  </a:extLst>
                </a:gridCol>
                <a:gridCol w="2886666">
                  <a:extLst>
                    <a:ext uri="{9D8B030D-6E8A-4147-A177-3AD203B41FA5}">
                      <a16:colId xmlns:a16="http://schemas.microsoft.com/office/drawing/2014/main" val="218977744"/>
                    </a:ext>
                  </a:extLst>
                </a:gridCol>
                <a:gridCol w="2886666">
                  <a:extLst>
                    <a:ext uri="{9D8B030D-6E8A-4147-A177-3AD203B41FA5}">
                      <a16:colId xmlns:a16="http://schemas.microsoft.com/office/drawing/2014/main" val="1992206318"/>
                    </a:ext>
                  </a:extLst>
                </a:gridCol>
                <a:gridCol w="2886666">
                  <a:extLst>
                    <a:ext uri="{9D8B030D-6E8A-4147-A177-3AD203B41FA5}">
                      <a16:colId xmlns:a16="http://schemas.microsoft.com/office/drawing/2014/main" val="2658831394"/>
                    </a:ext>
                  </a:extLst>
                </a:gridCol>
              </a:tblGrid>
              <a:tr h="316525">
                <a:tc>
                  <a:txBody>
                    <a:bodyPr/>
                    <a:lstStyle/>
                    <a:p>
                      <a:r>
                        <a:rPr lang="en-US"/>
                        <a:t>9</a:t>
                      </a:r>
                      <a:r>
                        <a:rPr lang="en-US" baseline="30000"/>
                        <a:t>th</a:t>
                      </a:r>
                      <a:r>
                        <a:rPr lang="en-US"/>
                        <a:t> Grade</a:t>
                      </a:r>
                    </a:p>
                  </a:txBody>
                  <a:tcPr/>
                </a:tc>
                <a:tc>
                  <a:txBody>
                    <a:bodyPr/>
                    <a:lstStyle/>
                    <a:p>
                      <a:r>
                        <a:rPr lang="en-US"/>
                        <a:t>10</a:t>
                      </a:r>
                      <a:r>
                        <a:rPr lang="en-US" baseline="30000"/>
                        <a:t>th</a:t>
                      </a:r>
                      <a:r>
                        <a:rPr lang="en-US"/>
                        <a:t> Grade</a:t>
                      </a:r>
                    </a:p>
                  </a:txBody>
                  <a:tcPr/>
                </a:tc>
                <a:tc>
                  <a:txBody>
                    <a:bodyPr/>
                    <a:lstStyle/>
                    <a:p>
                      <a:r>
                        <a:rPr lang="en-US"/>
                        <a:t>11</a:t>
                      </a:r>
                      <a:r>
                        <a:rPr lang="en-US" baseline="30000"/>
                        <a:t>th</a:t>
                      </a:r>
                      <a:r>
                        <a:rPr lang="en-US"/>
                        <a:t> Grade</a:t>
                      </a:r>
                    </a:p>
                  </a:txBody>
                  <a:tcPr/>
                </a:tc>
                <a:tc>
                  <a:txBody>
                    <a:bodyPr/>
                    <a:lstStyle/>
                    <a:p>
                      <a:r>
                        <a:rPr lang="en-US"/>
                        <a:t>12</a:t>
                      </a:r>
                      <a:r>
                        <a:rPr lang="en-US" baseline="30000"/>
                        <a:t>th</a:t>
                      </a:r>
                      <a:r>
                        <a:rPr lang="en-US"/>
                        <a:t> Grade</a:t>
                      </a:r>
                    </a:p>
                  </a:txBody>
                  <a:tcPr/>
                </a:tc>
                <a:extLst>
                  <a:ext uri="{0D108BD9-81ED-4DB2-BD59-A6C34878D82A}">
                    <a16:rowId xmlns:a16="http://schemas.microsoft.com/office/drawing/2014/main" val="2625308312"/>
                  </a:ext>
                </a:extLst>
              </a:tr>
              <a:tr h="553919">
                <a:tc>
                  <a:txBody>
                    <a:bodyPr/>
                    <a:lstStyle/>
                    <a:p>
                      <a:endParaRPr lang="en-US"/>
                    </a:p>
                  </a:txBody>
                  <a:tcPr/>
                </a:tc>
                <a:tc>
                  <a:txBody>
                    <a:bodyPr/>
                    <a:lstStyle/>
                    <a:p>
                      <a:endParaRPr lang="en-US" b="1"/>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208618749"/>
                  </a:ext>
                </a:extLst>
              </a:tr>
              <a:tr h="316525">
                <a:tc>
                  <a:txBody>
                    <a:bodyPr/>
                    <a:lstStyle/>
                    <a:p>
                      <a:endParaRPr lang="en-US" b="1"/>
                    </a:p>
                  </a:txBody>
                  <a:tcPr/>
                </a:tc>
                <a:tc>
                  <a:txBody>
                    <a:bodyPr/>
                    <a:lstStyle/>
                    <a:p>
                      <a:endParaRPr lang="en-US"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2929321895"/>
                  </a:ext>
                </a:extLst>
              </a:tr>
              <a:tr h="553919">
                <a:tc>
                  <a:txBody>
                    <a:bodyPr/>
                    <a:lstStyle/>
                    <a:p>
                      <a:endParaRPr lang="en-US"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282144298"/>
                  </a:ext>
                </a:extLst>
              </a:tr>
              <a:tr h="553919">
                <a:tc>
                  <a:txBody>
                    <a:bodyPr/>
                    <a:lstStyle/>
                    <a:p>
                      <a:endParaRPr lang="en-US" b="1"/>
                    </a:p>
                  </a:txBody>
                  <a:tcPr/>
                </a:tc>
                <a:tc>
                  <a:txBody>
                    <a:bodyPr/>
                    <a:lstStyle/>
                    <a:p>
                      <a:endParaRPr lang="en-US" b="1"/>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1161561254"/>
                  </a:ext>
                </a:extLst>
              </a:tr>
              <a:tr h="316525">
                <a:tc>
                  <a:txBody>
                    <a:bodyPr/>
                    <a:lstStyle/>
                    <a:p>
                      <a:endParaRPr lang="en-US"/>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245155816"/>
                  </a:ext>
                </a:extLst>
              </a:tr>
              <a:tr h="316525">
                <a:tc>
                  <a:txBody>
                    <a:bodyPr/>
                    <a:lstStyle/>
                    <a:p>
                      <a:endParaRPr lang="en-US" b="1"/>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61334593"/>
                  </a:ext>
                </a:extLst>
              </a:tr>
              <a:tr h="316525">
                <a:tc>
                  <a:txBody>
                    <a:bodyPr/>
                    <a:lstStyle/>
                    <a:p>
                      <a:endParaRPr lang="en-US"/>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75349526"/>
                  </a:ext>
                </a:extLst>
              </a:tr>
              <a:tr h="316525">
                <a:tc>
                  <a:txBody>
                    <a:bodyPr/>
                    <a:lstStyle/>
                    <a:p>
                      <a:endParaRPr lang="en-US"/>
                    </a:p>
                  </a:txBody>
                  <a:tcPr/>
                </a:tc>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a:txBody>
                  <a:tcPr/>
                </a:tc>
                <a:extLst>
                  <a:ext uri="{0D108BD9-81ED-4DB2-BD59-A6C34878D82A}">
                    <a16:rowId xmlns:a16="http://schemas.microsoft.com/office/drawing/2014/main" val="3677090194"/>
                  </a:ext>
                </a:extLst>
              </a:tr>
            </a:tbl>
          </a:graphicData>
        </a:graphic>
      </p:graphicFrame>
      <p:sp>
        <p:nvSpPr>
          <p:cNvPr id="6" name="TextBox 5">
            <a:extLst>
              <a:ext uri="{FF2B5EF4-FFF2-40B4-BE49-F238E27FC236}">
                <a16:creationId xmlns:a16="http://schemas.microsoft.com/office/drawing/2014/main" id="{FA6AEB50-635C-4F73-86ED-20F71679BBFE}"/>
              </a:ext>
            </a:extLst>
          </p:cNvPr>
          <p:cNvSpPr txBox="1"/>
          <p:nvPr/>
        </p:nvSpPr>
        <p:spPr>
          <a:xfrm>
            <a:off x="403596" y="5254074"/>
            <a:ext cx="10950204" cy="1200329"/>
          </a:xfrm>
          <a:prstGeom prst="rect">
            <a:avLst/>
          </a:prstGeom>
          <a:noFill/>
        </p:spPr>
        <p:txBody>
          <a:bodyPr wrap="square" rtlCol="0">
            <a:spAutoFit/>
          </a:bodyPr>
          <a:lstStyle/>
          <a:p>
            <a:r>
              <a:rPr lang="en-US" i="1"/>
              <a:t>CCP refers to Career and College Promise courses taken for college credit with Coastal Carolina Community College.</a:t>
            </a:r>
          </a:p>
          <a:p>
            <a:r>
              <a:rPr lang="en-US" i="1"/>
              <a:t>AP refers to Advanced Placement courses which can lead to college credit.</a:t>
            </a:r>
          </a:p>
          <a:p>
            <a:r>
              <a:rPr lang="en-US" i="1"/>
              <a:t>Bold Courses are graduation requirements- also must have 6 elective credits.</a:t>
            </a:r>
          </a:p>
          <a:p>
            <a:endParaRPr lang="en-US" i="1"/>
          </a:p>
        </p:txBody>
      </p:sp>
    </p:spTree>
    <p:extLst>
      <p:ext uri="{BB962C8B-B14F-4D97-AF65-F5344CB8AC3E}">
        <p14:creationId xmlns:p14="http://schemas.microsoft.com/office/powerpoint/2010/main" val="2737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Required English Courses</a:t>
            </a:r>
          </a:p>
        </p:txBody>
      </p:sp>
      <p:graphicFrame>
        <p:nvGraphicFramePr>
          <p:cNvPr id="4" name="Content Placeholder 3">
            <a:extLst>
              <a:ext uri="{FF2B5EF4-FFF2-40B4-BE49-F238E27FC236}">
                <a16:creationId xmlns:a16="http://schemas.microsoft.com/office/drawing/2014/main" id="{6A546994-5AE0-452A-A2D2-8DE4FC2FB72B}"/>
              </a:ext>
            </a:extLst>
          </p:cNvPr>
          <p:cNvGraphicFramePr>
            <a:graphicFrameLocks noGrp="1"/>
          </p:cNvGraphicFramePr>
          <p:nvPr>
            <p:ph idx="1"/>
            <p:extLst>
              <p:ext uri="{D42A27DB-BD31-4B8C-83A1-F6EECF244321}">
                <p14:modId xmlns:p14="http://schemas.microsoft.com/office/powerpoint/2010/main" val="38449260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11176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Required Math Courses</a:t>
            </a:r>
          </a:p>
        </p:txBody>
      </p:sp>
      <p:graphicFrame>
        <p:nvGraphicFramePr>
          <p:cNvPr id="4" name="Content Placeholder 3">
            <a:extLst>
              <a:ext uri="{FF2B5EF4-FFF2-40B4-BE49-F238E27FC236}">
                <a16:creationId xmlns:a16="http://schemas.microsoft.com/office/drawing/2014/main" id="{6A546994-5AE0-452A-A2D2-8DE4FC2FB72B}"/>
              </a:ext>
            </a:extLst>
          </p:cNvPr>
          <p:cNvGraphicFramePr>
            <a:graphicFrameLocks noGrp="1"/>
          </p:cNvGraphicFramePr>
          <p:nvPr>
            <p:ph idx="1"/>
            <p:extLst>
              <p:ext uri="{D42A27DB-BD31-4B8C-83A1-F6EECF244321}">
                <p14:modId xmlns:p14="http://schemas.microsoft.com/office/powerpoint/2010/main" val="2880080983"/>
              </p:ext>
            </p:extLst>
          </p:nvPr>
        </p:nvGraphicFramePr>
        <p:xfrm>
          <a:off x="266700" y="1064714"/>
          <a:ext cx="117729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01445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Required Science Courses</a:t>
            </a:r>
          </a:p>
        </p:txBody>
      </p:sp>
      <p:graphicFrame>
        <p:nvGraphicFramePr>
          <p:cNvPr id="4" name="Content Placeholder 3">
            <a:extLst>
              <a:ext uri="{FF2B5EF4-FFF2-40B4-BE49-F238E27FC236}">
                <a16:creationId xmlns:a16="http://schemas.microsoft.com/office/drawing/2014/main" id="{6A546994-5AE0-452A-A2D2-8DE4FC2FB72B}"/>
              </a:ext>
            </a:extLst>
          </p:cNvPr>
          <p:cNvGraphicFramePr>
            <a:graphicFrameLocks noGrp="1"/>
          </p:cNvGraphicFramePr>
          <p:nvPr>
            <p:ph idx="1"/>
            <p:extLst>
              <p:ext uri="{D42A27DB-BD31-4B8C-83A1-F6EECF244321}">
                <p14:modId xmlns:p14="http://schemas.microsoft.com/office/powerpoint/2010/main" val="3745302224"/>
              </p:ext>
            </p:extLst>
          </p:nvPr>
        </p:nvGraphicFramePr>
        <p:xfrm>
          <a:off x="266700" y="1064714"/>
          <a:ext cx="117729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3870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Required Social Studies Courses</a:t>
            </a:r>
          </a:p>
        </p:txBody>
      </p:sp>
      <p:graphicFrame>
        <p:nvGraphicFramePr>
          <p:cNvPr id="4" name="Content Placeholder 3">
            <a:extLst>
              <a:ext uri="{FF2B5EF4-FFF2-40B4-BE49-F238E27FC236}">
                <a16:creationId xmlns:a16="http://schemas.microsoft.com/office/drawing/2014/main" id="{6A546994-5AE0-452A-A2D2-8DE4FC2FB72B}"/>
              </a:ext>
            </a:extLst>
          </p:cNvPr>
          <p:cNvGraphicFramePr>
            <a:graphicFrameLocks noGrp="1"/>
          </p:cNvGraphicFramePr>
          <p:nvPr>
            <p:ph idx="1"/>
            <p:extLst>
              <p:ext uri="{D42A27DB-BD31-4B8C-83A1-F6EECF244321}">
                <p14:modId xmlns:p14="http://schemas.microsoft.com/office/powerpoint/2010/main" val="306311586"/>
              </p:ext>
            </p:extLst>
          </p:nvPr>
        </p:nvGraphicFramePr>
        <p:xfrm>
          <a:off x="266700" y="1064714"/>
          <a:ext cx="117729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17326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CS-PPT-alt" id="{81A0524D-B536-4F20-B81D-4EEDBF55025B}" vid="{709A6E41-399D-4804-8212-1A5D9EC02A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5133</Words>
  <Application>Microsoft Office PowerPoint</Application>
  <PresentationFormat>Widescreen</PresentationFormat>
  <Paragraphs>1143</Paragraphs>
  <Slides>50</Slides>
  <Notes>34</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Calibri Light</vt:lpstr>
      <vt:lpstr>Century Gothic</vt:lpstr>
      <vt:lpstr>Segoe UI</vt:lpstr>
      <vt:lpstr>Office Theme</vt:lpstr>
      <vt:lpstr>PowerPoint Presentation</vt:lpstr>
      <vt:lpstr>High School Graduation</vt:lpstr>
      <vt:lpstr>The Big Picture</vt:lpstr>
      <vt:lpstr>Questions To Guide the Couse and Graduation Path Selection Process</vt:lpstr>
      <vt:lpstr>PowerPoint Presentation</vt:lpstr>
      <vt:lpstr>Required English Courses</vt:lpstr>
      <vt:lpstr>Required Math Courses</vt:lpstr>
      <vt:lpstr>Required Science Courses</vt:lpstr>
      <vt:lpstr>Required Social Studies Courses</vt:lpstr>
      <vt:lpstr>Required Elective Courses</vt:lpstr>
      <vt:lpstr>Required Health &amp; PE Course</vt:lpstr>
      <vt:lpstr>Sample Four-Year Plan</vt:lpstr>
      <vt:lpstr>For More Information</vt:lpstr>
      <vt:lpstr>PowerPoint Presentation</vt:lpstr>
      <vt:lpstr>Sample Advanced Academics Four-Year Plan</vt:lpstr>
      <vt:lpstr>For More Information</vt:lpstr>
      <vt:lpstr>PowerPoint Presentation</vt:lpstr>
      <vt:lpstr>Sample Advanced STEM Four-Year Plan</vt:lpstr>
      <vt:lpstr>For More Information</vt:lpstr>
      <vt:lpstr>PowerPoint Presentation</vt:lpstr>
      <vt:lpstr>Sample Four-Year Plan to Attend UNCSA   (11th-12th grade years only)</vt:lpstr>
      <vt:lpstr>Sample Four-Year Plan to Attend UNCSA   (Grades 9-12)</vt:lpstr>
      <vt:lpstr>For More Information</vt:lpstr>
      <vt:lpstr>PowerPoint Presentation</vt:lpstr>
      <vt:lpstr>Sample NC- School of Science and Math Plan</vt:lpstr>
      <vt:lpstr>For More Information</vt:lpstr>
      <vt:lpstr>PowerPoint Presentation</vt:lpstr>
      <vt:lpstr>Sample IB Diploma Course of Study</vt:lpstr>
      <vt:lpstr>For More Information</vt:lpstr>
      <vt:lpstr>PowerPoint Presentation</vt:lpstr>
      <vt:lpstr>*Sample AP Capstone Four Year Plan</vt:lpstr>
      <vt:lpstr>For More Information</vt:lpstr>
      <vt:lpstr>PowerPoint Presentation</vt:lpstr>
      <vt:lpstr>PowerPoint Presentation</vt:lpstr>
      <vt:lpstr>*Sample Regional Skill Center Four Year Plan</vt:lpstr>
      <vt:lpstr>For More Information</vt:lpstr>
      <vt:lpstr>PowerPoint Presentation</vt:lpstr>
      <vt:lpstr>Sample Advanced Arts Plan</vt:lpstr>
      <vt:lpstr>Sample Advanced Arts Plan</vt:lpstr>
      <vt:lpstr>Sample Advanced Arts Plan [Band]</vt:lpstr>
      <vt:lpstr>Sample Advanced Arts Plan [Orchestra]</vt:lpstr>
      <vt:lpstr>Sample Advanced Arts Plan [Choir]</vt:lpstr>
      <vt:lpstr>Sample Advanced Arts Plan [Visual Arts]</vt:lpstr>
      <vt:lpstr>For More Information</vt:lpstr>
      <vt:lpstr>For More Information</vt:lpstr>
      <vt:lpstr>High School Credits  In Middle School</vt:lpstr>
      <vt:lpstr>High School Credits  In Middle School</vt:lpstr>
      <vt:lpstr>Other Ideas- General Info for MS?</vt:lpstr>
      <vt:lpstr>*Sample Occupational Course of Study</vt:lpstr>
      <vt:lpstr>*Sample Adaptive Course of Study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Elder</dc:creator>
  <cp:lastModifiedBy>Michael Elder</cp:lastModifiedBy>
  <cp:revision>1</cp:revision>
  <dcterms:created xsi:type="dcterms:W3CDTF">2020-03-30T18:13:58Z</dcterms:created>
  <dcterms:modified xsi:type="dcterms:W3CDTF">2021-03-26T11:29:05Z</dcterms:modified>
</cp:coreProperties>
</file>