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88" r:id="rId4"/>
    <p:sldId id="289" r:id="rId5"/>
    <p:sldId id="290" r:id="rId6"/>
    <p:sldId id="293" r:id="rId7"/>
    <p:sldId id="292" r:id="rId8"/>
    <p:sldId id="2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5274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10/17/2022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10/17/2022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10/17/2022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10/17/2022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10/17/2022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10/17/2022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10/17/2022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10/17/2022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10/17/2022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10/17/2022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/>
              <a:pPr/>
              <a:t>10/17/2022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13" name="chimes.wav"/>
          </p:stSnd>
        </p:sndAc>
      </p:transition>
    </mc:Choice>
    <mc:Fallback xmlns="">
      <p:transition spd="med" advClick="0" advTm="3000">
        <p:fade/>
        <p:sndAc>
          <p:stSnd>
            <p:snd r:embed="rId14" name="chimes.wav"/>
          </p:stSnd>
        </p:sndAc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Title 1?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Bell Fork Elementary School of Excellence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2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Title 1 school?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Federally funded program</a:t>
            </a:r>
          </a:p>
          <a:p>
            <a:r>
              <a:rPr lang="en-US" dirty="0"/>
              <a:t>Provides funds to local education agencies to improve academic achievement</a:t>
            </a:r>
          </a:p>
          <a:p>
            <a:r>
              <a:rPr lang="en-US" dirty="0"/>
              <a:t>BFES of Excellence is a school wide Title 1 school</a:t>
            </a:r>
          </a:p>
          <a:p>
            <a:r>
              <a:rPr lang="en-US" dirty="0"/>
              <a:t>Title 1 schools are determined by a formula which takes free/reduced lunch participants into account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2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 for my child?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provide additional staff and materials to benefit our students</a:t>
            </a:r>
          </a:p>
          <a:p>
            <a:r>
              <a:rPr lang="en-US" dirty="0"/>
              <a:t>Full-time Reading Specialist</a:t>
            </a:r>
          </a:p>
          <a:p>
            <a:r>
              <a:rPr lang="en-US" dirty="0"/>
              <a:t>Full-time Literacy Coach</a:t>
            </a:r>
          </a:p>
          <a:p>
            <a:r>
              <a:rPr lang="en-US" dirty="0"/>
              <a:t>Tutors for grades K-5 who provide instruction through pull-outs </a:t>
            </a:r>
          </a:p>
          <a:p>
            <a:r>
              <a:rPr lang="en-US" dirty="0"/>
              <a:t>Small group instruction</a:t>
            </a:r>
          </a:p>
          <a:p>
            <a:r>
              <a:rPr lang="en-US" dirty="0"/>
              <a:t>Funds to purchase computers, promethean boards &amp; other beneficial materials</a:t>
            </a:r>
          </a:p>
        </p:txBody>
      </p:sp>
    </p:spTree>
    <p:extLst>
      <p:ext uri="{BB962C8B-B14F-4D97-AF65-F5344CB8AC3E}">
        <p14:creationId xmlns:p14="http://schemas.microsoft.com/office/powerpoint/2010/main" val="315460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2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1 Reward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BFES has been named a Title 1 Reward school for the state of NC three times!</a:t>
            </a:r>
          </a:p>
          <a:p>
            <a:r>
              <a:rPr lang="en-US" dirty="0"/>
              <a:t>Reward schools are in the top 10% of Title 1 schools in the state</a:t>
            </a:r>
          </a:p>
          <a:p>
            <a:r>
              <a:rPr lang="en-US" dirty="0"/>
              <a:t>Go Bulldogs!</a:t>
            </a:r>
          </a:p>
        </p:txBody>
      </p:sp>
    </p:spTree>
    <p:extLst>
      <p:ext uri="{BB962C8B-B14F-4D97-AF65-F5344CB8AC3E}">
        <p14:creationId xmlns:p14="http://schemas.microsoft.com/office/powerpoint/2010/main" val="140270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2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10898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Contact us with questions about Title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056845"/>
            <a:ext cx="9144000" cy="158195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Dr. Greg Williams- Principal</a:t>
            </a:r>
          </a:p>
          <a:p>
            <a:pPr algn="ctr"/>
            <a:r>
              <a:rPr lang="en-US" dirty="0"/>
              <a:t>Mrs. Sandra Adams- Assistant Principal</a:t>
            </a:r>
          </a:p>
          <a:p>
            <a:pPr algn="ctr"/>
            <a:r>
              <a:rPr lang="en-US" dirty="0"/>
              <a:t>Mrs. Michele Starling- Literacy Coach</a:t>
            </a:r>
          </a:p>
          <a:p>
            <a:pPr algn="ctr"/>
            <a:r>
              <a:rPr lang="en-US" dirty="0"/>
              <a:t>Ms. Rachelle Pucci- Reading Specialist</a:t>
            </a:r>
          </a:p>
        </p:txBody>
      </p:sp>
    </p:spTree>
    <p:extLst>
      <p:ext uri="{BB962C8B-B14F-4D97-AF65-F5344CB8AC3E}">
        <p14:creationId xmlns:p14="http://schemas.microsoft.com/office/powerpoint/2010/main" val="21112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2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Starfall.com</a:t>
            </a:r>
          </a:p>
          <a:p>
            <a:r>
              <a:rPr lang="en-US" dirty="0"/>
              <a:t>Abcya.com</a:t>
            </a:r>
          </a:p>
          <a:p>
            <a:r>
              <a:rPr lang="en-US" dirty="0"/>
              <a:t>Tumblebooks.com</a:t>
            </a:r>
          </a:p>
          <a:p>
            <a:r>
              <a:rPr lang="en-US" dirty="0"/>
              <a:t>Storylineonline.org</a:t>
            </a:r>
          </a:p>
          <a:p>
            <a:r>
              <a:rPr lang="en-US" dirty="0"/>
              <a:t>Bookadventure.com</a:t>
            </a:r>
          </a:p>
          <a:p>
            <a:r>
              <a:rPr lang="en-US" dirty="0"/>
              <a:t>Readingeggs.com</a:t>
            </a:r>
          </a:p>
          <a:p>
            <a:r>
              <a:rPr lang="en-US" dirty="0"/>
              <a:t>Spellingcity.com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Parents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Readingrockets.org</a:t>
            </a:r>
          </a:p>
          <a:p>
            <a:r>
              <a:rPr lang="en-US" dirty="0"/>
              <a:t>Scholastic.com/parents</a:t>
            </a:r>
          </a:p>
          <a:p>
            <a:r>
              <a:rPr lang="en-US" dirty="0"/>
              <a:t>Readwritethink.org/parent-afterschool-resources</a:t>
            </a:r>
          </a:p>
          <a:p>
            <a:r>
              <a:rPr lang="en-US" dirty="0"/>
              <a:t>Readwritethink.org/parent</a:t>
            </a:r>
          </a:p>
          <a:p>
            <a:r>
              <a:rPr lang="en-US" dirty="0"/>
              <a:t>Ncpublicschools.org/accountability/testing/</a:t>
            </a:r>
            <a:r>
              <a:rPr lang="en-US" dirty="0" err="1"/>
              <a:t>eog</a:t>
            </a:r>
            <a:r>
              <a:rPr lang="en-US" dirty="0"/>
              <a:t>/reading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950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2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  <p:sndAc>
          <p:stSnd>
            <p:snd r:embed="rId2" name="chimes.wav"/>
          </p:stSnd>
        </p:sndAc>
      </p:transition>
    </mc:Choice>
    <mc:Fallback xmlns="">
      <p:transition spd="med" advClick="0" advTm="3000">
        <p:fade/>
        <p:sndAc>
          <p:stSnd>
            <p:snd r:embed="rId3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B911DA2-637D-4DBC-A7C4-908CEE86E5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233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Cambria</vt:lpstr>
      <vt:lpstr>Back to School 16x9</vt:lpstr>
      <vt:lpstr>What is Title 1?</vt:lpstr>
      <vt:lpstr>What is a Title 1 school?</vt:lpstr>
      <vt:lpstr>What does this mean for my child?</vt:lpstr>
      <vt:lpstr>Title 1 Reward School</vt:lpstr>
      <vt:lpstr>Contact us with questions about Title 1</vt:lpstr>
      <vt:lpstr>Resources</vt:lpstr>
      <vt:lpstr>Thank you for coming!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Title 1?</dc:title>
  <dc:creator/>
  <cp:keywords/>
  <cp:lastModifiedBy/>
  <cp:revision>9</cp:revision>
  <dcterms:created xsi:type="dcterms:W3CDTF">1601-01-01T00:00:00Z</dcterms:created>
  <dcterms:modified xsi:type="dcterms:W3CDTF">2022-10-17T18:24:47Z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TC028952699991</vt:lpwstr>
  </property>
</Properties>
</file>