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88DF-3E13-43E8-A7C4-76AA3C00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4F2B3-C456-4B41-8D9D-E4E71617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796-EFCD-4E6C-9607-95B377C0FC9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C33D3-AF36-4BB4-9022-F6FC224A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66414-5587-4996-ADC8-48154277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D89D-8E56-45F3-811C-9DA649F8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2C991-0D94-47C2-8F43-718B566E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16A69-D218-4E40-8099-D39E1A3F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E8E73-62C7-465A-9B01-09D0CA791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D796-EFCD-4E6C-9607-95B377C0FC9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FB879-33EE-4005-8D02-3C04AB1F9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24BCB-D8BF-4183-B579-60B9A57BE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D89D-8E56-45F3-811C-9DA649F80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3E050-17C6-41F2-A7CB-A2A4D1F4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100">
                <a:cs typeface="Calibri Light"/>
              </a:rPr>
              <a:t>Ways to Help Your Children Become Better Readers</a:t>
            </a:r>
            <a:endParaRPr lang="en-US" sz="6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06B33-BF02-45FD-956B-F1901FA7E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7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5B72F-47D8-427B-8B6E-A581AC8A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Help your children acquire a wide-range of knowledge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C2484-686D-45A0-BB8E-9A79CB28B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2A7CBE-8E09-473F-A612-1781F5B4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Talk with your children about their experiences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5FEE4-A276-46C0-B90F-46F664E8D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4E9F7E-89F4-4581-B522-91B5BB41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Encourage your children to think about events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98917-53D0-445D-89BC-B54C0C6839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4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6D5AD-6DBA-4E04-B24C-DA259DBC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aloud to your children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39B2C-63C7-464A-A40C-EED8F7440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F05EFE-92CC-42B3-AEE7-CF542C69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</a:rPr>
              <a:t>Provide your children with writing materials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846E8-F88B-4DD6-B230-EF2DA22F0A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73E3A9-7235-4608-AF0B-AAACBC93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Encourage your children to watch tv programs that have educational value 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1B0B7-1994-4DD5-827A-FC0E8028FF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0186F-71FD-4286-8A4B-AF236210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your children's school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4BB70-469E-4700-A231-E2FFA8E9C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31508F-6D8D-4C02-8503-A32EE1F8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learning to 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8D60B-6104-4F85-92A1-C536925D3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Ways to Help Your Children Become Better Readers</vt:lpstr>
      <vt:lpstr>Help your children acquire a wide-range of knowledge</vt:lpstr>
      <vt:lpstr>Talk with your children about their experiences</vt:lpstr>
      <vt:lpstr>Encourage your children to think about events</vt:lpstr>
      <vt:lpstr>Read aloud to your children</vt:lpstr>
      <vt:lpstr>Provide your children with writing materials</vt:lpstr>
      <vt:lpstr>Encourage your children to watch tv programs that have educational value </vt:lpstr>
      <vt:lpstr>Monitor your children's school performance</vt:lpstr>
      <vt:lpstr>Strategies for learning to 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Help Your Children Become Better Readers</dc:title>
  <dc:creator>Ashley Rhodes</dc:creator>
  <cp:lastModifiedBy>Ashley Rhodes</cp:lastModifiedBy>
  <cp:revision>1</cp:revision>
  <dcterms:created xsi:type="dcterms:W3CDTF">2021-10-15T14:10:18Z</dcterms:created>
  <dcterms:modified xsi:type="dcterms:W3CDTF">2021-10-15T14:10:18Z</dcterms:modified>
</cp:coreProperties>
</file>